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CC00"/>
    <a:srgbClr val="006600"/>
    <a:srgbClr val="FF7C80"/>
    <a:srgbClr val="CCECFF"/>
    <a:srgbClr val="99CCFF"/>
    <a:srgbClr val="FF99FF"/>
    <a:srgbClr val="0033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151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1865529" y="331251"/>
            <a:ext cx="8032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隣接する都道府県名を答えてください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A30040-BB4E-4169-A96D-0DBE234997CA}"/>
              </a:ext>
            </a:extLst>
          </p:cNvPr>
          <p:cNvSpPr txBox="1"/>
          <p:nvPr userDrawn="1"/>
        </p:nvSpPr>
        <p:spPr>
          <a:xfrm>
            <a:off x="1865529" y="331251"/>
            <a:ext cx="8032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隣接する都道府県名を答えてください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どの都道府県か</a:t>
            </a: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わかるかな？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～おとなり都道府県～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5400" b="1" dirty="0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rPr>
              <a:t>やさしい</a:t>
            </a:r>
            <a:endParaRPr kumimoji="1" lang="ja-JP" altLang="en-US" sz="5400" b="1" dirty="0">
              <a:ln w="76200">
                <a:noFill/>
              </a:ln>
              <a:solidFill>
                <a:schemeClr val="bg1">
                  <a:alpha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5400" b="1" dirty="0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rPr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30C06B0-30C5-82ED-F3F1-E316DAB275A3}"/>
              </a:ext>
            </a:extLst>
          </p:cNvPr>
          <p:cNvGrpSpPr/>
          <p:nvPr/>
        </p:nvGrpSpPr>
        <p:grpSpPr>
          <a:xfrm>
            <a:off x="1955540" y="1448780"/>
            <a:ext cx="4352229" cy="4554890"/>
            <a:chOff x="785068" y="844550"/>
            <a:chExt cx="2586783" cy="2707236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1B90719-F269-FD2A-C39F-4C017F032C3B}"/>
                </a:ext>
              </a:extLst>
            </p:cNvPr>
            <p:cNvGrpSpPr/>
            <p:nvPr/>
          </p:nvGrpSpPr>
          <p:grpSpPr>
            <a:xfrm>
              <a:off x="785068" y="844550"/>
              <a:ext cx="2586783" cy="2707236"/>
              <a:chOff x="785068" y="844550"/>
              <a:chExt cx="2586783" cy="2707236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785A547-8A61-2456-866D-67981A25729F}"/>
                  </a:ext>
                </a:extLst>
              </p:cNvPr>
              <p:cNvSpPr/>
              <p:nvPr/>
            </p:nvSpPr>
            <p:spPr>
              <a:xfrm>
                <a:off x="2750572" y="2600449"/>
                <a:ext cx="621278" cy="951336"/>
              </a:xfrm>
              <a:custGeom>
                <a:avLst/>
                <a:gdLst>
                  <a:gd name="connsiteX0" fmla="*/ 556787 w 621278"/>
                  <a:gd name="connsiteY0" fmla="*/ 0 h 951336"/>
                  <a:gd name="connsiteX1" fmla="*/ 580607 w 621278"/>
                  <a:gd name="connsiteY1" fmla="*/ 38707 h 951336"/>
                  <a:gd name="connsiteX2" fmla="*/ 607405 w 621278"/>
                  <a:gd name="connsiteY2" fmla="*/ 68482 h 951336"/>
                  <a:gd name="connsiteX3" fmla="*/ 592517 w 621278"/>
                  <a:gd name="connsiteY3" fmla="*/ 92302 h 951336"/>
                  <a:gd name="connsiteX4" fmla="*/ 621278 w 621278"/>
                  <a:gd name="connsiteY4" fmla="*/ 107789 h 951336"/>
                  <a:gd name="connsiteX5" fmla="*/ 621278 w 621278"/>
                  <a:gd name="connsiteY5" fmla="*/ 951336 h 951336"/>
                  <a:gd name="connsiteX6" fmla="*/ 99619 w 621278"/>
                  <a:gd name="connsiteY6" fmla="*/ 951336 h 951336"/>
                  <a:gd name="connsiteX7" fmla="*/ 101234 w 621278"/>
                  <a:gd name="connsiteY7" fmla="*/ 931948 h 951336"/>
                  <a:gd name="connsiteX8" fmla="*/ 92302 w 621278"/>
                  <a:gd name="connsiteY8" fmla="*/ 905151 h 951336"/>
                  <a:gd name="connsiteX9" fmla="*/ 74437 w 621278"/>
                  <a:gd name="connsiteY9" fmla="*/ 884309 h 951336"/>
                  <a:gd name="connsiteX10" fmla="*/ 59550 w 621278"/>
                  <a:gd name="connsiteY10" fmla="*/ 848579 h 951336"/>
                  <a:gd name="connsiteX11" fmla="*/ 38707 w 621278"/>
                  <a:gd name="connsiteY11" fmla="*/ 830714 h 951336"/>
                  <a:gd name="connsiteX12" fmla="*/ 53595 w 621278"/>
                  <a:gd name="connsiteY12" fmla="*/ 809872 h 951336"/>
                  <a:gd name="connsiteX13" fmla="*/ 53595 w 621278"/>
                  <a:gd name="connsiteY13" fmla="*/ 789030 h 951336"/>
                  <a:gd name="connsiteX14" fmla="*/ 83369 w 621278"/>
                  <a:gd name="connsiteY14" fmla="*/ 792007 h 951336"/>
                  <a:gd name="connsiteX15" fmla="*/ 101234 w 621278"/>
                  <a:gd name="connsiteY15" fmla="*/ 768188 h 951336"/>
                  <a:gd name="connsiteX16" fmla="*/ 113144 w 621278"/>
                  <a:gd name="connsiteY16" fmla="*/ 717571 h 951336"/>
                  <a:gd name="connsiteX17" fmla="*/ 98257 w 621278"/>
                  <a:gd name="connsiteY17" fmla="*/ 696728 h 951336"/>
                  <a:gd name="connsiteX18" fmla="*/ 83369 w 621278"/>
                  <a:gd name="connsiteY18" fmla="*/ 672909 h 951336"/>
                  <a:gd name="connsiteX19" fmla="*/ 56572 w 621278"/>
                  <a:gd name="connsiteY19" fmla="*/ 619314 h 951336"/>
                  <a:gd name="connsiteX20" fmla="*/ 29775 w 621278"/>
                  <a:gd name="connsiteY20" fmla="*/ 616337 h 951336"/>
                  <a:gd name="connsiteX21" fmla="*/ 11910 w 621278"/>
                  <a:gd name="connsiteY21" fmla="*/ 568697 h 951336"/>
                  <a:gd name="connsiteX22" fmla="*/ 8933 w 621278"/>
                  <a:gd name="connsiteY22" fmla="*/ 532967 h 951336"/>
                  <a:gd name="connsiteX23" fmla="*/ 0 w 621278"/>
                  <a:gd name="connsiteY23" fmla="*/ 470441 h 951336"/>
                  <a:gd name="connsiteX24" fmla="*/ 11910 w 621278"/>
                  <a:gd name="connsiteY24" fmla="*/ 443643 h 951336"/>
                  <a:gd name="connsiteX25" fmla="*/ 8933 w 621278"/>
                  <a:gd name="connsiteY25" fmla="*/ 404936 h 951336"/>
                  <a:gd name="connsiteX26" fmla="*/ 29775 w 621278"/>
                  <a:gd name="connsiteY26" fmla="*/ 396004 h 951336"/>
                  <a:gd name="connsiteX27" fmla="*/ 50617 w 621278"/>
                  <a:gd name="connsiteY27" fmla="*/ 354319 h 951336"/>
                  <a:gd name="connsiteX28" fmla="*/ 107189 w 621278"/>
                  <a:gd name="connsiteY28" fmla="*/ 366229 h 951336"/>
                  <a:gd name="connsiteX29" fmla="*/ 131009 w 621278"/>
                  <a:gd name="connsiteY29" fmla="*/ 345387 h 951336"/>
                  <a:gd name="connsiteX30" fmla="*/ 131009 w 621278"/>
                  <a:gd name="connsiteY30" fmla="*/ 297747 h 951336"/>
                  <a:gd name="connsiteX31" fmla="*/ 145896 w 621278"/>
                  <a:gd name="connsiteY31" fmla="*/ 267973 h 951336"/>
                  <a:gd name="connsiteX32" fmla="*/ 178649 w 621278"/>
                  <a:gd name="connsiteY32" fmla="*/ 229265 h 951336"/>
                  <a:gd name="connsiteX33" fmla="*/ 199491 w 621278"/>
                  <a:gd name="connsiteY33" fmla="*/ 229265 h 951336"/>
                  <a:gd name="connsiteX34" fmla="*/ 202468 w 621278"/>
                  <a:gd name="connsiteY34" fmla="*/ 205446 h 951336"/>
                  <a:gd name="connsiteX35" fmla="*/ 211401 w 621278"/>
                  <a:gd name="connsiteY35" fmla="*/ 163761 h 951336"/>
                  <a:gd name="connsiteX36" fmla="*/ 262018 w 621278"/>
                  <a:gd name="connsiteY36" fmla="*/ 145896 h 951336"/>
                  <a:gd name="connsiteX37" fmla="*/ 288815 w 621278"/>
                  <a:gd name="connsiteY37" fmla="*/ 104212 h 951336"/>
                  <a:gd name="connsiteX38" fmla="*/ 276905 w 621278"/>
                  <a:gd name="connsiteY38" fmla="*/ 83369 h 951336"/>
                  <a:gd name="connsiteX39" fmla="*/ 276905 w 621278"/>
                  <a:gd name="connsiteY39" fmla="*/ 71459 h 951336"/>
                  <a:gd name="connsiteX40" fmla="*/ 297747 w 621278"/>
                  <a:gd name="connsiteY40" fmla="*/ 44662 h 951336"/>
                  <a:gd name="connsiteX41" fmla="*/ 315612 w 621278"/>
                  <a:gd name="connsiteY41" fmla="*/ 17865 h 951336"/>
                  <a:gd name="connsiteX42" fmla="*/ 381117 w 621278"/>
                  <a:gd name="connsiteY42" fmla="*/ 14887 h 951336"/>
                  <a:gd name="connsiteX43" fmla="*/ 410891 w 621278"/>
                  <a:gd name="connsiteY43" fmla="*/ 17865 h 951336"/>
                  <a:gd name="connsiteX44" fmla="*/ 413869 w 621278"/>
                  <a:gd name="connsiteY44" fmla="*/ 44662 h 951336"/>
                  <a:gd name="connsiteX45" fmla="*/ 446621 w 621278"/>
                  <a:gd name="connsiteY45" fmla="*/ 44662 h 951336"/>
                  <a:gd name="connsiteX46" fmla="*/ 494261 w 621278"/>
                  <a:gd name="connsiteY46" fmla="*/ 44662 h 951336"/>
                  <a:gd name="connsiteX47" fmla="*/ 509148 w 621278"/>
                  <a:gd name="connsiteY47" fmla="*/ 32752 h 951336"/>
                  <a:gd name="connsiteX48" fmla="*/ 521058 w 621278"/>
                  <a:gd name="connsiteY48" fmla="*/ 14887 h 951336"/>
                  <a:gd name="connsiteX49" fmla="*/ 556787 w 621278"/>
                  <a:gd name="connsiteY49" fmla="*/ 0 h 95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21278" h="951336">
                    <a:moveTo>
                      <a:pt x="556787" y="0"/>
                    </a:moveTo>
                    <a:lnTo>
                      <a:pt x="580607" y="38707"/>
                    </a:lnTo>
                    <a:lnTo>
                      <a:pt x="607405" y="68482"/>
                    </a:lnTo>
                    <a:lnTo>
                      <a:pt x="592517" y="92302"/>
                    </a:lnTo>
                    <a:lnTo>
                      <a:pt x="621278" y="107789"/>
                    </a:lnTo>
                    <a:lnTo>
                      <a:pt x="621278" y="951336"/>
                    </a:lnTo>
                    <a:lnTo>
                      <a:pt x="99619" y="951336"/>
                    </a:lnTo>
                    <a:lnTo>
                      <a:pt x="101234" y="931948"/>
                    </a:lnTo>
                    <a:lnTo>
                      <a:pt x="92302" y="905151"/>
                    </a:lnTo>
                    <a:lnTo>
                      <a:pt x="74437" y="884309"/>
                    </a:lnTo>
                    <a:lnTo>
                      <a:pt x="59550" y="848579"/>
                    </a:lnTo>
                    <a:lnTo>
                      <a:pt x="38707" y="830714"/>
                    </a:lnTo>
                    <a:lnTo>
                      <a:pt x="53595" y="809872"/>
                    </a:lnTo>
                    <a:lnTo>
                      <a:pt x="53595" y="789030"/>
                    </a:lnTo>
                    <a:lnTo>
                      <a:pt x="83369" y="792007"/>
                    </a:lnTo>
                    <a:lnTo>
                      <a:pt x="101234" y="768188"/>
                    </a:lnTo>
                    <a:lnTo>
                      <a:pt x="113144" y="717571"/>
                    </a:lnTo>
                    <a:lnTo>
                      <a:pt x="98257" y="696728"/>
                    </a:lnTo>
                    <a:lnTo>
                      <a:pt x="83369" y="672909"/>
                    </a:lnTo>
                    <a:lnTo>
                      <a:pt x="56572" y="619314"/>
                    </a:lnTo>
                    <a:lnTo>
                      <a:pt x="29775" y="616337"/>
                    </a:lnTo>
                    <a:lnTo>
                      <a:pt x="11910" y="568697"/>
                    </a:lnTo>
                    <a:lnTo>
                      <a:pt x="8933" y="532967"/>
                    </a:lnTo>
                    <a:lnTo>
                      <a:pt x="0" y="470441"/>
                    </a:lnTo>
                    <a:lnTo>
                      <a:pt x="11910" y="443643"/>
                    </a:lnTo>
                    <a:lnTo>
                      <a:pt x="8933" y="404936"/>
                    </a:lnTo>
                    <a:lnTo>
                      <a:pt x="29775" y="396004"/>
                    </a:lnTo>
                    <a:lnTo>
                      <a:pt x="50617" y="354319"/>
                    </a:lnTo>
                    <a:lnTo>
                      <a:pt x="107189" y="366229"/>
                    </a:lnTo>
                    <a:lnTo>
                      <a:pt x="131009" y="345387"/>
                    </a:lnTo>
                    <a:lnTo>
                      <a:pt x="131009" y="297747"/>
                    </a:lnTo>
                    <a:lnTo>
                      <a:pt x="145896" y="267973"/>
                    </a:lnTo>
                    <a:lnTo>
                      <a:pt x="178649" y="229265"/>
                    </a:lnTo>
                    <a:lnTo>
                      <a:pt x="199491" y="229265"/>
                    </a:lnTo>
                    <a:lnTo>
                      <a:pt x="202468" y="205446"/>
                    </a:lnTo>
                    <a:lnTo>
                      <a:pt x="211401" y="163761"/>
                    </a:lnTo>
                    <a:lnTo>
                      <a:pt x="262018" y="145896"/>
                    </a:lnTo>
                    <a:lnTo>
                      <a:pt x="288815" y="104212"/>
                    </a:lnTo>
                    <a:lnTo>
                      <a:pt x="276905" y="83369"/>
                    </a:lnTo>
                    <a:lnTo>
                      <a:pt x="276905" y="71459"/>
                    </a:lnTo>
                    <a:lnTo>
                      <a:pt x="297747" y="44662"/>
                    </a:lnTo>
                    <a:lnTo>
                      <a:pt x="315612" y="17865"/>
                    </a:lnTo>
                    <a:lnTo>
                      <a:pt x="381117" y="14887"/>
                    </a:lnTo>
                    <a:lnTo>
                      <a:pt x="410891" y="17865"/>
                    </a:lnTo>
                    <a:lnTo>
                      <a:pt x="413869" y="44662"/>
                    </a:lnTo>
                    <a:lnTo>
                      <a:pt x="446621" y="44662"/>
                    </a:lnTo>
                    <a:lnTo>
                      <a:pt x="494261" y="44662"/>
                    </a:lnTo>
                    <a:lnTo>
                      <a:pt x="509148" y="32752"/>
                    </a:lnTo>
                    <a:lnTo>
                      <a:pt x="521058" y="14887"/>
                    </a:lnTo>
                    <a:lnTo>
                      <a:pt x="556787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 cap="flat" cmpd="sng" algn="ctr">
                <a:noFill/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239F001-5636-6300-5E04-73B15E90DCB4}"/>
                  </a:ext>
                </a:extLst>
              </p:cNvPr>
              <p:cNvSpPr/>
              <p:nvPr/>
            </p:nvSpPr>
            <p:spPr>
              <a:xfrm>
                <a:off x="2617344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54507" h="201660">
                    <a:moveTo>
                      <a:pt x="0" y="0"/>
                    </a:moveTo>
                    <a:lnTo>
                      <a:pt x="754507" y="0"/>
                    </a:lnTo>
                    <a:lnTo>
                      <a:pt x="754507" y="84651"/>
                    </a:ln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close/>
                  </a:path>
                </a:pathLst>
              </a:custGeom>
              <a:solidFill>
                <a:srgbClr val="E2F0D9"/>
              </a:solidFill>
              <a:ln w="12700" cap="flat" cmpd="sng" algn="ctr">
                <a:noFill/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DF487F1-6265-C5BB-9CDD-BDD0B5DDE39A}"/>
                  </a:ext>
                </a:extLst>
              </p:cNvPr>
              <p:cNvSpPr/>
              <p:nvPr/>
            </p:nvSpPr>
            <p:spPr>
              <a:xfrm>
                <a:off x="1589357" y="992614"/>
                <a:ext cx="1381546" cy="137856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36982C3-B1BE-FE84-0FDA-B189B57C2B29}"/>
                  </a:ext>
                </a:extLst>
              </p:cNvPr>
              <p:cNvSpPr/>
              <p:nvPr/>
            </p:nvSpPr>
            <p:spPr>
              <a:xfrm>
                <a:off x="2533218" y="1401939"/>
                <a:ext cx="838633" cy="1306298"/>
              </a:xfrm>
              <a:custGeom>
                <a:avLst/>
                <a:gdLst>
                  <a:gd name="connsiteX0" fmla="*/ 838633 w 838633"/>
                  <a:gd name="connsiteY0" fmla="*/ 0 h 1306298"/>
                  <a:gd name="connsiteX1" fmla="*/ 838633 w 838633"/>
                  <a:gd name="connsiteY1" fmla="*/ 449902 h 1306298"/>
                  <a:gd name="connsiteX2" fmla="*/ 801932 w 838633"/>
                  <a:gd name="connsiteY2" fmla="*/ 460097 h 1306298"/>
                  <a:gd name="connsiteX3" fmla="*/ 811857 w 838633"/>
                  <a:gd name="connsiteY3" fmla="*/ 539496 h 1306298"/>
                  <a:gd name="connsiteX4" fmla="*/ 811857 w 838633"/>
                  <a:gd name="connsiteY4" fmla="*/ 579196 h 1306298"/>
                  <a:gd name="connsiteX5" fmla="*/ 829226 w 838633"/>
                  <a:gd name="connsiteY5" fmla="*/ 589121 h 1306298"/>
                  <a:gd name="connsiteX6" fmla="*/ 838633 w 838633"/>
                  <a:gd name="connsiteY6" fmla="*/ 592256 h 1306298"/>
                  <a:gd name="connsiteX7" fmla="*/ 838633 w 838633"/>
                  <a:gd name="connsiteY7" fmla="*/ 1306298 h 1306298"/>
                  <a:gd name="connsiteX8" fmla="*/ 809872 w 838633"/>
                  <a:gd name="connsiteY8" fmla="*/ 1290811 h 1306298"/>
                  <a:gd name="connsiteX9" fmla="*/ 824759 w 838633"/>
                  <a:gd name="connsiteY9" fmla="*/ 1266991 h 1306298"/>
                  <a:gd name="connsiteX10" fmla="*/ 797962 w 838633"/>
                  <a:gd name="connsiteY10" fmla="*/ 1237217 h 1306298"/>
                  <a:gd name="connsiteX11" fmla="*/ 774142 w 838633"/>
                  <a:gd name="connsiteY11" fmla="*/ 1198510 h 1306298"/>
                  <a:gd name="connsiteX12" fmla="*/ 738413 w 838633"/>
                  <a:gd name="connsiteY12" fmla="*/ 1213397 h 1306298"/>
                  <a:gd name="connsiteX13" fmla="*/ 726503 w 838633"/>
                  <a:gd name="connsiteY13" fmla="*/ 1231262 h 1306298"/>
                  <a:gd name="connsiteX14" fmla="*/ 711616 w 838633"/>
                  <a:gd name="connsiteY14" fmla="*/ 1243172 h 1306298"/>
                  <a:gd name="connsiteX15" fmla="*/ 663976 w 838633"/>
                  <a:gd name="connsiteY15" fmla="*/ 1243172 h 1306298"/>
                  <a:gd name="connsiteX16" fmla="*/ 631224 w 838633"/>
                  <a:gd name="connsiteY16" fmla="*/ 1243172 h 1306298"/>
                  <a:gd name="connsiteX17" fmla="*/ 628246 w 838633"/>
                  <a:gd name="connsiteY17" fmla="*/ 1216374 h 1306298"/>
                  <a:gd name="connsiteX18" fmla="*/ 600486 w 838633"/>
                  <a:gd name="connsiteY18" fmla="*/ 1213599 h 1306298"/>
                  <a:gd name="connsiteX19" fmla="*/ 598472 w 838633"/>
                  <a:gd name="connsiteY19" fmla="*/ 1199502 h 1306298"/>
                  <a:gd name="connsiteX20" fmla="*/ 563735 w 838633"/>
                  <a:gd name="connsiteY20" fmla="*/ 1172208 h 1306298"/>
                  <a:gd name="connsiteX21" fmla="*/ 504185 w 838633"/>
                  <a:gd name="connsiteY21" fmla="*/ 1132508 h 1306298"/>
                  <a:gd name="connsiteX22" fmla="*/ 494260 w 838633"/>
                  <a:gd name="connsiteY22" fmla="*/ 1035741 h 1306298"/>
                  <a:gd name="connsiteX23" fmla="*/ 516591 w 838633"/>
                  <a:gd name="connsiteY23" fmla="*/ 1008449 h 1306298"/>
                  <a:gd name="connsiteX24" fmla="*/ 491779 w 838633"/>
                  <a:gd name="connsiteY24" fmla="*/ 986117 h 1306298"/>
                  <a:gd name="connsiteX25" fmla="*/ 489298 w 838633"/>
                  <a:gd name="connsiteY25" fmla="*/ 963785 h 1306298"/>
                  <a:gd name="connsiteX26" fmla="*/ 469448 w 838633"/>
                  <a:gd name="connsiteY26" fmla="*/ 946417 h 1306298"/>
                  <a:gd name="connsiteX27" fmla="*/ 462004 w 838633"/>
                  <a:gd name="connsiteY27" fmla="*/ 896793 h 1306298"/>
                  <a:gd name="connsiteX28" fmla="*/ 409899 w 838633"/>
                  <a:gd name="connsiteY28" fmla="*/ 847168 h 1306298"/>
                  <a:gd name="connsiteX29" fmla="*/ 395011 w 838633"/>
                  <a:gd name="connsiteY29" fmla="*/ 775212 h 1306298"/>
                  <a:gd name="connsiteX30" fmla="*/ 347868 w 838633"/>
                  <a:gd name="connsiteY30" fmla="*/ 735512 h 1306298"/>
                  <a:gd name="connsiteX31" fmla="*/ 330499 w 838633"/>
                  <a:gd name="connsiteY31" fmla="*/ 710701 h 1306298"/>
                  <a:gd name="connsiteX32" fmla="*/ 268469 w 838633"/>
                  <a:gd name="connsiteY32" fmla="*/ 693332 h 1306298"/>
                  <a:gd name="connsiteX33" fmla="*/ 213882 w 838633"/>
                  <a:gd name="connsiteY33" fmla="*/ 718144 h 1306298"/>
                  <a:gd name="connsiteX34" fmla="*/ 179145 w 838633"/>
                  <a:gd name="connsiteY34" fmla="*/ 718144 h 1306298"/>
                  <a:gd name="connsiteX35" fmla="*/ 181626 w 838633"/>
                  <a:gd name="connsiteY35" fmla="*/ 777694 h 1306298"/>
                  <a:gd name="connsiteX36" fmla="*/ 194032 w 838633"/>
                  <a:gd name="connsiteY36" fmla="*/ 800026 h 1306298"/>
                  <a:gd name="connsiteX37" fmla="*/ 223807 w 838633"/>
                  <a:gd name="connsiteY37" fmla="*/ 852131 h 1306298"/>
                  <a:gd name="connsiteX38" fmla="*/ 208919 w 838633"/>
                  <a:gd name="connsiteY38" fmla="*/ 871980 h 1306298"/>
                  <a:gd name="connsiteX39" fmla="*/ 226288 w 838633"/>
                  <a:gd name="connsiteY39" fmla="*/ 886868 h 1306298"/>
                  <a:gd name="connsiteX40" fmla="*/ 226288 w 838633"/>
                  <a:gd name="connsiteY40" fmla="*/ 896793 h 1306298"/>
                  <a:gd name="connsiteX41" fmla="*/ 208919 w 838633"/>
                  <a:gd name="connsiteY41" fmla="*/ 914160 h 1306298"/>
                  <a:gd name="connsiteX42" fmla="*/ 191551 w 838633"/>
                  <a:gd name="connsiteY42" fmla="*/ 934010 h 1306298"/>
                  <a:gd name="connsiteX43" fmla="*/ 161776 w 838633"/>
                  <a:gd name="connsiteY43" fmla="*/ 934010 h 1306298"/>
                  <a:gd name="connsiteX44" fmla="*/ 146889 w 838633"/>
                  <a:gd name="connsiteY44" fmla="*/ 896793 h 1306298"/>
                  <a:gd name="connsiteX45" fmla="*/ 141926 w 838633"/>
                  <a:gd name="connsiteY45" fmla="*/ 896793 h 1306298"/>
                  <a:gd name="connsiteX46" fmla="*/ 129520 w 838633"/>
                  <a:gd name="connsiteY46" fmla="*/ 889350 h 1306298"/>
                  <a:gd name="connsiteX47" fmla="*/ 104708 w 838633"/>
                  <a:gd name="connsiteY47" fmla="*/ 894311 h 1306298"/>
                  <a:gd name="connsiteX48" fmla="*/ 77414 w 838633"/>
                  <a:gd name="connsiteY48" fmla="*/ 874461 h 1306298"/>
                  <a:gd name="connsiteX49" fmla="*/ 67489 w 838633"/>
                  <a:gd name="connsiteY49" fmla="*/ 844686 h 1306298"/>
                  <a:gd name="connsiteX50" fmla="*/ 12902 w 838633"/>
                  <a:gd name="connsiteY50" fmla="*/ 839725 h 1306298"/>
                  <a:gd name="connsiteX51" fmla="*/ 4560 w 838633"/>
                  <a:gd name="connsiteY51" fmla="*/ 816170 h 1306298"/>
                  <a:gd name="connsiteX52" fmla="*/ 17865 w 838633"/>
                  <a:gd name="connsiteY52" fmla="*/ 820371 h 1306298"/>
                  <a:gd name="connsiteX53" fmla="*/ 44662 w 838633"/>
                  <a:gd name="connsiteY53" fmla="*/ 796551 h 1306298"/>
                  <a:gd name="connsiteX54" fmla="*/ 56572 w 838633"/>
                  <a:gd name="connsiteY54" fmla="*/ 707227 h 1306298"/>
                  <a:gd name="connsiteX55" fmla="*/ 14887 w 838633"/>
                  <a:gd name="connsiteY55" fmla="*/ 659587 h 1306298"/>
                  <a:gd name="connsiteX56" fmla="*/ 23820 w 838633"/>
                  <a:gd name="connsiteY56" fmla="*/ 632790 h 1306298"/>
                  <a:gd name="connsiteX57" fmla="*/ 0 w 838633"/>
                  <a:gd name="connsiteY57" fmla="*/ 623858 h 1306298"/>
                  <a:gd name="connsiteX58" fmla="*/ 0 w 838633"/>
                  <a:gd name="connsiteY58" fmla="*/ 600038 h 1306298"/>
                  <a:gd name="connsiteX59" fmla="*/ 41685 w 838633"/>
                  <a:gd name="connsiteY59" fmla="*/ 600038 h 1306298"/>
                  <a:gd name="connsiteX60" fmla="*/ 32752 w 838633"/>
                  <a:gd name="connsiteY60" fmla="*/ 567286 h 1306298"/>
                  <a:gd name="connsiteX61" fmla="*/ 38707 w 838633"/>
                  <a:gd name="connsiteY61" fmla="*/ 555376 h 1306298"/>
                  <a:gd name="connsiteX62" fmla="*/ 26797 w 838633"/>
                  <a:gd name="connsiteY62" fmla="*/ 489872 h 1306298"/>
                  <a:gd name="connsiteX63" fmla="*/ 11910 w 838633"/>
                  <a:gd name="connsiteY63" fmla="*/ 477962 h 1306298"/>
                  <a:gd name="connsiteX64" fmla="*/ 41685 w 838633"/>
                  <a:gd name="connsiteY64" fmla="*/ 448187 h 1306298"/>
                  <a:gd name="connsiteX65" fmla="*/ 47640 w 838633"/>
                  <a:gd name="connsiteY65" fmla="*/ 430322 h 1306298"/>
                  <a:gd name="connsiteX66" fmla="*/ 71459 w 838633"/>
                  <a:gd name="connsiteY66" fmla="*/ 427345 h 1306298"/>
                  <a:gd name="connsiteX67" fmla="*/ 71459 w 838633"/>
                  <a:gd name="connsiteY67" fmla="*/ 367795 h 1306298"/>
                  <a:gd name="connsiteX68" fmla="*/ 95279 w 838633"/>
                  <a:gd name="connsiteY68" fmla="*/ 329088 h 1306298"/>
                  <a:gd name="connsiteX69" fmla="*/ 113144 w 838633"/>
                  <a:gd name="connsiteY69" fmla="*/ 317178 h 1306298"/>
                  <a:gd name="connsiteX70" fmla="*/ 139941 w 838633"/>
                  <a:gd name="connsiteY70" fmla="*/ 269539 h 1306298"/>
                  <a:gd name="connsiteX71" fmla="*/ 202468 w 838633"/>
                  <a:gd name="connsiteY71" fmla="*/ 248696 h 1306298"/>
                  <a:gd name="connsiteX72" fmla="*/ 235220 w 838633"/>
                  <a:gd name="connsiteY72" fmla="*/ 230832 h 1306298"/>
                  <a:gd name="connsiteX73" fmla="*/ 267972 w 838633"/>
                  <a:gd name="connsiteY73" fmla="*/ 254651 h 1306298"/>
                  <a:gd name="connsiteX74" fmla="*/ 315612 w 838633"/>
                  <a:gd name="connsiteY74" fmla="*/ 239764 h 1306298"/>
                  <a:gd name="connsiteX75" fmla="*/ 333477 w 838633"/>
                  <a:gd name="connsiteY75" fmla="*/ 257629 h 1306298"/>
                  <a:gd name="connsiteX76" fmla="*/ 378139 w 838633"/>
                  <a:gd name="connsiteY76" fmla="*/ 251674 h 1306298"/>
                  <a:gd name="connsiteX77" fmla="*/ 413869 w 838633"/>
                  <a:gd name="connsiteY77" fmla="*/ 230832 h 1306298"/>
                  <a:gd name="connsiteX78" fmla="*/ 410891 w 838633"/>
                  <a:gd name="connsiteY78" fmla="*/ 207012 h 1306298"/>
                  <a:gd name="connsiteX79" fmla="*/ 428756 w 838633"/>
                  <a:gd name="connsiteY79" fmla="*/ 192124 h 1306298"/>
                  <a:gd name="connsiteX80" fmla="*/ 428756 w 838633"/>
                  <a:gd name="connsiteY80" fmla="*/ 165327 h 1306298"/>
                  <a:gd name="connsiteX81" fmla="*/ 413869 w 838633"/>
                  <a:gd name="connsiteY81" fmla="*/ 129598 h 1306298"/>
                  <a:gd name="connsiteX82" fmla="*/ 433673 w 838633"/>
                  <a:gd name="connsiteY82" fmla="*/ 92466 h 1306298"/>
                  <a:gd name="connsiteX83" fmla="*/ 444636 w 838633"/>
                  <a:gd name="connsiteY83" fmla="*/ 90393 h 1306298"/>
                  <a:gd name="connsiteX84" fmla="*/ 504185 w 838633"/>
                  <a:gd name="connsiteY84" fmla="*/ 100318 h 1306298"/>
                  <a:gd name="connsiteX85" fmla="*/ 531479 w 838633"/>
                  <a:gd name="connsiteY85" fmla="*/ 137538 h 1306298"/>
                  <a:gd name="connsiteX86" fmla="*/ 712608 w 838633"/>
                  <a:gd name="connsiteY86" fmla="*/ 147462 h 1306298"/>
                  <a:gd name="connsiteX87" fmla="*/ 722533 w 838633"/>
                  <a:gd name="connsiteY87" fmla="*/ 107763 h 1306298"/>
                  <a:gd name="connsiteX88" fmla="*/ 757270 w 838633"/>
                  <a:gd name="connsiteY88" fmla="*/ 90393 h 1306298"/>
                  <a:gd name="connsiteX89" fmla="*/ 774639 w 838633"/>
                  <a:gd name="connsiteY89" fmla="*/ 73026 h 1306298"/>
                  <a:gd name="connsiteX90" fmla="*/ 789526 w 838633"/>
                  <a:gd name="connsiteY90" fmla="*/ 53176 h 1306298"/>
                  <a:gd name="connsiteX91" fmla="*/ 796970 w 838633"/>
                  <a:gd name="connsiteY91" fmla="*/ 35808 h 1306298"/>
                  <a:gd name="connsiteX92" fmla="*/ 799451 w 838633"/>
                  <a:gd name="connsiteY92" fmla="*/ 18439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01932 w 1721283"/>
                  <a:gd name="connsiteY2" fmla="*/ 460097 h 1306298"/>
                  <a:gd name="connsiteX3" fmla="*/ 811857 w 1721283"/>
                  <a:gd name="connsiteY3" fmla="*/ 539496 h 1306298"/>
                  <a:gd name="connsiteX4" fmla="*/ 811857 w 1721283"/>
                  <a:gd name="connsiteY4" fmla="*/ 579196 h 1306298"/>
                  <a:gd name="connsiteX5" fmla="*/ 829226 w 1721283"/>
                  <a:gd name="connsiteY5" fmla="*/ 589121 h 1306298"/>
                  <a:gd name="connsiteX6" fmla="*/ 1721283 w 1721283"/>
                  <a:gd name="connsiteY6" fmla="*/ 792281 h 1306298"/>
                  <a:gd name="connsiteX7" fmla="*/ 838633 w 1721283"/>
                  <a:gd name="connsiteY7" fmla="*/ 1306298 h 1306298"/>
                  <a:gd name="connsiteX8" fmla="*/ 809872 w 1721283"/>
                  <a:gd name="connsiteY8" fmla="*/ 1290811 h 1306298"/>
                  <a:gd name="connsiteX9" fmla="*/ 824759 w 1721283"/>
                  <a:gd name="connsiteY9" fmla="*/ 1266991 h 1306298"/>
                  <a:gd name="connsiteX10" fmla="*/ 797962 w 1721283"/>
                  <a:gd name="connsiteY10" fmla="*/ 1237217 h 1306298"/>
                  <a:gd name="connsiteX11" fmla="*/ 774142 w 1721283"/>
                  <a:gd name="connsiteY11" fmla="*/ 1198510 h 1306298"/>
                  <a:gd name="connsiteX12" fmla="*/ 738413 w 1721283"/>
                  <a:gd name="connsiteY12" fmla="*/ 1213397 h 1306298"/>
                  <a:gd name="connsiteX13" fmla="*/ 726503 w 1721283"/>
                  <a:gd name="connsiteY13" fmla="*/ 1231262 h 1306298"/>
                  <a:gd name="connsiteX14" fmla="*/ 711616 w 1721283"/>
                  <a:gd name="connsiteY14" fmla="*/ 1243172 h 1306298"/>
                  <a:gd name="connsiteX15" fmla="*/ 663976 w 1721283"/>
                  <a:gd name="connsiteY15" fmla="*/ 1243172 h 1306298"/>
                  <a:gd name="connsiteX16" fmla="*/ 631224 w 1721283"/>
                  <a:gd name="connsiteY16" fmla="*/ 1243172 h 1306298"/>
                  <a:gd name="connsiteX17" fmla="*/ 628246 w 1721283"/>
                  <a:gd name="connsiteY17" fmla="*/ 1216374 h 1306298"/>
                  <a:gd name="connsiteX18" fmla="*/ 600486 w 1721283"/>
                  <a:gd name="connsiteY18" fmla="*/ 1213599 h 1306298"/>
                  <a:gd name="connsiteX19" fmla="*/ 598472 w 1721283"/>
                  <a:gd name="connsiteY19" fmla="*/ 1199502 h 1306298"/>
                  <a:gd name="connsiteX20" fmla="*/ 563735 w 1721283"/>
                  <a:gd name="connsiteY20" fmla="*/ 1172208 h 1306298"/>
                  <a:gd name="connsiteX21" fmla="*/ 504185 w 1721283"/>
                  <a:gd name="connsiteY21" fmla="*/ 1132508 h 1306298"/>
                  <a:gd name="connsiteX22" fmla="*/ 494260 w 1721283"/>
                  <a:gd name="connsiteY22" fmla="*/ 1035741 h 1306298"/>
                  <a:gd name="connsiteX23" fmla="*/ 516591 w 1721283"/>
                  <a:gd name="connsiteY23" fmla="*/ 1008449 h 1306298"/>
                  <a:gd name="connsiteX24" fmla="*/ 491779 w 1721283"/>
                  <a:gd name="connsiteY24" fmla="*/ 986117 h 1306298"/>
                  <a:gd name="connsiteX25" fmla="*/ 489298 w 1721283"/>
                  <a:gd name="connsiteY25" fmla="*/ 963785 h 1306298"/>
                  <a:gd name="connsiteX26" fmla="*/ 469448 w 1721283"/>
                  <a:gd name="connsiteY26" fmla="*/ 946417 h 1306298"/>
                  <a:gd name="connsiteX27" fmla="*/ 462004 w 1721283"/>
                  <a:gd name="connsiteY27" fmla="*/ 896793 h 1306298"/>
                  <a:gd name="connsiteX28" fmla="*/ 409899 w 1721283"/>
                  <a:gd name="connsiteY28" fmla="*/ 847168 h 1306298"/>
                  <a:gd name="connsiteX29" fmla="*/ 395011 w 1721283"/>
                  <a:gd name="connsiteY29" fmla="*/ 775212 h 1306298"/>
                  <a:gd name="connsiteX30" fmla="*/ 347868 w 1721283"/>
                  <a:gd name="connsiteY30" fmla="*/ 735512 h 1306298"/>
                  <a:gd name="connsiteX31" fmla="*/ 330499 w 1721283"/>
                  <a:gd name="connsiteY31" fmla="*/ 710701 h 1306298"/>
                  <a:gd name="connsiteX32" fmla="*/ 268469 w 1721283"/>
                  <a:gd name="connsiteY32" fmla="*/ 693332 h 1306298"/>
                  <a:gd name="connsiteX33" fmla="*/ 213882 w 1721283"/>
                  <a:gd name="connsiteY33" fmla="*/ 718144 h 1306298"/>
                  <a:gd name="connsiteX34" fmla="*/ 179145 w 1721283"/>
                  <a:gd name="connsiteY34" fmla="*/ 718144 h 1306298"/>
                  <a:gd name="connsiteX35" fmla="*/ 181626 w 1721283"/>
                  <a:gd name="connsiteY35" fmla="*/ 777694 h 1306298"/>
                  <a:gd name="connsiteX36" fmla="*/ 194032 w 1721283"/>
                  <a:gd name="connsiteY36" fmla="*/ 800026 h 1306298"/>
                  <a:gd name="connsiteX37" fmla="*/ 223807 w 1721283"/>
                  <a:gd name="connsiteY37" fmla="*/ 852131 h 1306298"/>
                  <a:gd name="connsiteX38" fmla="*/ 208919 w 1721283"/>
                  <a:gd name="connsiteY38" fmla="*/ 871980 h 1306298"/>
                  <a:gd name="connsiteX39" fmla="*/ 226288 w 1721283"/>
                  <a:gd name="connsiteY39" fmla="*/ 886868 h 1306298"/>
                  <a:gd name="connsiteX40" fmla="*/ 226288 w 1721283"/>
                  <a:gd name="connsiteY40" fmla="*/ 896793 h 1306298"/>
                  <a:gd name="connsiteX41" fmla="*/ 208919 w 1721283"/>
                  <a:gd name="connsiteY41" fmla="*/ 914160 h 1306298"/>
                  <a:gd name="connsiteX42" fmla="*/ 191551 w 1721283"/>
                  <a:gd name="connsiteY42" fmla="*/ 934010 h 1306298"/>
                  <a:gd name="connsiteX43" fmla="*/ 161776 w 1721283"/>
                  <a:gd name="connsiteY43" fmla="*/ 934010 h 1306298"/>
                  <a:gd name="connsiteX44" fmla="*/ 146889 w 1721283"/>
                  <a:gd name="connsiteY44" fmla="*/ 896793 h 1306298"/>
                  <a:gd name="connsiteX45" fmla="*/ 141926 w 1721283"/>
                  <a:gd name="connsiteY45" fmla="*/ 896793 h 1306298"/>
                  <a:gd name="connsiteX46" fmla="*/ 129520 w 1721283"/>
                  <a:gd name="connsiteY46" fmla="*/ 889350 h 1306298"/>
                  <a:gd name="connsiteX47" fmla="*/ 104708 w 1721283"/>
                  <a:gd name="connsiteY47" fmla="*/ 894311 h 1306298"/>
                  <a:gd name="connsiteX48" fmla="*/ 77414 w 1721283"/>
                  <a:gd name="connsiteY48" fmla="*/ 874461 h 1306298"/>
                  <a:gd name="connsiteX49" fmla="*/ 67489 w 1721283"/>
                  <a:gd name="connsiteY49" fmla="*/ 844686 h 1306298"/>
                  <a:gd name="connsiteX50" fmla="*/ 12902 w 1721283"/>
                  <a:gd name="connsiteY50" fmla="*/ 839725 h 1306298"/>
                  <a:gd name="connsiteX51" fmla="*/ 4560 w 1721283"/>
                  <a:gd name="connsiteY51" fmla="*/ 816170 h 1306298"/>
                  <a:gd name="connsiteX52" fmla="*/ 17865 w 1721283"/>
                  <a:gd name="connsiteY52" fmla="*/ 820371 h 1306298"/>
                  <a:gd name="connsiteX53" fmla="*/ 44662 w 1721283"/>
                  <a:gd name="connsiteY53" fmla="*/ 796551 h 1306298"/>
                  <a:gd name="connsiteX54" fmla="*/ 56572 w 1721283"/>
                  <a:gd name="connsiteY54" fmla="*/ 707227 h 1306298"/>
                  <a:gd name="connsiteX55" fmla="*/ 14887 w 1721283"/>
                  <a:gd name="connsiteY55" fmla="*/ 659587 h 1306298"/>
                  <a:gd name="connsiteX56" fmla="*/ 23820 w 1721283"/>
                  <a:gd name="connsiteY56" fmla="*/ 632790 h 1306298"/>
                  <a:gd name="connsiteX57" fmla="*/ 0 w 1721283"/>
                  <a:gd name="connsiteY57" fmla="*/ 623858 h 1306298"/>
                  <a:gd name="connsiteX58" fmla="*/ 0 w 1721283"/>
                  <a:gd name="connsiteY58" fmla="*/ 600038 h 1306298"/>
                  <a:gd name="connsiteX59" fmla="*/ 41685 w 1721283"/>
                  <a:gd name="connsiteY59" fmla="*/ 600038 h 1306298"/>
                  <a:gd name="connsiteX60" fmla="*/ 32752 w 1721283"/>
                  <a:gd name="connsiteY60" fmla="*/ 567286 h 1306298"/>
                  <a:gd name="connsiteX61" fmla="*/ 38707 w 1721283"/>
                  <a:gd name="connsiteY61" fmla="*/ 555376 h 1306298"/>
                  <a:gd name="connsiteX62" fmla="*/ 26797 w 1721283"/>
                  <a:gd name="connsiteY62" fmla="*/ 489872 h 1306298"/>
                  <a:gd name="connsiteX63" fmla="*/ 11910 w 1721283"/>
                  <a:gd name="connsiteY63" fmla="*/ 477962 h 1306298"/>
                  <a:gd name="connsiteX64" fmla="*/ 41685 w 1721283"/>
                  <a:gd name="connsiteY64" fmla="*/ 448187 h 1306298"/>
                  <a:gd name="connsiteX65" fmla="*/ 47640 w 1721283"/>
                  <a:gd name="connsiteY65" fmla="*/ 430322 h 1306298"/>
                  <a:gd name="connsiteX66" fmla="*/ 71459 w 1721283"/>
                  <a:gd name="connsiteY66" fmla="*/ 427345 h 1306298"/>
                  <a:gd name="connsiteX67" fmla="*/ 71459 w 1721283"/>
                  <a:gd name="connsiteY67" fmla="*/ 367795 h 1306298"/>
                  <a:gd name="connsiteX68" fmla="*/ 95279 w 1721283"/>
                  <a:gd name="connsiteY68" fmla="*/ 329088 h 1306298"/>
                  <a:gd name="connsiteX69" fmla="*/ 113144 w 1721283"/>
                  <a:gd name="connsiteY69" fmla="*/ 317178 h 1306298"/>
                  <a:gd name="connsiteX70" fmla="*/ 139941 w 1721283"/>
                  <a:gd name="connsiteY70" fmla="*/ 269539 h 1306298"/>
                  <a:gd name="connsiteX71" fmla="*/ 202468 w 1721283"/>
                  <a:gd name="connsiteY71" fmla="*/ 248696 h 1306298"/>
                  <a:gd name="connsiteX72" fmla="*/ 235220 w 1721283"/>
                  <a:gd name="connsiteY72" fmla="*/ 230832 h 1306298"/>
                  <a:gd name="connsiteX73" fmla="*/ 267972 w 1721283"/>
                  <a:gd name="connsiteY73" fmla="*/ 254651 h 1306298"/>
                  <a:gd name="connsiteX74" fmla="*/ 315612 w 1721283"/>
                  <a:gd name="connsiteY74" fmla="*/ 239764 h 1306298"/>
                  <a:gd name="connsiteX75" fmla="*/ 333477 w 1721283"/>
                  <a:gd name="connsiteY75" fmla="*/ 257629 h 1306298"/>
                  <a:gd name="connsiteX76" fmla="*/ 378139 w 1721283"/>
                  <a:gd name="connsiteY76" fmla="*/ 251674 h 1306298"/>
                  <a:gd name="connsiteX77" fmla="*/ 413869 w 1721283"/>
                  <a:gd name="connsiteY77" fmla="*/ 230832 h 1306298"/>
                  <a:gd name="connsiteX78" fmla="*/ 410891 w 1721283"/>
                  <a:gd name="connsiteY78" fmla="*/ 207012 h 1306298"/>
                  <a:gd name="connsiteX79" fmla="*/ 428756 w 1721283"/>
                  <a:gd name="connsiteY79" fmla="*/ 192124 h 1306298"/>
                  <a:gd name="connsiteX80" fmla="*/ 428756 w 1721283"/>
                  <a:gd name="connsiteY80" fmla="*/ 165327 h 1306298"/>
                  <a:gd name="connsiteX81" fmla="*/ 413869 w 1721283"/>
                  <a:gd name="connsiteY81" fmla="*/ 129598 h 1306298"/>
                  <a:gd name="connsiteX82" fmla="*/ 433673 w 1721283"/>
                  <a:gd name="connsiteY82" fmla="*/ 92466 h 1306298"/>
                  <a:gd name="connsiteX83" fmla="*/ 444636 w 1721283"/>
                  <a:gd name="connsiteY83" fmla="*/ 90393 h 1306298"/>
                  <a:gd name="connsiteX84" fmla="*/ 504185 w 1721283"/>
                  <a:gd name="connsiteY84" fmla="*/ 100318 h 1306298"/>
                  <a:gd name="connsiteX85" fmla="*/ 531479 w 1721283"/>
                  <a:gd name="connsiteY85" fmla="*/ 137538 h 1306298"/>
                  <a:gd name="connsiteX86" fmla="*/ 712608 w 1721283"/>
                  <a:gd name="connsiteY86" fmla="*/ 147462 h 1306298"/>
                  <a:gd name="connsiteX87" fmla="*/ 722533 w 1721283"/>
                  <a:gd name="connsiteY87" fmla="*/ 107763 h 1306298"/>
                  <a:gd name="connsiteX88" fmla="*/ 757270 w 1721283"/>
                  <a:gd name="connsiteY88" fmla="*/ 90393 h 1306298"/>
                  <a:gd name="connsiteX89" fmla="*/ 774639 w 1721283"/>
                  <a:gd name="connsiteY89" fmla="*/ 73026 h 1306298"/>
                  <a:gd name="connsiteX90" fmla="*/ 789526 w 1721283"/>
                  <a:gd name="connsiteY90" fmla="*/ 53176 h 1306298"/>
                  <a:gd name="connsiteX91" fmla="*/ 796970 w 1721283"/>
                  <a:gd name="connsiteY91" fmla="*/ 35808 h 1306298"/>
                  <a:gd name="connsiteX92" fmla="*/ 799451 w 1721283"/>
                  <a:gd name="connsiteY92" fmla="*/ 18439 h 1306298"/>
                  <a:gd name="connsiteX93" fmla="*/ 838633 w 1721283"/>
                  <a:gd name="connsiteY93" fmla="*/ 0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11857 w 1721283"/>
                  <a:gd name="connsiteY2" fmla="*/ 539496 h 1306298"/>
                  <a:gd name="connsiteX3" fmla="*/ 811857 w 1721283"/>
                  <a:gd name="connsiteY3" fmla="*/ 579196 h 1306298"/>
                  <a:gd name="connsiteX4" fmla="*/ 829226 w 1721283"/>
                  <a:gd name="connsiteY4" fmla="*/ 589121 h 1306298"/>
                  <a:gd name="connsiteX5" fmla="*/ 1721283 w 1721283"/>
                  <a:gd name="connsiteY5" fmla="*/ 792281 h 1306298"/>
                  <a:gd name="connsiteX6" fmla="*/ 838633 w 1721283"/>
                  <a:gd name="connsiteY6" fmla="*/ 1306298 h 1306298"/>
                  <a:gd name="connsiteX7" fmla="*/ 809872 w 1721283"/>
                  <a:gd name="connsiteY7" fmla="*/ 1290811 h 1306298"/>
                  <a:gd name="connsiteX8" fmla="*/ 824759 w 1721283"/>
                  <a:gd name="connsiteY8" fmla="*/ 1266991 h 1306298"/>
                  <a:gd name="connsiteX9" fmla="*/ 797962 w 1721283"/>
                  <a:gd name="connsiteY9" fmla="*/ 1237217 h 1306298"/>
                  <a:gd name="connsiteX10" fmla="*/ 774142 w 1721283"/>
                  <a:gd name="connsiteY10" fmla="*/ 1198510 h 1306298"/>
                  <a:gd name="connsiteX11" fmla="*/ 738413 w 1721283"/>
                  <a:gd name="connsiteY11" fmla="*/ 1213397 h 1306298"/>
                  <a:gd name="connsiteX12" fmla="*/ 726503 w 1721283"/>
                  <a:gd name="connsiteY12" fmla="*/ 1231262 h 1306298"/>
                  <a:gd name="connsiteX13" fmla="*/ 711616 w 1721283"/>
                  <a:gd name="connsiteY13" fmla="*/ 1243172 h 1306298"/>
                  <a:gd name="connsiteX14" fmla="*/ 663976 w 1721283"/>
                  <a:gd name="connsiteY14" fmla="*/ 1243172 h 1306298"/>
                  <a:gd name="connsiteX15" fmla="*/ 631224 w 1721283"/>
                  <a:gd name="connsiteY15" fmla="*/ 1243172 h 1306298"/>
                  <a:gd name="connsiteX16" fmla="*/ 628246 w 1721283"/>
                  <a:gd name="connsiteY16" fmla="*/ 1216374 h 1306298"/>
                  <a:gd name="connsiteX17" fmla="*/ 600486 w 1721283"/>
                  <a:gd name="connsiteY17" fmla="*/ 1213599 h 1306298"/>
                  <a:gd name="connsiteX18" fmla="*/ 598472 w 1721283"/>
                  <a:gd name="connsiteY18" fmla="*/ 1199502 h 1306298"/>
                  <a:gd name="connsiteX19" fmla="*/ 563735 w 1721283"/>
                  <a:gd name="connsiteY19" fmla="*/ 1172208 h 1306298"/>
                  <a:gd name="connsiteX20" fmla="*/ 504185 w 1721283"/>
                  <a:gd name="connsiteY20" fmla="*/ 1132508 h 1306298"/>
                  <a:gd name="connsiteX21" fmla="*/ 494260 w 1721283"/>
                  <a:gd name="connsiteY21" fmla="*/ 1035741 h 1306298"/>
                  <a:gd name="connsiteX22" fmla="*/ 516591 w 1721283"/>
                  <a:gd name="connsiteY22" fmla="*/ 1008449 h 1306298"/>
                  <a:gd name="connsiteX23" fmla="*/ 491779 w 1721283"/>
                  <a:gd name="connsiteY23" fmla="*/ 986117 h 1306298"/>
                  <a:gd name="connsiteX24" fmla="*/ 489298 w 1721283"/>
                  <a:gd name="connsiteY24" fmla="*/ 963785 h 1306298"/>
                  <a:gd name="connsiteX25" fmla="*/ 469448 w 1721283"/>
                  <a:gd name="connsiteY25" fmla="*/ 946417 h 1306298"/>
                  <a:gd name="connsiteX26" fmla="*/ 462004 w 1721283"/>
                  <a:gd name="connsiteY26" fmla="*/ 896793 h 1306298"/>
                  <a:gd name="connsiteX27" fmla="*/ 409899 w 1721283"/>
                  <a:gd name="connsiteY27" fmla="*/ 847168 h 1306298"/>
                  <a:gd name="connsiteX28" fmla="*/ 395011 w 1721283"/>
                  <a:gd name="connsiteY28" fmla="*/ 775212 h 1306298"/>
                  <a:gd name="connsiteX29" fmla="*/ 347868 w 1721283"/>
                  <a:gd name="connsiteY29" fmla="*/ 735512 h 1306298"/>
                  <a:gd name="connsiteX30" fmla="*/ 330499 w 1721283"/>
                  <a:gd name="connsiteY30" fmla="*/ 710701 h 1306298"/>
                  <a:gd name="connsiteX31" fmla="*/ 268469 w 1721283"/>
                  <a:gd name="connsiteY31" fmla="*/ 693332 h 1306298"/>
                  <a:gd name="connsiteX32" fmla="*/ 213882 w 1721283"/>
                  <a:gd name="connsiteY32" fmla="*/ 718144 h 1306298"/>
                  <a:gd name="connsiteX33" fmla="*/ 179145 w 1721283"/>
                  <a:gd name="connsiteY33" fmla="*/ 718144 h 1306298"/>
                  <a:gd name="connsiteX34" fmla="*/ 181626 w 1721283"/>
                  <a:gd name="connsiteY34" fmla="*/ 777694 h 1306298"/>
                  <a:gd name="connsiteX35" fmla="*/ 194032 w 1721283"/>
                  <a:gd name="connsiteY35" fmla="*/ 800026 h 1306298"/>
                  <a:gd name="connsiteX36" fmla="*/ 223807 w 1721283"/>
                  <a:gd name="connsiteY36" fmla="*/ 852131 h 1306298"/>
                  <a:gd name="connsiteX37" fmla="*/ 208919 w 1721283"/>
                  <a:gd name="connsiteY37" fmla="*/ 871980 h 1306298"/>
                  <a:gd name="connsiteX38" fmla="*/ 226288 w 1721283"/>
                  <a:gd name="connsiteY38" fmla="*/ 886868 h 1306298"/>
                  <a:gd name="connsiteX39" fmla="*/ 226288 w 1721283"/>
                  <a:gd name="connsiteY39" fmla="*/ 896793 h 1306298"/>
                  <a:gd name="connsiteX40" fmla="*/ 208919 w 1721283"/>
                  <a:gd name="connsiteY40" fmla="*/ 914160 h 1306298"/>
                  <a:gd name="connsiteX41" fmla="*/ 191551 w 1721283"/>
                  <a:gd name="connsiteY41" fmla="*/ 934010 h 1306298"/>
                  <a:gd name="connsiteX42" fmla="*/ 161776 w 1721283"/>
                  <a:gd name="connsiteY42" fmla="*/ 934010 h 1306298"/>
                  <a:gd name="connsiteX43" fmla="*/ 146889 w 1721283"/>
                  <a:gd name="connsiteY43" fmla="*/ 896793 h 1306298"/>
                  <a:gd name="connsiteX44" fmla="*/ 141926 w 1721283"/>
                  <a:gd name="connsiteY44" fmla="*/ 896793 h 1306298"/>
                  <a:gd name="connsiteX45" fmla="*/ 129520 w 1721283"/>
                  <a:gd name="connsiteY45" fmla="*/ 889350 h 1306298"/>
                  <a:gd name="connsiteX46" fmla="*/ 104708 w 1721283"/>
                  <a:gd name="connsiteY46" fmla="*/ 894311 h 1306298"/>
                  <a:gd name="connsiteX47" fmla="*/ 77414 w 1721283"/>
                  <a:gd name="connsiteY47" fmla="*/ 874461 h 1306298"/>
                  <a:gd name="connsiteX48" fmla="*/ 67489 w 1721283"/>
                  <a:gd name="connsiteY48" fmla="*/ 844686 h 1306298"/>
                  <a:gd name="connsiteX49" fmla="*/ 12902 w 1721283"/>
                  <a:gd name="connsiteY49" fmla="*/ 839725 h 1306298"/>
                  <a:gd name="connsiteX50" fmla="*/ 4560 w 1721283"/>
                  <a:gd name="connsiteY50" fmla="*/ 816170 h 1306298"/>
                  <a:gd name="connsiteX51" fmla="*/ 17865 w 1721283"/>
                  <a:gd name="connsiteY51" fmla="*/ 820371 h 1306298"/>
                  <a:gd name="connsiteX52" fmla="*/ 44662 w 1721283"/>
                  <a:gd name="connsiteY52" fmla="*/ 796551 h 1306298"/>
                  <a:gd name="connsiteX53" fmla="*/ 56572 w 1721283"/>
                  <a:gd name="connsiteY53" fmla="*/ 707227 h 1306298"/>
                  <a:gd name="connsiteX54" fmla="*/ 14887 w 1721283"/>
                  <a:gd name="connsiteY54" fmla="*/ 659587 h 1306298"/>
                  <a:gd name="connsiteX55" fmla="*/ 23820 w 1721283"/>
                  <a:gd name="connsiteY55" fmla="*/ 632790 h 1306298"/>
                  <a:gd name="connsiteX56" fmla="*/ 0 w 1721283"/>
                  <a:gd name="connsiteY56" fmla="*/ 623858 h 1306298"/>
                  <a:gd name="connsiteX57" fmla="*/ 0 w 1721283"/>
                  <a:gd name="connsiteY57" fmla="*/ 600038 h 1306298"/>
                  <a:gd name="connsiteX58" fmla="*/ 41685 w 1721283"/>
                  <a:gd name="connsiteY58" fmla="*/ 600038 h 1306298"/>
                  <a:gd name="connsiteX59" fmla="*/ 32752 w 1721283"/>
                  <a:gd name="connsiteY59" fmla="*/ 567286 h 1306298"/>
                  <a:gd name="connsiteX60" fmla="*/ 38707 w 1721283"/>
                  <a:gd name="connsiteY60" fmla="*/ 555376 h 1306298"/>
                  <a:gd name="connsiteX61" fmla="*/ 26797 w 1721283"/>
                  <a:gd name="connsiteY61" fmla="*/ 489872 h 1306298"/>
                  <a:gd name="connsiteX62" fmla="*/ 11910 w 1721283"/>
                  <a:gd name="connsiteY62" fmla="*/ 477962 h 1306298"/>
                  <a:gd name="connsiteX63" fmla="*/ 41685 w 1721283"/>
                  <a:gd name="connsiteY63" fmla="*/ 448187 h 1306298"/>
                  <a:gd name="connsiteX64" fmla="*/ 47640 w 1721283"/>
                  <a:gd name="connsiteY64" fmla="*/ 430322 h 1306298"/>
                  <a:gd name="connsiteX65" fmla="*/ 71459 w 1721283"/>
                  <a:gd name="connsiteY65" fmla="*/ 427345 h 1306298"/>
                  <a:gd name="connsiteX66" fmla="*/ 71459 w 1721283"/>
                  <a:gd name="connsiteY66" fmla="*/ 367795 h 1306298"/>
                  <a:gd name="connsiteX67" fmla="*/ 95279 w 1721283"/>
                  <a:gd name="connsiteY67" fmla="*/ 329088 h 1306298"/>
                  <a:gd name="connsiteX68" fmla="*/ 113144 w 1721283"/>
                  <a:gd name="connsiteY68" fmla="*/ 317178 h 1306298"/>
                  <a:gd name="connsiteX69" fmla="*/ 139941 w 1721283"/>
                  <a:gd name="connsiteY69" fmla="*/ 269539 h 1306298"/>
                  <a:gd name="connsiteX70" fmla="*/ 202468 w 1721283"/>
                  <a:gd name="connsiteY70" fmla="*/ 248696 h 1306298"/>
                  <a:gd name="connsiteX71" fmla="*/ 235220 w 1721283"/>
                  <a:gd name="connsiteY71" fmla="*/ 230832 h 1306298"/>
                  <a:gd name="connsiteX72" fmla="*/ 267972 w 1721283"/>
                  <a:gd name="connsiteY72" fmla="*/ 254651 h 1306298"/>
                  <a:gd name="connsiteX73" fmla="*/ 315612 w 1721283"/>
                  <a:gd name="connsiteY73" fmla="*/ 239764 h 1306298"/>
                  <a:gd name="connsiteX74" fmla="*/ 333477 w 1721283"/>
                  <a:gd name="connsiteY74" fmla="*/ 257629 h 1306298"/>
                  <a:gd name="connsiteX75" fmla="*/ 378139 w 1721283"/>
                  <a:gd name="connsiteY75" fmla="*/ 251674 h 1306298"/>
                  <a:gd name="connsiteX76" fmla="*/ 413869 w 1721283"/>
                  <a:gd name="connsiteY76" fmla="*/ 230832 h 1306298"/>
                  <a:gd name="connsiteX77" fmla="*/ 410891 w 1721283"/>
                  <a:gd name="connsiteY77" fmla="*/ 207012 h 1306298"/>
                  <a:gd name="connsiteX78" fmla="*/ 428756 w 1721283"/>
                  <a:gd name="connsiteY78" fmla="*/ 192124 h 1306298"/>
                  <a:gd name="connsiteX79" fmla="*/ 428756 w 1721283"/>
                  <a:gd name="connsiteY79" fmla="*/ 165327 h 1306298"/>
                  <a:gd name="connsiteX80" fmla="*/ 413869 w 1721283"/>
                  <a:gd name="connsiteY80" fmla="*/ 129598 h 1306298"/>
                  <a:gd name="connsiteX81" fmla="*/ 433673 w 1721283"/>
                  <a:gd name="connsiteY81" fmla="*/ 92466 h 1306298"/>
                  <a:gd name="connsiteX82" fmla="*/ 444636 w 1721283"/>
                  <a:gd name="connsiteY82" fmla="*/ 90393 h 1306298"/>
                  <a:gd name="connsiteX83" fmla="*/ 504185 w 1721283"/>
                  <a:gd name="connsiteY83" fmla="*/ 100318 h 1306298"/>
                  <a:gd name="connsiteX84" fmla="*/ 531479 w 1721283"/>
                  <a:gd name="connsiteY84" fmla="*/ 137538 h 1306298"/>
                  <a:gd name="connsiteX85" fmla="*/ 712608 w 1721283"/>
                  <a:gd name="connsiteY85" fmla="*/ 147462 h 1306298"/>
                  <a:gd name="connsiteX86" fmla="*/ 722533 w 1721283"/>
                  <a:gd name="connsiteY86" fmla="*/ 107763 h 1306298"/>
                  <a:gd name="connsiteX87" fmla="*/ 757270 w 1721283"/>
                  <a:gd name="connsiteY87" fmla="*/ 90393 h 1306298"/>
                  <a:gd name="connsiteX88" fmla="*/ 774639 w 1721283"/>
                  <a:gd name="connsiteY88" fmla="*/ 73026 h 1306298"/>
                  <a:gd name="connsiteX89" fmla="*/ 789526 w 1721283"/>
                  <a:gd name="connsiteY89" fmla="*/ 53176 h 1306298"/>
                  <a:gd name="connsiteX90" fmla="*/ 796970 w 1721283"/>
                  <a:gd name="connsiteY90" fmla="*/ 35808 h 1306298"/>
                  <a:gd name="connsiteX91" fmla="*/ 799451 w 1721283"/>
                  <a:gd name="connsiteY91" fmla="*/ 18439 h 1306298"/>
                  <a:gd name="connsiteX92" fmla="*/ 838633 w 1721283"/>
                  <a:gd name="connsiteY92" fmla="*/ 0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92" fmla="*/ 930073 w 1721283"/>
                  <a:gd name="connsiteY92" fmla="*/ 541342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0" fmla="*/ 811857 w 1721283"/>
                  <a:gd name="connsiteY0" fmla="*/ 539496 h 1306298"/>
                  <a:gd name="connsiteX1" fmla="*/ 811857 w 1721283"/>
                  <a:gd name="connsiteY1" fmla="*/ 579196 h 1306298"/>
                  <a:gd name="connsiteX2" fmla="*/ 829226 w 1721283"/>
                  <a:gd name="connsiteY2" fmla="*/ 589121 h 1306298"/>
                  <a:gd name="connsiteX3" fmla="*/ 1721283 w 1721283"/>
                  <a:gd name="connsiteY3" fmla="*/ 792281 h 1306298"/>
                  <a:gd name="connsiteX4" fmla="*/ 838633 w 1721283"/>
                  <a:gd name="connsiteY4" fmla="*/ 1306298 h 1306298"/>
                  <a:gd name="connsiteX5" fmla="*/ 809872 w 1721283"/>
                  <a:gd name="connsiteY5" fmla="*/ 1290811 h 1306298"/>
                  <a:gd name="connsiteX6" fmla="*/ 824759 w 1721283"/>
                  <a:gd name="connsiteY6" fmla="*/ 1266991 h 1306298"/>
                  <a:gd name="connsiteX7" fmla="*/ 797962 w 1721283"/>
                  <a:gd name="connsiteY7" fmla="*/ 1237217 h 1306298"/>
                  <a:gd name="connsiteX8" fmla="*/ 774142 w 1721283"/>
                  <a:gd name="connsiteY8" fmla="*/ 1198510 h 1306298"/>
                  <a:gd name="connsiteX9" fmla="*/ 738413 w 1721283"/>
                  <a:gd name="connsiteY9" fmla="*/ 1213397 h 1306298"/>
                  <a:gd name="connsiteX10" fmla="*/ 726503 w 1721283"/>
                  <a:gd name="connsiteY10" fmla="*/ 1231262 h 1306298"/>
                  <a:gd name="connsiteX11" fmla="*/ 711616 w 1721283"/>
                  <a:gd name="connsiteY11" fmla="*/ 1243172 h 1306298"/>
                  <a:gd name="connsiteX12" fmla="*/ 663976 w 1721283"/>
                  <a:gd name="connsiteY12" fmla="*/ 1243172 h 1306298"/>
                  <a:gd name="connsiteX13" fmla="*/ 631224 w 1721283"/>
                  <a:gd name="connsiteY13" fmla="*/ 1243172 h 1306298"/>
                  <a:gd name="connsiteX14" fmla="*/ 628246 w 1721283"/>
                  <a:gd name="connsiteY14" fmla="*/ 1216374 h 1306298"/>
                  <a:gd name="connsiteX15" fmla="*/ 600486 w 1721283"/>
                  <a:gd name="connsiteY15" fmla="*/ 1213599 h 1306298"/>
                  <a:gd name="connsiteX16" fmla="*/ 598472 w 1721283"/>
                  <a:gd name="connsiteY16" fmla="*/ 1199502 h 1306298"/>
                  <a:gd name="connsiteX17" fmla="*/ 563735 w 1721283"/>
                  <a:gd name="connsiteY17" fmla="*/ 1172208 h 1306298"/>
                  <a:gd name="connsiteX18" fmla="*/ 504185 w 1721283"/>
                  <a:gd name="connsiteY18" fmla="*/ 1132508 h 1306298"/>
                  <a:gd name="connsiteX19" fmla="*/ 494260 w 1721283"/>
                  <a:gd name="connsiteY19" fmla="*/ 1035741 h 1306298"/>
                  <a:gd name="connsiteX20" fmla="*/ 516591 w 1721283"/>
                  <a:gd name="connsiteY20" fmla="*/ 1008449 h 1306298"/>
                  <a:gd name="connsiteX21" fmla="*/ 491779 w 1721283"/>
                  <a:gd name="connsiteY21" fmla="*/ 986117 h 1306298"/>
                  <a:gd name="connsiteX22" fmla="*/ 489298 w 1721283"/>
                  <a:gd name="connsiteY22" fmla="*/ 963785 h 1306298"/>
                  <a:gd name="connsiteX23" fmla="*/ 469448 w 1721283"/>
                  <a:gd name="connsiteY23" fmla="*/ 946417 h 1306298"/>
                  <a:gd name="connsiteX24" fmla="*/ 462004 w 1721283"/>
                  <a:gd name="connsiteY24" fmla="*/ 896793 h 1306298"/>
                  <a:gd name="connsiteX25" fmla="*/ 409899 w 1721283"/>
                  <a:gd name="connsiteY25" fmla="*/ 847168 h 1306298"/>
                  <a:gd name="connsiteX26" fmla="*/ 395011 w 1721283"/>
                  <a:gd name="connsiteY26" fmla="*/ 775212 h 1306298"/>
                  <a:gd name="connsiteX27" fmla="*/ 347868 w 1721283"/>
                  <a:gd name="connsiteY27" fmla="*/ 735512 h 1306298"/>
                  <a:gd name="connsiteX28" fmla="*/ 330499 w 1721283"/>
                  <a:gd name="connsiteY28" fmla="*/ 710701 h 1306298"/>
                  <a:gd name="connsiteX29" fmla="*/ 268469 w 1721283"/>
                  <a:gd name="connsiteY29" fmla="*/ 693332 h 1306298"/>
                  <a:gd name="connsiteX30" fmla="*/ 213882 w 1721283"/>
                  <a:gd name="connsiteY30" fmla="*/ 718144 h 1306298"/>
                  <a:gd name="connsiteX31" fmla="*/ 179145 w 1721283"/>
                  <a:gd name="connsiteY31" fmla="*/ 718144 h 1306298"/>
                  <a:gd name="connsiteX32" fmla="*/ 181626 w 1721283"/>
                  <a:gd name="connsiteY32" fmla="*/ 777694 h 1306298"/>
                  <a:gd name="connsiteX33" fmla="*/ 194032 w 1721283"/>
                  <a:gd name="connsiteY33" fmla="*/ 800026 h 1306298"/>
                  <a:gd name="connsiteX34" fmla="*/ 223807 w 1721283"/>
                  <a:gd name="connsiteY34" fmla="*/ 852131 h 1306298"/>
                  <a:gd name="connsiteX35" fmla="*/ 208919 w 1721283"/>
                  <a:gd name="connsiteY35" fmla="*/ 871980 h 1306298"/>
                  <a:gd name="connsiteX36" fmla="*/ 226288 w 1721283"/>
                  <a:gd name="connsiteY36" fmla="*/ 886868 h 1306298"/>
                  <a:gd name="connsiteX37" fmla="*/ 226288 w 1721283"/>
                  <a:gd name="connsiteY37" fmla="*/ 896793 h 1306298"/>
                  <a:gd name="connsiteX38" fmla="*/ 208919 w 1721283"/>
                  <a:gd name="connsiteY38" fmla="*/ 914160 h 1306298"/>
                  <a:gd name="connsiteX39" fmla="*/ 191551 w 1721283"/>
                  <a:gd name="connsiteY39" fmla="*/ 934010 h 1306298"/>
                  <a:gd name="connsiteX40" fmla="*/ 161776 w 1721283"/>
                  <a:gd name="connsiteY40" fmla="*/ 934010 h 1306298"/>
                  <a:gd name="connsiteX41" fmla="*/ 146889 w 1721283"/>
                  <a:gd name="connsiteY41" fmla="*/ 896793 h 1306298"/>
                  <a:gd name="connsiteX42" fmla="*/ 141926 w 1721283"/>
                  <a:gd name="connsiteY42" fmla="*/ 896793 h 1306298"/>
                  <a:gd name="connsiteX43" fmla="*/ 129520 w 1721283"/>
                  <a:gd name="connsiteY43" fmla="*/ 889350 h 1306298"/>
                  <a:gd name="connsiteX44" fmla="*/ 104708 w 1721283"/>
                  <a:gd name="connsiteY44" fmla="*/ 894311 h 1306298"/>
                  <a:gd name="connsiteX45" fmla="*/ 77414 w 1721283"/>
                  <a:gd name="connsiteY45" fmla="*/ 874461 h 1306298"/>
                  <a:gd name="connsiteX46" fmla="*/ 67489 w 1721283"/>
                  <a:gd name="connsiteY46" fmla="*/ 844686 h 1306298"/>
                  <a:gd name="connsiteX47" fmla="*/ 12902 w 1721283"/>
                  <a:gd name="connsiteY47" fmla="*/ 839725 h 1306298"/>
                  <a:gd name="connsiteX48" fmla="*/ 4560 w 1721283"/>
                  <a:gd name="connsiteY48" fmla="*/ 816170 h 1306298"/>
                  <a:gd name="connsiteX49" fmla="*/ 17865 w 1721283"/>
                  <a:gd name="connsiteY49" fmla="*/ 820371 h 1306298"/>
                  <a:gd name="connsiteX50" fmla="*/ 44662 w 1721283"/>
                  <a:gd name="connsiteY50" fmla="*/ 796551 h 1306298"/>
                  <a:gd name="connsiteX51" fmla="*/ 56572 w 1721283"/>
                  <a:gd name="connsiteY51" fmla="*/ 707227 h 1306298"/>
                  <a:gd name="connsiteX52" fmla="*/ 14887 w 1721283"/>
                  <a:gd name="connsiteY52" fmla="*/ 659587 h 1306298"/>
                  <a:gd name="connsiteX53" fmla="*/ 23820 w 1721283"/>
                  <a:gd name="connsiteY53" fmla="*/ 632790 h 1306298"/>
                  <a:gd name="connsiteX54" fmla="*/ 0 w 1721283"/>
                  <a:gd name="connsiteY54" fmla="*/ 623858 h 1306298"/>
                  <a:gd name="connsiteX55" fmla="*/ 0 w 1721283"/>
                  <a:gd name="connsiteY55" fmla="*/ 600038 h 1306298"/>
                  <a:gd name="connsiteX56" fmla="*/ 41685 w 1721283"/>
                  <a:gd name="connsiteY56" fmla="*/ 600038 h 1306298"/>
                  <a:gd name="connsiteX57" fmla="*/ 32752 w 1721283"/>
                  <a:gd name="connsiteY57" fmla="*/ 567286 h 1306298"/>
                  <a:gd name="connsiteX58" fmla="*/ 38707 w 1721283"/>
                  <a:gd name="connsiteY58" fmla="*/ 555376 h 1306298"/>
                  <a:gd name="connsiteX59" fmla="*/ 26797 w 1721283"/>
                  <a:gd name="connsiteY59" fmla="*/ 489872 h 1306298"/>
                  <a:gd name="connsiteX60" fmla="*/ 11910 w 1721283"/>
                  <a:gd name="connsiteY60" fmla="*/ 477962 h 1306298"/>
                  <a:gd name="connsiteX61" fmla="*/ 41685 w 1721283"/>
                  <a:gd name="connsiteY61" fmla="*/ 448187 h 1306298"/>
                  <a:gd name="connsiteX62" fmla="*/ 47640 w 1721283"/>
                  <a:gd name="connsiteY62" fmla="*/ 430322 h 1306298"/>
                  <a:gd name="connsiteX63" fmla="*/ 71459 w 1721283"/>
                  <a:gd name="connsiteY63" fmla="*/ 427345 h 1306298"/>
                  <a:gd name="connsiteX64" fmla="*/ 71459 w 1721283"/>
                  <a:gd name="connsiteY64" fmla="*/ 367795 h 1306298"/>
                  <a:gd name="connsiteX65" fmla="*/ 95279 w 1721283"/>
                  <a:gd name="connsiteY65" fmla="*/ 329088 h 1306298"/>
                  <a:gd name="connsiteX66" fmla="*/ 113144 w 1721283"/>
                  <a:gd name="connsiteY66" fmla="*/ 317178 h 1306298"/>
                  <a:gd name="connsiteX67" fmla="*/ 139941 w 1721283"/>
                  <a:gd name="connsiteY67" fmla="*/ 269539 h 1306298"/>
                  <a:gd name="connsiteX68" fmla="*/ 202468 w 1721283"/>
                  <a:gd name="connsiteY68" fmla="*/ 248696 h 1306298"/>
                  <a:gd name="connsiteX69" fmla="*/ 235220 w 1721283"/>
                  <a:gd name="connsiteY69" fmla="*/ 230832 h 1306298"/>
                  <a:gd name="connsiteX70" fmla="*/ 267972 w 1721283"/>
                  <a:gd name="connsiteY70" fmla="*/ 254651 h 1306298"/>
                  <a:gd name="connsiteX71" fmla="*/ 315612 w 1721283"/>
                  <a:gd name="connsiteY71" fmla="*/ 239764 h 1306298"/>
                  <a:gd name="connsiteX72" fmla="*/ 333477 w 1721283"/>
                  <a:gd name="connsiteY72" fmla="*/ 257629 h 1306298"/>
                  <a:gd name="connsiteX73" fmla="*/ 378139 w 1721283"/>
                  <a:gd name="connsiteY73" fmla="*/ 251674 h 1306298"/>
                  <a:gd name="connsiteX74" fmla="*/ 413869 w 1721283"/>
                  <a:gd name="connsiteY74" fmla="*/ 230832 h 1306298"/>
                  <a:gd name="connsiteX75" fmla="*/ 410891 w 1721283"/>
                  <a:gd name="connsiteY75" fmla="*/ 207012 h 1306298"/>
                  <a:gd name="connsiteX76" fmla="*/ 428756 w 1721283"/>
                  <a:gd name="connsiteY76" fmla="*/ 192124 h 1306298"/>
                  <a:gd name="connsiteX77" fmla="*/ 428756 w 1721283"/>
                  <a:gd name="connsiteY77" fmla="*/ 165327 h 1306298"/>
                  <a:gd name="connsiteX78" fmla="*/ 413869 w 1721283"/>
                  <a:gd name="connsiteY78" fmla="*/ 129598 h 1306298"/>
                  <a:gd name="connsiteX79" fmla="*/ 433673 w 1721283"/>
                  <a:gd name="connsiteY79" fmla="*/ 92466 h 1306298"/>
                  <a:gd name="connsiteX80" fmla="*/ 444636 w 1721283"/>
                  <a:gd name="connsiteY80" fmla="*/ 90393 h 1306298"/>
                  <a:gd name="connsiteX81" fmla="*/ 504185 w 1721283"/>
                  <a:gd name="connsiteY81" fmla="*/ 100318 h 1306298"/>
                  <a:gd name="connsiteX82" fmla="*/ 531479 w 1721283"/>
                  <a:gd name="connsiteY82" fmla="*/ 137538 h 1306298"/>
                  <a:gd name="connsiteX83" fmla="*/ 712608 w 1721283"/>
                  <a:gd name="connsiteY83" fmla="*/ 147462 h 1306298"/>
                  <a:gd name="connsiteX84" fmla="*/ 722533 w 1721283"/>
                  <a:gd name="connsiteY84" fmla="*/ 107763 h 1306298"/>
                  <a:gd name="connsiteX85" fmla="*/ 757270 w 1721283"/>
                  <a:gd name="connsiteY85" fmla="*/ 90393 h 1306298"/>
                  <a:gd name="connsiteX86" fmla="*/ 774639 w 1721283"/>
                  <a:gd name="connsiteY86" fmla="*/ 73026 h 1306298"/>
                  <a:gd name="connsiteX87" fmla="*/ 789526 w 1721283"/>
                  <a:gd name="connsiteY87" fmla="*/ 53176 h 1306298"/>
                  <a:gd name="connsiteX88" fmla="*/ 796970 w 1721283"/>
                  <a:gd name="connsiteY88" fmla="*/ 35808 h 1306298"/>
                  <a:gd name="connsiteX89" fmla="*/ 799451 w 1721283"/>
                  <a:gd name="connsiteY89" fmla="*/ 18439 h 1306298"/>
                  <a:gd name="connsiteX90" fmla="*/ 838633 w 1721283"/>
                  <a:gd name="connsiteY90" fmla="*/ 0 h 1306298"/>
                  <a:gd name="connsiteX0" fmla="*/ 811857 w 1721283"/>
                  <a:gd name="connsiteY0" fmla="*/ 579196 h 1306298"/>
                  <a:gd name="connsiteX1" fmla="*/ 829226 w 1721283"/>
                  <a:gd name="connsiteY1" fmla="*/ 589121 h 1306298"/>
                  <a:gd name="connsiteX2" fmla="*/ 1721283 w 1721283"/>
                  <a:gd name="connsiteY2" fmla="*/ 792281 h 1306298"/>
                  <a:gd name="connsiteX3" fmla="*/ 838633 w 1721283"/>
                  <a:gd name="connsiteY3" fmla="*/ 1306298 h 1306298"/>
                  <a:gd name="connsiteX4" fmla="*/ 809872 w 1721283"/>
                  <a:gd name="connsiteY4" fmla="*/ 1290811 h 1306298"/>
                  <a:gd name="connsiteX5" fmla="*/ 824759 w 1721283"/>
                  <a:gd name="connsiteY5" fmla="*/ 1266991 h 1306298"/>
                  <a:gd name="connsiteX6" fmla="*/ 797962 w 1721283"/>
                  <a:gd name="connsiteY6" fmla="*/ 1237217 h 1306298"/>
                  <a:gd name="connsiteX7" fmla="*/ 774142 w 1721283"/>
                  <a:gd name="connsiteY7" fmla="*/ 1198510 h 1306298"/>
                  <a:gd name="connsiteX8" fmla="*/ 738413 w 1721283"/>
                  <a:gd name="connsiteY8" fmla="*/ 1213397 h 1306298"/>
                  <a:gd name="connsiteX9" fmla="*/ 726503 w 1721283"/>
                  <a:gd name="connsiteY9" fmla="*/ 1231262 h 1306298"/>
                  <a:gd name="connsiteX10" fmla="*/ 711616 w 1721283"/>
                  <a:gd name="connsiteY10" fmla="*/ 1243172 h 1306298"/>
                  <a:gd name="connsiteX11" fmla="*/ 663976 w 1721283"/>
                  <a:gd name="connsiteY11" fmla="*/ 1243172 h 1306298"/>
                  <a:gd name="connsiteX12" fmla="*/ 631224 w 1721283"/>
                  <a:gd name="connsiteY12" fmla="*/ 1243172 h 1306298"/>
                  <a:gd name="connsiteX13" fmla="*/ 628246 w 1721283"/>
                  <a:gd name="connsiteY13" fmla="*/ 1216374 h 1306298"/>
                  <a:gd name="connsiteX14" fmla="*/ 600486 w 1721283"/>
                  <a:gd name="connsiteY14" fmla="*/ 1213599 h 1306298"/>
                  <a:gd name="connsiteX15" fmla="*/ 598472 w 1721283"/>
                  <a:gd name="connsiteY15" fmla="*/ 1199502 h 1306298"/>
                  <a:gd name="connsiteX16" fmla="*/ 563735 w 1721283"/>
                  <a:gd name="connsiteY16" fmla="*/ 1172208 h 1306298"/>
                  <a:gd name="connsiteX17" fmla="*/ 504185 w 1721283"/>
                  <a:gd name="connsiteY17" fmla="*/ 1132508 h 1306298"/>
                  <a:gd name="connsiteX18" fmla="*/ 494260 w 1721283"/>
                  <a:gd name="connsiteY18" fmla="*/ 1035741 h 1306298"/>
                  <a:gd name="connsiteX19" fmla="*/ 516591 w 1721283"/>
                  <a:gd name="connsiteY19" fmla="*/ 1008449 h 1306298"/>
                  <a:gd name="connsiteX20" fmla="*/ 491779 w 1721283"/>
                  <a:gd name="connsiteY20" fmla="*/ 986117 h 1306298"/>
                  <a:gd name="connsiteX21" fmla="*/ 489298 w 1721283"/>
                  <a:gd name="connsiteY21" fmla="*/ 963785 h 1306298"/>
                  <a:gd name="connsiteX22" fmla="*/ 469448 w 1721283"/>
                  <a:gd name="connsiteY22" fmla="*/ 946417 h 1306298"/>
                  <a:gd name="connsiteX23" fmla="*/ 462004 w 1721283"/>
                  <a:gd name="connsiteY23" fmla="*/ 896793 h 1306298"/>
                  <a:gd name="connsiteX24" fmla="*/ 409899 w 1721283"/>
                  <a:gd name="connsiteY24" fmla="*/ 847168 h 1306298"/>
                  <a:gd name="connsiteX25" fmla="*/ 395011 w 1721283"/>
                  <a:gd name="connsiteY25" fmla="*/ 775212 h 1306298"/>
                  <a:gd name="connsiteX26" fmla="*/ 347868 w 1721283"/>
                  <a:gd name="connsiteY26" fmla="*/ 735512 h 1306298"/>
                  <a:gd name="connsiteX27" fmla="*/ 330499 w 1721283"/>
                  <a:gd name="connsiteY27" fmla="*/ 710701 h 1306298"/>
                  <a:gd name="connsiteX28" fmla="*/ 268469 w 1721283"/>
                  <a:gd name="connsiteY28" fmla="*/ 693332 h 1306298"/>
                  <a:gd name="connsiteX29" fmla="*/ 213882 w 1721283"/>
                  <a:gd name="connsiteY29" fmla="*/ 718144 h 1306298"/>
                  <a:gd name="connsiteX30" fmla="*/ 179145 w 1721283"/>
                  <a:gd name="connsiteY30" fmla="*/ 718144 h 1306298"/>
                  <a:gd name="connsiteX31" fmla="*/ 181626 w 1721283"/>
                  <a:gd name="connsiteY31" fmla="*/ 777694 h 1306298"/>
                  <a:gd name="connsiteX32" fmla="*/ 194032 w 1721283"/>
                  <a:gd name="connsiteY32" fmla="*/ 800026 h 1306298"/>
                  <a:gd name="connsiteX33" fmla="*/ 223807 w 1721283"/>
                  <a:gd name="connsiteY33" fmla="*/ 852131 h 1306298"/>
                  <a:gd name="connsiteX34" fmla="*/ 208919 w 1721283"/>
                  <a:gd name="connsiteY34" fmla="*/ 871980 h 1306298"/>
                  <a:gd name="connsiteX35" fmla="*/ 226288 w 1721283"/>
                  <a:gd name="connsiteY35" fmla="*/ 886868 h 1306298"/>
                  <a:gd name="connsiteX36" fmla="*/ 226288 w 1721283"/>
                  <a:gd name="connsiteY36" fmla="*/ 896793 h 1306298"/>
                  <a:gd name="connsiteX37" fmla="*/ 208919 w 1721283"/>
                  <a:gd name="connsiteY37" fmla="*/ 914160 h 1306298"/>
                  <a:gd name="connsiteX38" fmla="*/ 191551 w 1721283"/>
                  <a:gd name="connsiteY38" fmla="*/ 934010 h 1306298"/>
                  <a:gd name="connsiteX39" fmla="*/ 161776 w 1721283"/>
                  <a:gd name="connsiteY39" fmla="*/ 934010 h 1306298"/>
                  <a:gd name="connsiteX40" fmla="*/ 146889 w 1721283"/>
                  <a:gd name="connsiteY40" fmla="*/ 896793 h 1306298"/>
                  <a:gd name="connsiteX41" fmla="*/ 141926 w 1721283"/>
                  <a:gd name="connsiteY41" fmla="*/ 896793 h 1306298"/>
                  <a:gd name="connsiteX42" fmla="*/ 129520 w 1721283"/>
                  <a:gd name="connsiteY42" fmla="*/ 889350 h 1306298"/>
                  <a:gd name="connsiteX43" fmla="*/ 104708 w 1721283"/>
                  <a:gd name="connsiteY43" fmla="*/ 894311 h 1306298"/>
                  <a:gd name="connsiteX44" fmla="*/ 77414 w 1721283"/>
                  <a:gd name="connsiteY44" fmla="*/ 874461 h 1306298"/>
                  <a:gd name="connsiteX45" fmla="*/ 67489 w 1721283"/>
                  <a:gd name="connsiteY45" fmla="*/ 844686 h 1306298"/>
                  <a:gd name="connsiteX46" fmla="*/ 12902 w 1721283"/>
                  <a:gd name="connsiteY46" fmla="*/ 839725 h 1306298"/>
                  <a:gd name="connsiteX47" fmla="*/ 4560 w 1721283"/>
                  <a:gd name="connsiteY47" fmla="*/ 816170 h 1306298"/>
                  <a:gd name="connsiteX48" fmla="*/ 17865 w 1721283"/>
                  <a:gd name="connsiteY48" fmla="*/ 820371 h 1306298"/>
                  <a:gd name="connsiteX49" fmla="*/ 44662 w 1721283"/>
                  <a:gd name="connsiteY49" fmla="*/ 796551 h 1306298"/>
                  <a:gd name="connsiteX50" fmla="*/ 56572 w 1721283"/>
                  <a:gd name="connsiteY50" fmla="*/ 707227 h 1306298"/>
                  <a:gd name="connsiteX51" fmla="*/ 14887 w 1721283"/>
                  <a:gd name="connsiteY51" fmla="*/ 659587 h 1306298"/>
                  <a:gd name="connsiteX52" fmla="*/ 23820 w 1721283"/>
                  <a:gd name="connsiteY52" fmla="*/ 632790 h 1306298"/>
                  <a:gd name="connsiteX53" fmla="*/ 0 w 1721283"/>
                  <a:gd name="connsiteY53" fmla="*/ 623858 h 1306298"/>
                  <a:gd name="connsiteX54" fmla="*/ 0 w 1721283"/>
                  <a:gd name="connsiteY54" fmla="*/ 600038 h 1306298"/>
                  <a:gd name="connsiteX55" fmla="*/ 41685 w 1721283"/>
                  <a:gd name="connsiteY55" fmla="*/ 600038 h 1306298"/>
                  <a:gd name="connsiteX56" fmla="*/ 32752 w 1721283"/>
                  <a:gd name="connsiteY56" fmla="*/ 567286 h 1306298"/>
                  <a:gd name="connsiteX57" fmla="*/ 38707 w 1721283"/>
                  <a:gd name="connsiteY57" fmla="*/ 555376 h 1306298"/>
                  <a:gd name="connsiteX58" fmla="*/ 26797 w 1721283"/>
                  <a:gd name="connsiteY58" fmla="*/ 489872 h 1306298"/>
                  <a:gd name="connsiteX59" fmla="*/ 11910 w 1721283"/>
                  <a:gd name="connsiteY59" fmla="*/ 477962 h 1306298"/>
                  <a:gd name="connsiteX60" fmla="*/ 41685 w 1721283"/>
                  <a:gd name="connsiteY60" fmla="*/ 448187 h 1306298"/>
                  <a:gd name="connsiteX61" fmla="*/ 47640 w 1721283"/>
                  <a:gd name="connsiteY61" fmla="*/ 430322 h 1306298"/>
                  <a:gd name="connsiteX62" fmla="*/ 71459 w 1721283"/>
                  <a:gd name="connsiteY62" fmla="*/ 427345 h 1306298"/>
                  <a:gd name="connsiteX63" fmla="*/ 71459 w 1721283"/>
                  <a:gd name="connsiteY63" fmla="*/ 367795 h 1306298"/>
                  <a:gd name="connsiteX64" fmla="*/ 95279 w 1721283"/>
                  <a:gd name="connsiteY64" fmla="*/ 329088 h 1306298"/>
                  <a:gd name="connsiteX65" fmla="*/ 113144 w 1721283"/>
                  <a:gd name="connsiteY65" fmla="*/ 317178 h 1306298"/>
                  <a:gd name="connsiteX66" fmla="*/ 139941 w 1721283"/>
                  <a:gd name="connsiteY66" fmla="*/ 269539 h 1306298"/>
                  <a:gd name="connsiteX67" fmla="*/ 202468 w 1721283"/>
                  <a:gd name="connsiteY67" fmla="*/ 248696 h 1306298"/>
                  <a:gd name="connsiteX68" fmla="*/ 235220 w 1721283"/>
                  <a:gd name="connsiteY68" fmla="*/ 230832 h 1306298"/>
                  <a:gd name="connsiteX69" fmla="*/ 267972 w 1721283"/>
                  <a:gd name="connsiteY69" fmla="*/ 254651 h 1306298"/>
                  <a:gd name="connsiteX70" fmla="*/ 315612 w 1721283"/>
                  <a:gd name="connsiteY70" fmla="*/ 239764 h 1306298"/>
                  <a:gd name="connsiteX71" fmla="*/ 333477 w 1721283"/>
                  <a:gd name="connsiteY71" fmla="*/ 257629 h 1306298"/>
                  <a:gd name="connsiteX72" fmla="*/ 378139 w 1721283"/>
                  <a:gd name="connsiteY72" fmla="*/ 251674 h 1306298"/>
                  <a:gd name="connsiteX73" fmla="*/ 413869 w 1721283"/>
                  <a:gd name="connsiteY73" fmla="*/ 230832 h 1306298"/>
                  <a:gd name="connsiteX74" fmla="*/ 410891 w 1721283"/>
                  <a:gd name="connsiteY74" fmla="*/ 207012 h 1306298"/>
                  <a:gd name="connsiteX75" fmla="*/ 428756 w 1721283"/>
                  <a:gd name="connsiteY75" fmla="*/ 192124 h 1306298"/>
                  <a:gd name="connsiteX76" fmla="*/ 428756 w 1721283"/>
                  <a:gd name="connsiteY76" fmla="*/ 165327 h 1306298"/>
                  <a:gd name="connsiteX77" fmla="*/ 413869 w 1721283"/>
                  <a:gd name="connsiteY77" fmla="*/ 129598 h 1306298"/>
                  <a:gd name="connsiteX78" fmla="*/ 433673 w 1721283"/>
                  <a:gd name="connsiteY78" fmla="*/ 92466 h 1306298"/>
                  <a:gd name="connsiteX79" fmla="*/ 444636 w 1721283"/>
                  <a:gd name="connsiteY79" fmla="*/ 90393 h 1306298"/>
                  <a:gd name="connsiteX80" fmla="*/ 504185 w 1721283"/>
                  <a:gd name="connsiteY80" fmla="*/ 100318 h 1306298"/>
                  <a:gd name="connsiteX81" fmla="*/ 531479 w 1721283"/>
                  <a:gd name="connsiteY81" fmla="*/ 137538 h 1306298"/>
                  <a:gd name="connsiteX82" fmla="*/ 712608 w 1721283"/>
                  <a:gd name="connsiteY82" fmla="*/ 147462 h 1306298"/>
                  <a:gd name="connsiteX83" fmla="*/ 722533 w 1721283"/>
                  <a:gd name="connsiteY83" fmla="*/ 107763 h 1306298"/>
                  <a:gd name="connsiteX84" fmla="*/ 757270 w 1721283"/>
                  <a:gd name="connsiteY84" fmla="*/ 90393 h 1306298"/>
                  <a:gd name="connsiteX85" fmla="*/ 774639 w 1721283"/>
                  <a:gd name="connsiteY85" fmla="*/ 73026 h 1306298"/>
                  <a:gd name="connsiteX86" fmla="*/ 789526 w 1721283"/>
                  <a:gd name="connsiteY86" fmla="*/ 53176 h 1306298"/>
                  <a:gd name="connsiteX87" fmla="*/ 796970 w 1721283"/>
                  <a:gd name="connsiteY87" fmla="*/ 35808 h 1306298"/>
                  <a:gd name="connsiteX88" fmla="*/ 799451 w 1721283"/>
                  <a:gd name="connsiteY88" fmla="*/ 18439 h 1306298"/>
                  <a:gd name="connsiteX89" fmla="*/ 838633 w 1721283"/>
                  <a:gd name="connsiteY89" fmla="*/ 0 h 1306298"/>
                  <a:gd name="connsiteX0" fmla="*/ 811857 w 1721283"/>
                  <a:gd name="connsiteY0" fmla="*/ 579196 h 1306298"/>
                  <a:gd name="connsiteX1" fmla="*/ 1721283 w 1721283"/>
                  <a:gd name="connsiteY1" fmla="*/ 792281 h 1306298"/>
                  <a:gd name="connsiteX2" fmla="*/ 838633 w 1721283"/>
                  <a:gd name="connsiteY2" fmla="*/ 1306298 h 1306298"/>
                  <a:gd name="connsiteX3" fmla="*/ 809872 w 1721283"/>
                  <a:gd name="connsiteY3" fmla="*/ 1290811 h 1306298"/>
                  <a:gd name="connsiteX4" fmla="*/ 824759 w 1721283"/>
                  <a:gd name="connsiteY4" fmla="*/ 1266991 h 1306298"/>
                  <a:gd name="connsiteX5" fmla="*/ 797962 w 1721283"/>
                  <a:gd name="connsiteY5" fmla="*/ 1237217 h 1306298"/>
                  <a:gd name="connsiteX6" fmla="*/ 774142 w 1721283"/>
                  <a:gd name="connsiteY6" fmla="*/ 1198510 h 1306298"/>
                  <a:gd name="connsiteX7" fmla="*/ 738413 w 1721283"/>
                  <a:gd name="connsiteY7" fmla="*/ 1213397 h 1306298"/>
                  <a:gd name="connsiteX8" fmla="*/ 726503 w 1721283"/>
                  <a:gd name="connsiteY8" fmla="*/ 1231262 h 1306298"/>
                  <a:gd name="connsiteX9" fmla="*/ 711616 w 1721283"/>
                  <a:gd name="connsiteY9" fmla="*/ 1243172 h 1306298"/>
                  <a:gd name="connsiteX10" fmla="*/ 663976 w 1721283"/>
                  <a:gd name="connsiteY10" fmla="*/ 1243172 h 1306298"/>
                  <a:gd name="connsiteX11" fmla="*/ 631224 w 1721283"/>
                  <a:gd name="connsiteY11" fmla="*/ 1243172 h 1306298"/>
                  <a:gd name="connsiteX12" fmla="*/ 628246 w 1721283"/>
                  <a:gd name="connsiteY12" fmla="*/ 1216374 h 1306298"/>
                  <a:gd name="connsiteX13" fmla="*/ 600486 w 1721283"/>
                  <a:gd name="connsiteY13" fmla="*/ 1213599 h 1306298"/>
                  <a:gd name="connsiteX14" fmla="*/ 598472 w 1721283"/>
                  <a:gd name="connsiteY14" fmla="*/ 1199502 h 1306298"/>
                  <a:gd name="connsiteX15" fmla="*/ 563735 w 1721283"/>
                  <a:gd name="connsiteY15" fmla="*/ 1172208 h 1306298"/>
                  <a:gd name="connsiteX16" fmla="*/ 504185 w 1721283"/>
                  <a:gd name="connsiteY16" fmla="*/ 1132508 h 1306298"/>
                  <a:gd name="connsiteX17" fmla="*/ 494260 w 1721283"/>
                  <a:gd name="connsiteY17" fmla="*/ 1035741 h 1306298"/>
                  <a:gd name="connsiteX18" fmla="*/ 516591 w 1721283"/>
                  <a:gd name="connsiteY18" fmla="*/ 1008449 h 1306298"/>
                  <a:gd name="connsiteX19" fmla="*/ 491779 w 1721283"/>
                  <a:gd name="connsiteY19" fmla="*/ 986117 h 1306298"/>
                  <a:gd name="connsiteX20" fmla="*/ 489298 w 1721283"/>
                  <a:gd name="connsiteY20" fmla="*/ 963785 h 1306298"/>
                  <a:gd name="connsiteX21" fmla="*/ 469448 w 1721283"/>
                  <a:gd name="connsiteY21" fmla="*/ 946417 h 1306298"/>
                  <a:gd name="connsiteX22" fmla="*/ 462004 w 1721283"/>
                  <a:gd name="connsiteY22" fmla="*/ 896793 h 1306298"/>
                  <a:gd name="connsiteX23" fmla="*/ 409899 w 1721283"/>
                  <a:gd name="connsiteY23" fmla="*/ 847168 h 1306298"/>
                  <a:gd name="connsiteX24" fmla="*/ 395011 w 1721283"/>
                  <a:gd name="connsiteY24" fmla="*/ 775212 h 1306298"/>
                  <a:gd name="connsiteX25" fmla="*/ 347868 w 1721283"/>
                  <a:gd name="connsiteY25" fmla="*/ 735512 h 1306298"/>
                  <a:gd name="connsiteX26" fmla="*/ 330499 w 1721283"/>
                  <a:gd name="connsiteY26" fmla="*/ 710701 h 1306298"/>
                  <a:gd name="connsiteX27" fmla="*/ 268469 w 1721283"/>
                  <a:gd name="connsiteY27" fmla="*/ 693332 h 1306298"/>
                  <a:gd name="connsiteX28" fmla="*/ 213882 w 1721283"/>
                  <a:gd name="connsiteY28" fmla="*/ 718144 h 1306298"/>
                  <a:gd name="connsiteX29" fmla="*/ 179145 w 1721283"/>
                  <a:gd name="connsiteY29" fmla="*/ 718144 h 1306298"/>
                  <a:gd name="connsiteX30" fmla="*/ 181626 w 1721283"/>
                  <a:gd name="connsiteY30" fmla="*/ 777694 h 1306298"/>
                  <a:gd name="connsiteX31" fmla="*/ 194032 w 1721283"/>
                  <a:gd name="connsiteY31" fmla="*/ 800026 h 1306298"/>
                  <a:gd name="connsiteX32" fmla="*/ 223807 w 1721283"/>
                  <a:gd name="connsiteY32" fmla="*/ 852131 h 1306298"/>
                  <a:gd name="connsiteX33" fmla="*/ 208919 w 1721283"/>
                  <a:gd name="connsiteY33" fmla="*/ 871980 h 1306298"/>
                  <a:gd name="connsiteX34" fmla="*/ 226288 w 1721283"/>
                  <a:gd name="connsiteY34" fmla="*/ 886868 h 1306298"/>
                  <a:gd name="connsiteX35" fmla="*/ 226288 w 1721283"/>
                  <a:gd name="connsiteY35" fmla="*/ 896793 h 1306298"/>
                  <a:gd name="connsiteX36" fmla="*/ 208919 w 1721283"/>
                  <a:gd name="connsiteY36" fmla="*/ 914160 h 1306298"/>
                  <a:gd name="connsiteX37" fmla="*/ 191551 w 1721283"/>
                  <a:gd name="connsiteY37" fmla="*/ 934010 h 1306298"/>
                  <a:gd name="connsiteX38" fmla="*/ 161776 w 1721283"/>
                  <a:gd name="connsiteY38" fmla="*/ 934010 h 1306298"/>
                  <a:gd name="connsiteX39" fmla="*/ 146889 w 1721283"/>
                  <a:gd name="connsiteY39" fmla="*/ 896793 h 1306298"/>
                  <a:gd name="connsiteX40" fmla="*/ 141926 w 1721283"/>
                  <a:gd name="connsiteY40" fmla="*/ 896793 h 1306298"/>
                  <a:gd name="connsiteX41" fmla="*/ 129520 w 1721283"/>
                  <a:gd name="connsiteY41" fmla="*/ 889350 h 1306298"/>
                  <a:gd name="connsiteX42" fmla="*/ 104708 w 1721283"/>
                  <a:gd name="connsiteY42" fmla="*/ 894311 h 1306298"/>
                  <a:gd name="connsiteX43" fmla="*/ 77414 w 1721283"/>
                  <a:gd name="connsiteY43" fmla="*/ 874461 h 1306298"/>
                  <a:gd name="connsiteX44" fmla="*/ 67489 w 1721283"/>
                  <a:gd name="connsiteY44" fmla="*/ 844686 h 1306298"/>
                  <a:gd name="connsiteX45" fmla="*/ 12902 w 1721283"/>
                  <a:gd name="connsiteY45" fmla="*/ 839725 h 1306298"/>
                  <a:gd name="connsiteX46" fmla="*/ 4560 w 1721283"/>
                  <a:gd name="connsiteY46" fmla="*/ 816170 h 1306298"/>
                  <a:gd name="connsiteX47" fmla="*/ 17865 w 1721283"/>
                  <a:gd name="connsiteY47" fmla="*/ 820371 h 1306298"/>
                  <a:gd name="connsiteX48" fmla="*/ 44662 w 1721283"/>
                  <a:gd name="connsiteY48" fmla="*/ 796551 h 1306298"/>
                  <a:gd name="connsiteX49" fmla="*/ 56572 w 1721283"/>
                  <a:gd name="connsiteY49" fmla="*/ 707227 h 1306298"/>
                  <a:gd name="connsiteX50" fmla="*/ 14887 w 1721283"/>
                  <a:gd name="connsiteY50" fmla="*/ 659587 h 1306298"/>
                  <a:gd name="connsiteX51" fmla="*/ 23820 w 1721283"/>
                  <a:gd name="connsiteY51" fmla="*/ 632790 h 1306298"/>
                  <a:gd name="connsiteX52" fmla="*/ 0 w 1721283"/>
                  <a:gd name="connsiteY52" fmla="*/ 623858 h 1306298"/>
                  <a:gd name="connsiteX53" fmla="*/ 0 w 1721283"/>
                  <a:gd name="connsiteY53" fmla="*/ 600038 h 1306298"/>
                  <a:gd name="connsiteX54" fmla="*/ 41685 w 1721283"/>
                  <a:gd name="connsiteY54" fmla="*/ 600038 h 1306298"/>
                  <a:gd name="connsiteX55" fmla="*/ 32752 w 1721283"/>
                  <a:gd name="connsiteY55" fmla="*/ 567286 h 1306298"/>
                  <a:gd name="connsiteX56" fmla="*/ 38707 w 1721283"/>
                  <a:gd name="connsiteY56" fmla="*/ 555376 h 1306298"/>
                  <a:gd name="connsiteX57" fmla="*/ 26797 w 1721283"/>
                  <a:gd name="connsiteY57" fmla="*/ 489872 h 1306298"/>
                  <a:gd name="connsiteX58" fmla="*/ 11910 w 1721283"/>
                  <a:gd name="connsiteY58" fmla="*/ 477962 h 1306298"/>
                  <a:gd name="connsiteX59" fmla="*/ 41685 w 1721283"/>
                  <a:gd name="connsiteY59" fmla="*/ 448187 h 1306298"/>
                  <a:gd name="connsiteX60" fmla="*/ 47640 w 1721283"/>
                  <a:gd name="connsiteY60" fmla="*/ 430322 h 1306298"/>
                  <a:gd name="connsiteX61" fmla="*/ 71459 w 1721283"/>
                  <a:gd name="connsiteY61" fmla="*/ 427345 h 1306298"/>
                  <a:gd name="connsiteX62" fmla="*/ 71459 w 1721283"/>
                  <a:gd name="connsiteY62" fmla="*/ 367795 h 1306298"/>
                  <a:gd name="connsiteX63" fmla="*/ 95279 w 1721283"/>
                  <a:gd name="connsiteY63" fmla="*/ 329088 h 1306298"/>
                  <a:gd name="connsiteX64" fmla="*/ 113144 w 1721283"/>
                  <a:gd name="connsiteY64" fmla="*/ 317178 h 1306298"/>
                  <a:gd name="connsiteX65" fmla="*/ 139941 w 1721283"/>
                  <a:gd name="connsiteY65" fmla="*/ 269539 h 1306298"/>
                  <a:gd name="connsiteX66" fmla="*/ 202468 w 1721283"/>
                  <a:gd name="connsiteY66" fmla="*/ 248696 h 1306298"/>
                  <a:gd name="connsiteX67" fmla="*/ 235220 w 1721283"/>
                  <a:gd name="connsiteY67" fmla="*/ 230832 h 1306298"/>
                  <a:gd name="connsiteX68" fmla="*/ 267972 w 1721283"/>
                  <a:gd name="connsiteY68" fmla="*/ 254651 h 1306298"/>
                  <a:gd name="connsiteX69" fmla="*/ 315612 w 1721283"/>
                  <a:gd name="connsiteY69" fmla="*/ 239764 h 1306298"/>
                  <a:gd name="connsiteX70" fmla="*/ 333477 w 1721283"/>
                  <a:gd name="connsiteY70" fmla="*/ 257629 h 1306298"/>
                  <a:gd name="connsiteX71" fmla="*/ 378139 w 1721283"/>
                  <a:gd name="connsiteY71" fmla="*/ 251674 h 1306298"/>
                  <a:gd name="connsiteX72" fmla="*/ 413869 w 1721283"/>
                  <a:gd name="connsiteY72" fmla="*/ 230832 h 1306298"/>
                  <a:gd name="connsiteX73" fmla="*/ 410891 w 1721283"/>
                  <a:gd name="connsiteY73" fmla="*/ 207012 h 1306298"/>
                  <a:gd name="connsiteX74" fmla="*/ 428756 w 1721283"/>
                  <a:gd name="connsiteY74" fmla="*/ 192124 h 1306298"/>
                  <a:gd name="connsiteX75" fmla="*/ 428756 w 1721283"/>
                  <a:gd name="connsiteY75" fmla="*/ 165327 h 1306298"/>
                  <a:gd name="connsiteX76" fmla="*/ 413869 w 1721283"/>
                  <a:gd name="connsiteY76" fmla="*/ 129598 h 1306298"/>
                  <a:gd name="connsiteX77" fmla="*/ 433673 w 1721283"/>
                  <a:gd name="connsiteY77" fmla="*/ 92466 h 1306298"/>
                  <a:gd name="connsiteX78" fmla="*/ 444636 w 1721283"/>
                  <a:gd name="connsiteY78" fmla="*/ 90393 h 1306298"/>
                  <a:gd name="connsiteX79" fmla="*/ 504185 w 1721283"/>
                  <a:gd name="connsiteY79" fmla="*/ 100318 h 1306298"/>
                  <a:gd name="connsiteX80" fmla="*/ 531479 w 1721283"/>
                  <a:gd name="connsiteY80" fmla="*/ 137538 h 1306298"/>
                  <a:gd name="connsiteX81" fmla="*/ 712608 w 1721283"/>
                  <a:gd name="connsiteY81" fmla="*/ 147462 h 1306298"/>
                  <a:gd name="connsiteX82" fmla="*/ 722533 w 1721283"/>
                  <a:gd name="connsiteY82" fmla="*/ 107763 h 1306298"/>
                  <a:gd name="connsiteX83" fmla="*/ 757270 w 1721283"/>
                  <a:gd name="connsiteY83" fmla="*/ 90393 h 1306298"/>
                  <a:gd name="connsiteX84" fmla="*/ 774639 w 1721283"/>
                  <a:gd name="connsiteY84" fmla="*/ 73026 h 1306298"/>
                  <a:gd name="connsiteX85" fmla="*/ 789526 w 1721283"/>
                  <a:gd name="connsiteY85" fmla="*/ 53176 h 1306298"/>
                  <a:gd name="connsiteX86" fmla="*/ 796970 w 1721283"/>
                  <a:gd name="connsiteY86" fmla="*/ 35808 h 1306298"/>
                  <a:gd name="connsiteX87" fmla="*/ 799451 w 1721283"/>
                  <a:gd name="connsiteY87" fmla="*/ 18439 h 1306298"/>
                  <a:gd name="connsiteX88" fmla="*/ 838633 w 1721283"/>
                  <a:gd name="connsiteY88" fmla="*/ 0 h 1306298"/>
                  <a:gd name="connsiteX0" fmla="*/ 1721283 w 1721283"/>
                  <a:gd name="connsiteY0" fmla="*/ 792281 h 1306298"/>
                  <a:gd name="connsiteX1" fmla="*/ 838633 w 1721283"/>
                  <a:gd name="connsiteY1" fmla="*/ 1306298 h 1306298"/>
                  <a:gd name="connsiteX2" fmla="*/ 809872 w 1721283"/>
                  <a:gd name="connsiteY2" fmla="*/ 1290811 h 1306298"/>
                  <a:gd name="connsiteX3" fmla="*/ 824759 w 1721283"/>
                  <a:gd name="connsiteY3" fmla="*/ 1266991 h 1306298"/>
                  <a:gd name="connsiteX4" fmla="*/ 797962 w 1721283"/>
                  <a:gd name="connsiteY4" fmla="*/ 1237217 h 1306298"/>
                  <a:gd name="connsiteX5" fmla="*/ 774142 w 1721283"/>
                  <a:gd name="connsiteY5" fmla="*/ 1198510 h 1306298"/>
                  <a:gd name="connsiteX6" fmla="*/ 738413 w 1721283"/>
                  <a:gd name="connsiteY6" fmla="*/ 1213397 h 1306298"/>
                  <a:gd name="connsiteX7" fmla="*/ 726503 w 1721283"/>
                  <a:gd name="connsiteY7" fmla="*/ 1231262 h 1306298"/>
                  <a:gd name="connsiteX8" fmla="*/ 711616 w 1721283"/>
                  <a:gd name="connsiteY8" fmla="*/ 1243172 h 1306298"/>
                  <a:gd name="connsiteX9" fmla="*/ 663976 w 1721283"/>
                  <a:gd name="connsiteY9" fmla="*/ 1243172 h 1306298"/>
                  <a:gd name="connsiteX10" fmla="*/ 631224 w 1721283"/>
                  <a:gd name="connsiteY10" fmla="*/ 1243172 h 1306298"/>
                  <a:gd name="connsiteX11" fmla="*/ 628246 w 1721283"/>
                  <a:gd name="connsiteY11" fmla="*/ 1216374 h 1306298"/>
                  <a:gd name="connsiteX12" fmla="*/ 600486 w 1721283"/>
                  <a:gd name="connsiteY12" fmla="*/ 1213599 h 1306298"/>
                  <a:gd name="connsiteX13" fmla="*/ 598472 w 1721283"/>
                  <a:gd name="connsiteY13" fmla="*/ 1199502 h 1306298"/>
                  <a:gd name="connsiteX14" fmla="*/ 563735 w 1721283"/>
                  <a:gd name="connsiteY14" fmla="*/ 1172208 h 1306298"/>
                  <a:gd name="connsiteX15" fmla="*/ 504185 w 1721283"/>
                  <a:gd name="connsiteY15" fmla="*/ 1132508 h 1306298"/>
                  <a:gd name="connsiteX16" fmla="*/ 494260 w 1721283"/>
                  <a:gd name="connsiteY16" fmla="*/ 1035741 h 1306298"/>
                  <a:gd name="connsiteX17" fmla="*/ 516591 w 1721283"/>
                  <a:gd name="connsiteY17" fmla="*/ 1008449 h 1306298"/>
                  <a:gd name="connsiteX18" fmla="*/ 491779 w 1721283"/>
                  <a:gd name="connsiteY18" fmla="*/ 986117 h 1306298"/>
                  <a:gd name="connsiteX19" fmla="*/ 489298 w 1721283"/>
                  <a:gd name="connsiteY19" fmla="*/ 963785 h 1306298"/>
                  <a:gd name="connsiteX20" fmla="*/ 469448 w 1721283"/>
                  <a:gd name="connsiteY20" fmla="*/ 946417 h 1306298"/>
                  <a:gd name="connsiteX21" fmla="*/ 462004 w 1721283"/>
                  <a:gd name="connsiteY21" fmla="*/ 896793 h 1306298"/>
                  <a:gd name="connsiteX22" fmla="*/ 409899 w 1721283"/>
                  <a:gd name="connsiteY22" fmla="*/ 847168 h 1306298"/>
                  <a:gd name="connsiteX23" fmla="*/ 395011 w 1721283"/>
                  <a:gd name="connsiteY23" fmla="*/ 775212 h 1306298"/>
                  <a:gd name="connsiteX24" fmla="*/ 347868 w 1721283"/>
                  <a:gd name="connsiteY24" fmla="*/ 735512 h 1306298"/>
                  <a:gd name="connsiteX25" fmla="*/ 330499 w 1721283"/>
                  <a:gd name="connsiteY25" fmla="*/ 710701 h 1306298"/>
                  <a:gd name="connsiteX26" fmla="*/ 268469 w 1721283"/>
                  <a:gd name="connsiteY26" fmla="*/ 693332 h 1306298"/>
                  <a:gd name="connsiteX27" fmla="*/ 213882 w 1721283"/>
                  <a:gd name="connsiteY27" fmla="*/ 718144 h 1306298"/>
                  <a:gd name="connsiteX28" fmla="*/ 179145 w 1721283"/>
                  <a:gd name="connsiteY28" fmla="*/ 718144 h 1306298"/>
                  <a:gd name="connsiteX29" fmla="*/ 181626 w 1721283"/>
                  <a:gd name="connsiteY29" fmla="*/ 777694 h 1306298"/>
                  <a:gd name="connsiteX30" fmla="*/ 194032 w 1721283"/>
                  <a:gd name="connsiteY30" fmla="*/ 800026 h 1306298"/>
                  <a:gd name="connsiteX31" fmla="*/ 223807 w 1721283"/>
                  <a:gd name="connsiteY31" fmla="*/ 852131 h 1306298"/>
                  <a:gd name="connsiteX32" fmla="*/ 208919 w 1721283"/>
                  <a:gd name="connsiteY32" fmla="*/ 871980 h 1306298"/>
                  <a:gd name="connsiteX33" fmla="*/ 226288 w 1721283"/>
                  <a:gd name="connsiteY33" fmla="*/ 886868 h 1306298"/>
                  <a:gd name="connsiteX34" fmla="*/ 226288 w 1721283"/>
                  <a:gd name="connsiteY34" fmla="*/ 896793 h 1306298"/>
                  <a:gd name="connsiteX35" fmla="*/ 208919 w 1721283"/>
                  <a:gd name="connsiteY35" fmla="*/ 914160 h 1306298"/>
                  <a:gd name="connsiteX36" fmla="*/ 191551 w 1721283"/>
                  <a:gd name="connsiteY36" fmla="*/ 934010 h 1306298"/>
                  <a:gd name="connsiteX37" fmla="*/ 161776 w 1721283"/>
                  <a:gd name="connsiteY37" fmla="*/ 934010 h 1306298"/>
                  <a:gd name="connsiteX38" fmla="*/ 146889 w 1721283"/>
                  <a:gd name="connsiteY38" fmla="*/ 896793 h 1306298"/>
                  <a:gd name="connsiteX39" fmla="*/ 141926 w 1721283"/>
                  <a:gd name="connsiteY39" fmla="*/ 896793 h 1306298"/>
                  <a:gd name="connsiteX40" fmla="*/ 129520 w 1721283"/>
                  <a:gd name="connsiteY40" fmla="*/ 889350 h 1306298"/>
                  <a:gd name="connsiteX41" fmla="*/ 104708 w 1721283"/>
                  <a:gd name="connsiteY41" fmla="*/ 894311 h 1306298"/>
                  <a:gd name="connsiteX42" fmla="*/ 77414 w 1721283"/>
                  <a:gd name="connsiteY42" fmla="*/ 874461 h 1306298"/>
                  <a:gd name="connsiteX43" fmla="*/ 67489 w 1721283"/>
                  <a:gd name="connsiteY43" fmla="*/ 844686 h 1306298"/>
                  <a:gd name="connsiteX44" fmla="*/ 12902 w 1721283"/>
                  <a:gd name="connsiteY44" fmla="*/ 839725 h 1306298"/>
                  <a:gd name="connsiteX45" fmla="*/ 4560 w 1721283"/>
                  <a:gd name="connsiteY45" fmla="*/ 816170 h 1306298"/>
                  <a:gd name="connsiteX46" fmla="*/ 17865 w 1721283"/>
                  <a:gd name="connsiteY46" fmla="*/ 820371 h 1306298"/>
                  <a:gd name="connsiteX47" fmla="*/ 44662 w 1721283"/>
                  <a:gd name="connsiteY47" fmla="*/ 796551 h 1306298"/>
                  <a:gd name="connsiteX48" fmla="*/ 56572 w 1721283"/>
                  <a:gd name="connsiteY48" fmla="*/ 707227 h 1306298"/>
                  <a:gd name="connsiteX49" fmla="*/ 14887 w 1721283"/>
                  <a:gd name="connsiteY49" fmla="*/ 659587 h 1306298"/>
                  <a:gd name="connsiteX50" fmla="*/ 23820 w 1721283"/>
                  <a:gd name="connsiteY50" fmla="*/ 632790 h 1306298"/>
                  <a:gd name="connsiteX51" fmla="*/ 0 w 1721283"/>
                  <a:gd name="connsiteY51" fmla="*/ 623858 h 1306298"/>
                  <a:gd name="connsiteX52" fmla="*/ 0 w 1721283"/>
                  <a:gd name="connsiteY52" fmla="*/ 600038 h 1306298"/>
                  <a:gd name="connsiteX53" fmla="*/ 41685 w 1721283"/>
                  <a:gd name="connsiteY53" fmla="*/ 600038 h 1306298"/>
                  <a:gd name="connsiteX54" fmla="*/ 32752 w 1721283"/>
                  <a:gd name="connsiteY54" fmla="*/ 567286 h 1306298"/>
                  <a:gd name="connsiteX55" fmla="*/ 38707 w 1721283"/>
                  <a:gd name="connsiteY55" fmla="*/ 555376 h 1306298"/>
                  <a:gd name="connsiteX56" fmla="*/ 26797 w 1721283"/>
                  <a:gd name="connsiteY56" fmla="*/ 489872 h 1306298"/>
                  <a:gd name="connsiteX57" fmla="*/ 11910 w 1721283"/>
                  <a:gd name="connsiteY57" fmla="*/ 477962 h 1306298"/>
                  <a:gd name="connsiteX58" fmla="*/ 41685 w 1721283"/>
                  <a:gd name="connsiteY58" fmla="*/ 448187 h 1306298"/>
                  <a:gd name="connsiteX59" fmla="*/ 47640 w 1721283"/>
                  <a:gd name="connsiteY59" fmla="*/ 430322 h 1306298"/>
                  <a:gd name="connsiteX60" fmla="*/ 71459 w 1721283"/>
                  <a:gd name="connsiteY60" fmla="*/ 427345 h 1306298"/>
                  <a:gd name="connsiteX61" fmla="*/ 71459 w 1721283"/>
                  <a:gd name="connsiteY61" fmla="*/ 367795 h 1306298"/>
                  <a:gd name="connsiteX62" fmla="*/ 95279 w 1721283"/>
                  <a:gd name="connsiteY62" fmla="*/ 329088 h 1306298"/>
                  <a:gd name="connsiteX63" fmla="*/ 113144 w 1721283"/>
                  <a:gd name="connsiteY63" fmla="*/ 317178 h 1306298"/>
                  <a:gd name="connsiteX64" fmla="*/ 139941 w 1721283"/>
                  <a:gd name="connsiteY64" fmla="*/ 269539 h 1306298"/>
                  <a:gd name="connsiteX65" fmla="*/ 202468 w 1721283"/>
                  <a:gd name="connsiteY65" fmla="*/ 248696 h 1306298"/>
                  <a:gd name="connsiteX66" fmla="*/ 235220 w 1721283"/>
                  <a:gd name="connsiteY66" fmla="*/ 230832 h 1306298"/>
                  <a:gd name="connsiteX67" fmla="*/ 267972 w 1721283"/>
                  <a:gd name="connsiteY67" fmla="*/ 254651 h 1306298"/>
                  <a:gd name="connsiteX68" fmla="*/ 315612 w 1721283"/>
                  <a:gd name="connsiteY68" fmla="*/ 239764 h 1306298"/>
                  <a:gd name="connsiteX69" fmla="*/ 333477 w 1721283"/>
                  <a:gd name="connsiteY69" fmla="*/ 257629 h 1306298"/>
                  <a:gd name="connsiteX70" fmla="*/ 378139 w 1721283"/>
                  <a:gd name="connsiteY70" fmla="*/ 251674 h 1306298"/>
                  <a:gd name="connsiteX71" fmla="*/ 413869 w 1721283"/>
                  <a:gd name="connsiteY71" fmla="*/ 230832 h 1306298"/>
                  <a:gd name="connsiteX72" fmla="*/ 410891 w 1721283"/>
                  <a:gd name="connsiteY72" fmla="*/ 207012 h 1306298"/>
                  <a:gd name="connsiteX73" fmla="*/ 428756 w 1721283"/>
                  <a:gd name="connsiteY73" fmla="*/ 192124 h 1306298"/>
                  <a:gd name="connsiteX74" fmla="*/ 428756 w 1721283"/>
                  <a:gd name="connsiteY74" fmla="*/ 165327 h 1306298"/>
                  <a:gd name="connsiteX75" fmla="*/ 413869 w 1721283"/>
                  <a:gd name="connsiteY75" fmla="*/ 129598 h 1306298"/>
                  <a:gd name="connsiteX76" fmla="*/ 433673 w 1721283"/>
                  <a:gd name="connsiteY76" fmla="*/ 92466 h 1306298"/>
                  <a:gd name="connsiteX77" fmla="*/ 444636 w 1721283"/>
                  <a:gd name="connsiteY77" fmla="*/ 90393 h 1306298"/>
                  <a:gd name="connsiteX78" fmla="*/ 504185 w 1721283"/>
                  <a:gd name="connsiteY78" fmla="*/ 100318 h 1306298"/>
                  <a:gd name="connsiteX79" fmla="*/ 531479 w 1721283"/>
                  <a:gd name="connsiteY79" fmla="*/ 137538 h 1306298"/>
                  <a:gd name="connsiteX80" fmla="*/ 712608 w 1721283"/>
                  <a:gd name="connsiteY80" fmla="*/ 147462 h 1306298"/>
                  <a:gd name="connsiteX81" fmla="*/ 722533 w 1721283"/>
                  <a:gd name="connsiteY81" fmla="*/ 107763 h 1306298"/>
                  <a:gd name="connsiteX82" fmla="*/ 757270 w 1721283"/>
                  <a:gd name="connsiteY82" fmla="*/ 90393 h 1306298"/>
                  <a:gd name="connsiteX83" fmla="*/ 774639 w 1721283"/>
                  <a:gd name="connsiteY83" fmla="*/ 73026 h 1306298"/>
                  <a:gd name="connsiteX84" fmla="*/ 789526 w 1721283"/>
                  <a:gd name="connsiteY84" fmla="*/ 53176 h 1306298"/>
                  <a:gd name="connsiteX85" fmla="*/ 796970 w 1721283"/>
                  <a:gd name="connsiteY85" fmla="*/ 35808 h 1306298"/>
                  <a:gd name="connsiteX86" fmla="*/ 799451 w 1721283"/>
                  <a:gd name="connsiteY86" fmla="*/ 18439 h 1306298"/>
                  <a:gd name="connsiteX87" fmla="*/ 838633 w 1721283"/>
                  <a:gd name="connsiteY87" fmla="*/ 0 h 1306298"/>
                  <a:gd name="connsiteX0" fmla="*/ 838633 w 838633"/>
                  <a:gd name="connsiteY0" fmla="*/ 1306298 h 1306298"/>
                  <a:gd name="connsiteX1" fmla="*/ 809872 w 838633"/>
                  <a:gd name="connsiteY1" fmla="*/ 1290811 h 1306298"/>
                  <a:gd name="connsiteX2" fmla="*/ 824759 w 838633"/>
                  <a:gd name="connsiteY2" fmla="*/ 1266991 h 1306298"/>
                  <a:gd name="connsiteX3" fmla="*/ 797962 w 838633"/>
                  <a:gd name="connsiteY3" fmla="*/ 1237217 h 1306298"/>
                  <a:gd name="connsiteX4" fmla="*/ 774142 w 838633"/>
                  <a:gd name="connsiteY4" fmla="*/ 1198510 h 1306298"/>
                  <a:gd name="connsiteX5" fmla="*/ 738413 w 838633"/>
                  <a:gd name="connsiteY5" fmla="*/ 1213397 h 1306298"/>
                  <a:gd name="connsiteX6" fmla="*/ 726503 w 838633"/>
                  <a:gd name="connsiteY6" fmla="*/ 1231262 h 1306298"/>
                  <a:gd name="connsiteX7" fmla="*/ 711616 w 838633"/>
                  <a:gd name="connsiteY7" fmla="*/ 1243172 h 1306298"/>
                  <a:gd name="connsiteX8" fmla="*/ 663976 w 838633"/>
                  <a:gd name="connsiteY8" fmla="*/ 1243172 h 1306298"/>
                  <a:gd name="connsiteX9" fmla="*/ 631224 w 838633"/>
                  <a:gd name="connsiteY9" fmla="*/ 1243172 h 1306298"/>
                  <a:gd name="connsiteX10" fmla="*/ 628246 w 838633"/>
                  <a:gd name="connsiteY10" fmla="*/ 1216374 h 1306298"/>
                  <a:gd name="connsiteX11" fmla="*/ 600486 w 838633"/>
                  <a:gd name="connsiteY11" fmla="*/ 1213599 h 1306298"/>
                  <a:gd name="connsiteX12" fmla="*/ 598472 w 838633"/>
                  <a:gd name="connsiteY12" fmla="*/ 1199502 h 1306298"/>
                  <a:gd name="connsiteX13" fmla="*/ 563735 w 838633"/>
                  <a:gd name="connsiteY13" fmla="*/ 1172208 h 1306298"/>
                  <a:gd name="connsiteX14" fmla="*/ 504185 w 838633"/>
                  <a:gd name="connsiteY14" fmla="*/ 1132508 h 1306298"/>
                  <a:gd name="connsiteX15" fmla="*/ 494260 w 838633"/>
                  <a:gd name="connsiteY15" fmla="*/ 1035741 h 1306298"/>
                  <a:gd name="connsiteX16" fmla="*/ 516591 w 838633"/>
                  <a:gd name="connsiteY16" fmla="*/ 1008449 h 1306298"/>
                  <a:gd name="connsiteX17" fmla="*/ 491779 w 838633"/>
                  <a:gd name="connsiteY17" fmla="*/ 986117 h 1306298"/>
                  <a:gd name="connsiteX18" fmla="*/ 489298 w 838633"/>
                  <a:gd name="connsiteY18" fmla="*/ 963785 h 1306298"/>
                  <a:gd name="connsiteX19" fmla="*/ 469448 w 838633"/>
                  <a:gd name="connsiteY19" fmla="*/ 946417 h 1306298"/>
                  <a:gd name="connsiteX20" fmla="*/ 462004 w 838633"/>
                  <a:gd name="connsiteY20" fmla="*/ 896793 h 1306298"/>
                  <a:gd name="connsiteX21" fmla="*/ 409899 w 838633"/>
                  <a:gd name="connsiteY21" fmla="*/ 847168 h 1306298"/>
                  <a:gd name="connsiteX22" fmla="*/ 395011 w 838633"/>
                  <a:gd name="connsiteY22" fmla="*/ 775212 h 1306298"/>
                  <a:gd name="connsiteX23" fmla="*/ 347868 w 838633"/>
                  <a:gd name="connsiteY23" fmla="*/ 735512 h 1306298"/>
                  <a:gd name="connsiteX24" fmla="*/ 330499 w 838633"/>
                  <a:gd name="connsiteY24" fmla="*/ 710701 h 1306298"/>
                  <a:gd name="connsiteX25" fmla="*/ 268469 w 838633"/>
                  <a:gd name="connsiteY25" fmla="*/ 693332 h 1306298"/>
                  <a:gd name="connsiteX26" fmla="*/ 213882 w 838633"/>
                  <a:gd name="connsiteY26" fmla="*/ 718144 h 1306298"/>
                  <a:gd name="connsiteX27" fmla="*/ 179145 w 838633"/>
                  <a:gd name="connsiteY27" fmla="*/ 718144 h 1306298"/>
                  <a:gd name="connsiteX28" fmla="*/ 181626 w 838633"/>
                  <a:gd name="connsiteY28" fmla="*/ 777694 h 1306298"/>
                  <a:gd name="connsiteX29" fmla="*/ 194032 w 838633"/>
                  <a:gd name="connsiteY29" fmla="*/ 800026 h 1306298"/>
                  <a:gd name="connsiteX30" fmla="*/ 223807 w 838633"/>
                  <a:gd name="connsiteY30" fmla="*/ 852131 h 1306298"/>
                  <a:gd name="connsiteX31" fmla="*/ 208919 w 838633"/>
                  <a:gd name="connsiteY31" fmla="*/ 871980 h 1306298"/>
                  <a:gd name="connsiteX32" fmla="*/ 226288 w 838633"/>
                  <a:gd name="connsiteY32" fmla="*/ 886868 h 1306298"/>
                  <a:gd name="connsiteX33" fmla="*/ 226288 w 838633"/>
                  <a:gd name="connsiteY33" fmla="*/ 896793 h 1306298"/>
                  <a:gd name="connsiteX34" fmla="*/ 208919 w 838633"/>
                  <a:gd name="connsiteY34" fmla="*/ 914160 h 1306298"/>
                  <a:gd name="connsiteX35" fmla="*/ 191551 w 838633"/>
                  <a:gd name="connsiteY35" fmla="*/ 934010 h 1306298"/>
                  <a:gd name="connsiteX36" fmla="*/ 161776 w 838633"/>
                  <a:gd name="connsiteY36" fmla="*/ 934010 h 1306298"/>
                  <a:gd name="connsiteX37" fmla="*/ 146889 w 838633"/>
                  <a:gd name="connsiteY37" fmla="*/ 896793 h 1306298"/>
                  <a:gd name="connsiteX38" fmla="*/ 141926 w 838633"/>
                  <a:gd name="connsiteY38" fmla="*/ 896793 h 1306298"/>
                  <a:gd name="connsiteX39" fmla="*/ 129520 w 838633"/>
                  <a:gd name="connsiteY39" fmla="*/ 889350 h 1306298"/>
                  <a:gd name="connsiteX40" fmla="*/ 104708 w 838633"/>
                  <a:gd name="connsiteY40" fmla="*/ 894311 h 1306298"/>
                  <a:gd name="connsiteX41" fmla="*/ 77414 w 838633"/>
                  <a:gd name="connsiteY41" fmla="*/ 874461 h 1306298"/>
                  <a:gd name="connsiteX42" fmla="*/ 67489 w 838633"/>
                  <a:gd name="connsiteY42" fmla="*/ 844686 h 1306298"/>
                  <a:gd name="connsiteX43" fmla="*/ 12902 w 838633"/>
                  <a:gd name="connsiteY43" fmla="*/ 839725 h 1306298"/>
                  <a:gd name="connsiteX44" fmla="*/ 4560 w 838633"/>
                  <a:gd name="connsiteY44" fmla="*/ 816170 h 1306298"/>
                  <a:gd name="connsiteX45" fmla="*/ 17865 w 838633"/>
                  <a:gd name="connsiteY45" fmla="*/ 820371 h 1306298"/>
                  <a:gd name="connsiteX46" fmla="*/ 44662 w 838633"/>
                  <a:gd name="connsiteY46" fmla="*/ 796551 h 1306298"/>
                  <a:gd name="connsiteX47" fmla="*/ 56572 w 838633"/>
                  <a:gd name="connsiteY47" fmla="*/ 707227 h 1306298"/>
                  <a:gd name="connsiteX48" fmla="*/ 14887 w 838633"/>
                  <a:gd name="connsiteY48" fmla="*/ 659587 h 1306298"/>
                  <a:gd name="connsiteX49" fmla="*/ 23820 w 838633"/>
                  <a:gd name="connsiteY49" fmla="*/ 632790 h 1306298"/>
                  <a:gd name="connsiteX50" fmla="*/ 0 w 838633"/>
                  <a:gd name="connsiteY50" fmla="*/ 623858 h 1306298"/>
                  <a:gd name="connsiteX51" fmla="*/ 0 w 838633"/>
                  <a:gd name="connsiteY51" fmla="*/ 600038 h 1306298"/>
                  <a:gd name="connsiteX52" fmla="*/ 41685 w 838633"/>
                  <a:gd name="connsiteY52" fmla="*/ 600038 h 1306298"/>
                  <a:gd name="connsiteX53" fmla="*/ 32752 w 838633"/>
                  <a:gd name="connsiteY53" fmla="*/ 567286 h 1306298"/>
                  <a:gd name="connsiteX54" fmla="*/ 38707 w 838633"/>
                  <a:gd name="connsiteY54" fmla="*/ 555376 h 1306298"/>
                  <a:gd name="connsiteX55" fmla="*/ 26797 w 838633"/>
                  <a:gd name="connsiteY55" fmla="*/ 489872 h 1306298"/>
                  <a:gd name="connsiteX56" fmla="*/ 11910 w 838633"/>
                  <a:gd name="connsiteY56" fmla="*/ 477962 h 1306298"/>
                  <a:gd name="connsiteX57" fmla="*/ 41685 w 838633"/>
                  <a:gd name="connsiteY57" fmla="*/ 448187 h 1306298"/>
                  <a:gd name="connsiteX58" fmla="*/ 47640 w 838633"/>
                  <a:gd name="connsiteY58" fmla="*/ 430322 h 1306298"/>
                  <a:gd name="connsiteX59" fmla="*/ 71459 w 838633"/>
                  <a:gd name="connsiteY59" fmla="*/ 427345 h 1306298"/>
                  <a:gd name="connsiteX60" fmla="*/ 71459 w 838633"/>
                  <a:gd name="connsiteY60" fmla="*/ 367795 h 1306298"/>
                  <a:gd name="connsiteX61" fmla="*/ 95279 w 838633"/>
                  <a:gd name="connsiteY61" fmla="*/ 329088 h 1306298"/>
                  <a:gd name="connsiteX62" fmla="*/ 113144 w 838633"/>
                  <a:gd name="connsiteY62" fmla="*/ 317178 h 1306298"/>
                  <a:gd name="connsiteX63" fmla="*/ 139941 w 838633"/>
                  <a:gd name="connsiteY63" fmla="*/ 269539 h 1306298"/>
                  <a:gd name="connsiteX64" fmla="*/ 202468 w 838633"/>
                  <a:gd name="connsiteY64" fmla="*/ 248696 h 1306298"/>
                  <a:gd name="connsiteX65" fmla="*/ 235220 w 838633"/>
                  <a:gd name="connsiteY65" fmla="*/ 230832 h 1306298"/>
                  <a:gd name="connsiteX66" fmla="*/ 267972 w 838633"/>
                  <a:gd name="connsiteY66" fmla="*/ 254651 h 1306298"/>
                  <a:gd name="connsiteX67" fmla="*/ 315612 w 838633"/>
                  <a:gd name="connsiteY67" fmla="*/ 239764 h 1306298"/>
                  <a:gd name="connsiteX68" fmla="*/ 333477 w 838633"/>
                  <a:gd name="connsiteY68" fmla="*/ 257629 h 1306298"/>
                  <a:gd name="connsiteX69" fmla="*/ 378139 w 838633"/>
                  <a:gd name="connsiteY69" fmla="*/ 251674 h 1306298"/>
                  <a:gd name="connsiteX70" fmla="*/ 413869 w 838633"/>
                  <a:gd name="connsiteY70" fmla="*/ 230832 h 1306298"/>
                  <a:gd name="connsiteX71" fmla="*/ 410891 w 838633"/>
                  <a:gd name="connsiteY71" fmla="*/ 207012 h 1306298"/>
                  <a:gd name="connsiteX72" fmla="*/ 428756 w 838633"/>
                  <a:gd name="connsiteY72" fmla="*/ 192124 h 1306298"/>
                  <a:gd name="connsiteX73" fmla="*/ 428756 w 838633"/>
                  <a:gd name="connsiteY73" fmla="*/ 165327 h 1306298"/>
                  <a:gd name="connsiteX74" fmla="*/ 413869 w 838633"/>
                  <a:gd name="connsiteY74" fmla="*/ 129598 h 1306298"/>
                  <a:gd name="connsiteX75" fmla="*/ 433673 w 838633"/>
                  <a:gd name="connsiteY75" fmla="*/ 92466 h 1306298"/>
                  <a:gd name="connsiteX76" fmla="*/ 444636 w 838633"/>
                  <a:gd name="connsiteY76" fmla="*/ 90393 h 1306298"/>
                  <a:gd name="connsiteX77" fmla="*/ 504185 w 838633"/>
                  <a:gd name="connsiteY77" fmla="*/ 100318 h 1306298"/>
                  <a:gd name="connsiteX78" fmla="*/ 531479 w 838633"/>
                  <a:gd name="connsiteY78" fmla="*/ 137538 h 1306298"/>
                  <a:gd name="connsiteX79" fmla="*/ 712608 w 838633"/>
                  <a:gd name="connsiteY79" fmla="*/ 147462 h 1306298"/>
                  <a:gd name="connsiteX80" fmla="*/ 722533 w 838633"/>
                  <a:gd name="connsiteY80" fmla="*/ 107763 h 1306298"/>
                  <a:gd name="connsiteX81" fmla="*/ 757270 w 838633"/>
                  <a:gd name="connsiteY81" fmla="*/ 90393 h 1306298"/>
                  <a:gd name="connsiteX82" fmla="*/ 774639 w 838633"/>
                  <a:gd name="connsiteY82" fmla="*/ 73026 h 1306298"/>
                  <a:gd name="connsiteX83" fmla="*/ 789526 w 838633"/>
                  <a:gd name="connsiteY83" fmla="*/ 53176 h 1306298"/>
                  <a:gd name="connsiteX84" fmla="*/ 796970 w 838633"/>
                  <a:gd name="connsiteY84" fmla="*/ 35808 h 1306298"/>
                  <a:gd name="connsiteX85" fmla="*/ 799451 w 838633"/>
                  <a:gd name="connsiteY85" fmla="*/ 18439 h 1306298"/>
                  <a:gd name="connsiteX86" fmla="*/ 838633 w 838633"/>
                  <a:gd name="connsiteY86" fmla="*/ 0 h 130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838633" h="1306298">
                    <a:moveTo>
                      <a:pt x="838633" y="1306298"/>
                    </a:moveTo>
                    <a:lnTo>
                      <a:pt x="809872" y="1290811"/>
                    </a:lnTo>
                    <a:lnTo>
                      <a:pt x="824759" y="1266991"/>
                    </a:lnTo>
                    <a:lnTo>
                      <a:pt x="797962" y="1237217"/>
                    </a:lnTo>
                    <a:lnTo>
                      <a:pt x="774142" y="1198510"/>
                    </a:lnTo>
                    <a:lnTo>
                      <a:pt x="738413" y="1213397"/>
                    </a:lnTo>
                    <a:lnTo>
                      <a:pt x="726503" y="1231262"/>
                    </a:lnTo>
                    <a:lnTo>
                      <a:pt x="711616" y="1243172"/>
                    </a:lnTo>
                    <a:lnTo>
                      <a:pt x="663976" y="1243172"/>
                    </a:lnTo>
                    <a:lnTo>
                      <a:pt x="631224" y="1243172"/>
                    </a:lnTo>
                    <a:lnTo>
                      <a:pt x="628246" y="1216374"/>
                    </a:lnTo>
                    <a:lnTo>
                      <a:pt x="600486" y="1213599"/>
                    </a:lnTo>
                    <a:lnTo>
                      <a:pt x="598472" y="1199502"/>
                    </a:lnTo>
                    <a:lnTo>
                      <a:pt x="563735" y="1172208"/>
                    </a:lnTo>
                    <a:lnTo>
                      <a:pt x="504185" y="1132508"/>
                    </a:lnTo>
                    <a:lnTo>
                      <a:pt x="494260" y="1035741"/>
                    </a:lnTo>
                    <a:lnTo>
                      <a:pt x="516591" y="1008449"/>
                    </a:lnTo>
                    <a:lnTo>
                      <a:pt x="491779" y="986117"/>
                    </a:lnTo>
                    <a:lnTo>
                      <a:pt x="489298" y="963785"/>
                    </a:lnTo>
                    <a:lnTo>
                      <a:pt x="469448" y="946417"/>
                    </a:lnTo>
                    <a:lnTo>
                      <a:pt x="462004" y="896793"/>
                    </a:lnTo>
                    <a:lnTo>
                      <a:pt x="409899" y="847168"/>
                    </a:lnTo>
                    <a:lnTo>
                      <a:pt x="395011" y="775212"/>
                    </a:lnTo>
                    <a:lnTo>
                      <a:pt x="347868" y="735512"/>
                    </a:lnTo>
                    <a:lnTo>
                      <a:pt x="330499" y="710701"/>
                    </a:lnTo>
                    <a:lnTo>
                      <a:pt x="268469" y="693332"/>
                    </a:lnTo>
                    <a:lnTo>
                      <a:pt x="213882" y="718144"/>
                    </a:lnTo>
                    <a:lnTo>
                      <a:pt x="179145" y="718144"/>
                    </a:lnTo>
                    <a:lnTo>
                      <a:pt x="181626" y="777694"/>
                    </a:lnTo>
                    <a:lnTo>
                      <a:pt x="194032" y="800026"/>
                    </a:lnTo>
                    <a:lnTo>
                      <a:pt x="223807" y="852131"/>
                    </a:lnTo>
                    <a:lnTo>
                      <a:pt x="208919" y="871980"/>
                    </a:lnTo>
                    <a:lnTo>
                      <a:pt x="226288" y="886868"/>
                    </a:lnTo>
                    <a:lnTo>
                      <a:pt x="226288" y="896793"/>
                    </a:lnTo>
                    <a:lnTo>
                      <a:pt x="208919" y="914160"/>
                    </a:lnTo>
                    <a:lnTo>
                      <a:pt x="191551" y="934010"/>
                    </a:lnTo>
                    <a:lnTo>
                      <a:pt x="161776" y="934010"/>
                    </a:lnTo>
                    <a:lnTo>
                      <a:pt x="146889" y="896793"/>
                    </a:lnTo>
                    <a:lnTo>
                      <a:pt x="141926" y="896793"/>
                    </a:lnTo>
                    <a:lnTo>
                      <a:pt x="129520" y="889350"/>
                    </a:lnTo>
                    <a:lnTo>
                      <a:pt x="104708" y="894311"/>
                    </a:lnTo>
                    <a:lnTo>
                      <a:pt x="77414" y="874461"/>
                    </a:lnTo>
                    <a:lnTo>
                      <a:pt x="67489" y="844686"/>
                    </a:lnTo>
                    <a:lnTo>
                      <a:pt x="12902" y="839725"/>
                    </a:lnTo>
                    <a:lnTo>
                      <a:pt x="4560" y="816170"/>
                    </a:lnTo>
                    <a:lnTo>
                      <a:pt x="17865" y="820371"/>
                    </a:lnTo>
                    <a:lnTo>
                      <a:pt x="44662" y="796551"/>
                    </a:lnTo>
                    <a:lnTo>
                      <a:pt x="56572" y="707227"/>
                    </a:lnTo>
                    <a:lnTo>
                      <a:pt x="14887" y="659587"/>
                    </a:lnTo>
                    <a:lnTo>
                      <a:pt x="23820" y="632790"/>
                    </a:lnTo>
                    <a:lnTo>
                      <a:pt x="0" y="623858"/>
                    </a:lnTo>
                    <a:lnTo>
                      <a:pt x="0" y="600038"/>
                    </a:lnTo>
                    <a:lnTo>
                      <a:pt x="41685" y="600038"/>
                    </a:lnTo>
                    <a:lnTo>
                      <a:pt x="32752" y="567286"/>
                    </a:lnTo>
                    <a:lnTo>
                      <a:pt x="38707" y="555376"/>
                    </a:lnTo>
                    <a:lnTo>
                      <a:pt x="26797" y="489872"/>
                    </a:lnTo>
                    <a:lnTo>
                      <a:pt x="11910" y="477962"/>
                    </a:lnTo>
                    <a:lnTo>
                      <a:pt x="41685" y="448187"/>
                    </a:lnTo>
                    <a:lnTo>
                      <a:pt x="47640" y="430322"/>
                    </a:lnTo>
                    <a:lnTo>
                      <a:pt x="71459" y="427345"/>
                    </a:lnTo>
                    <a:lnTo>
                      <a:pt x="71459" y="367795"/>
                    </a:lnTo>
                    <a:lnTo>
                      <a:pt x="95279" y="329088"/>
                    </a:lnTo>
                    <a:lnTo>
                      <a:pt x="113144" y="317178"/>
                    </a:lnTo>
                    <a:lnTo>
                      <a:pt x="139941" y="269539"/>
                    </a:lnTo>
                    <a:lnTo>
                      <a:pt x="202468" y="248696"/>
                    </a:lnTo>
                    <a:lnTo>
                      <a:pt x="235220" y="230832"/>
                    </a:lnTo>
                    <a:lnTo>
                      <a:pt x="267972" y="254651"/>
                    </a:lnTo>
                    <a:lnTo>
                      <a:pt x="315612" y="239764"/>
                    </a:lnTo>
                    <a:lnTo>
                      <a:pt x="333477" y="257629"/>
                    </a:lnTo>
                    <a:lnTo>
                      <a:pt x="378139" y="251674"/>
                    </a:lnTo>
                    <a:lnTo>
                      <a:pt x="413869" y="230832"/>
                    </a:lnTo>
                    <a:lnTo>
                      <a:pt x="410891" y="207012"/>
                    </a:lnTo>
                    <a:lnTo>
                      <a:pt x="428756" y="192124"/>
                    </a:lnTo>
                    <a:lnTo>
                      <a:pt x="428756" y="165327"/>
                    </a:lnTo>
                    <a:lnTo>
                      <a:pt x="413869" y="129598"/>
                    </a:lnTo>
                    <a:lnTo>
                      <a:pt x="433673" y="92466"/>
                    </a:lnTo>
                    <a:lnTo>
                      <a:pt x="444636" y="90393"/>
                    </a:lnTo>
                    <a:lnTo>
                      <a:pt x="504185" y="100318"/>
                    </a:lnTo>
                    <a:lnTo>
                      <a:pt x="531479" y="137538"/>
                    </a:lnTo>
                    <a:lnTo>
                      <a:pt x="712608" y="147462"/>
                    </a:lnTo>
                    <a:lnTo>
                      <a:pt x="722533" y="107763"/>
                    </a:lnTo>
                    <a:lnTo>
                      <a:pt x="757270" y="90393"/>
                    </a:lnTo>
                    <a:lnTo>
                      <a:pt x="774639" y="73026"/>
                    </a:lnTo>
                    <a:lnTo>
                      <a:pt x="789526" y="53176"/>
                    </a:lnTo>
                    <a:lnTo>
                      <a:pt x="796970" y="35808"/>
                    </a:lnTo>
                    <a:lnTo>
                      <a:pt x="799451" y="18439"/>
                    </a:lnTo>
                    <a:lnTo>
                      <a:pt x="838633" y="0"/>
                    </a:lnTo>
                  </a:path>
                </a:pathLst>
              </a:custGeom>
              <a:solidFill>
                <a:srgbClr val="E2F0D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A467ED7-9705-04C1-4898-25C8F317DE21}"/>
                  </a:ext>
                </a:extLst>
              </p:cNvPr>
              <p:cNvSpPr/>
              <p:nvPr/>
            </p:nvSpPr>
            <p:spPr>
              <a:xfrm>
                <a:off x="1793066" y="3355735"/>
                <a:ext cx="66994" cy="71956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F3071F3-041C-1C8B-D0A4-50193A722833}"/>
                  </a:ext>
                </a:extLst>
              </p:cNvPr>
              <p:cNvSpPr/>
              <p:nvPr/>
            </p:nvSpPr>
            <p:spPr>
              <a:xfrm>
                <a:off x="1503382" y="3017669"/>
                <a:ext cx="586188" cy="509891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E2F0D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EE31B15-10FF-DEE1-0B35-808385E269C8}"/>
                  </a:ext>
                </a:extLst>
              </p:cNvPr>
              <p:cNvSpPr/>
              <p:nvPr/>
            </p:nvSpPr>
            <p:spPr>
              <a:xfrm>
                <a:off x="1258361" y="1589101"/>
                <a:ext cx="932446" cy="85106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0ADCFFC-5441-6231-3B18-9FA6C7415570}"/>
                  </a:ext>
                </a:extLst>
              </p:cNvPr>
              <p:cNvSpPr/>
              <p:nvPr/>
            </p:nvSpPr>
            <p:spPr>
              <a:xfrm>
                <a:off x="785068" y="1828538"/>
                <a:ext cx="1211458" cy="114818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21F8B09-EF15-CF4E-C7BD-B53409AA9D64}"/>
                  </a:ext>
                </a:extLst>
              </p:cNvPr>
              <p:cNvSpPr/>
              <p:nvPr/>
            </p:nvSpPr>
            <p:spPr>
              <a:xfrm>
                <a:off x="950690" y="1641206"/>
                <a:ext cx="94288" cy="669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1860052-11E9-AADD-D7DF-51069D7096C6}"/>
                  </a:ext>
                </a:extLst>
              </p:cNvPr>
              <p:cNvSpPr/>
              <p:nvPr/>
            </p:nvSpPr>
            <p:spPr>
              <a:xfrm>
                <a:off x="1198813" y="1703237"/>
                <a:ext cx="89325" cy="84362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034E596-720F-0BCC-6061-FA4058466B15}"/>
                  </a:ext>
                </a:extLst>
              </p:cNvPr>
              <p:cNvSpPr/>
              <p:nvPr/>
            </p:nvSpPr>
            <p:spPr>
              <a:xfrm>
                <a:off x="829109" y="1735494"/>
                <a:ext cx="39699" cy="126541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45CFD28-2855-AE13-3B48-0A36C4265880}"/>
                  </a:ext>
                </a:extLst>
              </p:cNvPr>
              <p:cNvSpPr/>
              <p:nvPr/>
            </p:nvSpPr>
            <p:spPr>
              <a:xfrm>
                <a:off x="1981105" y="2095273"/>
                <a:ext cx="1152601" cy="1456512"/>
              </a:xfrm>
              <a:custGeom>
                <a:avLst/>
                <a:gdLst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63299 w 1152601"/>
                  <a:gd name="connsiteY57" fmla="*/ 1437127 h 1456512"/>
                  <a:gd name="connsiteX58" fmla="*/ 259145 w 1152601"/>
                  <a:gd name="connsiteY58" fmla="*/ 1456512 h 1456512"/>
                  <a:gd name="connsiteX59" fmla="*/ 0 w 1152601"/>
                  <a:gd name="connsiteY59" fmla="*/ 1456512 h 1456512"/>
                  <a:gd name="connsiteX60" fmla="*/ 6740 w 1152601"/>
                  <a:gd name="connsiteY60" fmla="*/ 1409337 h 1456512"/>
                  <a:gd name="connsiteX61" fmla="*/ 36515 w 1152601"/>
                  <a:gd name="connsiteY61" fmla="*/ 1379562 h 1456512"/>
                  <a:gd name="connsiteX62" fmla="*/ 76214 w 1152601"/>
                  <a:gd name="connsiteY62" fmla="*/ 1349788 h 1456512"/>
                  <a:gd name="connsiteX63" fmla="*/ 86139 w 1152601"/>
                  <a:gd name="connsiteY63" fmla="*/ 1307608 h 1456512"/>
                  <a:gd name="connsiteX64" fmla="*/ 140726 w 1152601"/>
                  <a:gd name="connsiteY64" fmla="*/ 1270388 h 1456512"/>
                  <a:gd name="connsiteX65" fmla="*/ 125839 w 1152601"/>
                  <a:gd name="connsiteY65" fmla="*/ 1240614 h 1456512"/>
                  <a:gd name="connsiteX66" fmla="*/ 165539 w 1152601"/>
                  <a:gd name="connsiteY66" fmla="*/ 1183545 h 1456512"/>
                  <a:gd name="connsiteX67" fmla="*/ 158095 w 1152601"/>
                  <a:gd name="connsiteY67" fmla="*/ 1176102 h 1456512"/>
                  <a:gd name="connsiteX68" fmla="*/ 242457 w 1152601"/>
                  <a:gd name="connsiteY68" fmla="*/ 1086778 h 1456512"/>
                  <a:gd name="connsiteX69" fmla="*/ 237494 w 1152601"/>
                  <a:gd name="connsiteY69" fmla="*/ 1032191 h 1456512"/>
                  <a:gd name="connsiteX70" fmla="*/ 212682 w 1152601"/>
                  <a:gd name="connsiteY70" fmla="*/ 992491 h 1456512"/>
                  <a:gd name="connsiteX71" fmla="*/ 232532 w 1152601"/>
                  <a:gd name="connsiteY71" fmla="*/ 982566 h 1456512"/>
                  <a:gd name="connsiteX72" fmla="*/ 202757 w 1152601"/>
                  <a:gd name="connsiteY72" fmla="*/ 932941 h 1456512"/>
                  <a:gd name="connsiteX73" fmla="*/ 222607 w 1152601"/>
                  <a:gd name="connsiteY73" fmla="*/ 913092 h 1456512"/>
                  <a:gd name="connsiteX74" fmla="*/ 351631 w 1152601"/>
                  <a:gd name="connsiteY74" fmla="*/ 811362 h 1456512"/>
                  <a:gd name="connsiteX75" fmla="*/ 331781 w 1152601"/>
                  <a:gd name="connsiteY75" fmla="*/ 798955 h 1456512"/>
                  <a:gd name="connsiteX76" fmla="*/ 279675 w 1152601"/>
                  <a:gd name="connsiteY76" fmla="*/ 801437 h 1456512"/>
                  <a:gd name="connsiteX77" fmla="*/ 215163 w 1152601"/>
                  <a:gd name="connsiteY77" fmla="*/ 818805 h 1456512"/>
                  <a:gd name="connsiteX78" fmla="*/ 108470 w 1152601"/>
                  <a:gd name="connsiteY78" fmla="*/ 843617 h 1456512"/>
                  <a:gd name="connsiteX79" fmla="*/ 103508 w 1152601"/>
                  <a:gd name="connsiteY79" fmla="*/ 868430 h 1456512"/>
                  <a:gd name="connsiteX80" fmla="*/ 93583 w 1152601"/>
                  <a:gd name="connsiteY80" fmla="*/ 908129 h 1456512"/>
                  <a:gd name="connsiteX81" fmla="*/ 43958 w 1152601"/>
                  <a:gd name="connsiteY81" fmla="*/ 915572 h 1456512"/>
                  <a:gd name="connsiteX82" fmla="*/ 56364 w 1152601"/>
                  <a:gd name="connsiteY82" fmla="*/ 875872 h 1456512"/>
                  <a:gd name="connsiteX83" fmla="*/ 34033 w 1152601"/>
                  <a:gd name="connsiteY83" fmla="*/ 851062 h 1456512"/>
                  <a:gd name="connsiteX84" fmla="*/ 56364 w 1152601"/>
                  <a:gd name="connsiteY84" fmla="*/ 833692 h 1456512"/>
                  <a:gd name="connsiteX85" fmla="*/ 93583 w 1152601"/>
                  <a:gd name="connsiteY85" fmla="*/ 803918 h 1456512"/>
                  <a:gd name="connsiteX86" fmla="*/ 143207 w 1152601"/>
                  <a:gd name="connsiteY86" fmla="*/ 786548 h 1456512"/>
                  <a:gd name="connsiteX87" fmla="*/ 205238 w 1152601"/>
                  <a:gd name="connsiteY87" fmla="*/ 751813 h 1456512"/>
                  <a:gd name="connsiteX88" fmla="*/ 239975 w 1152601"/>
                  <a:gd name="connsiteY88" fmla="*/ 707149 h 1456512"/>
                  <a:gd name="connsiteX89" fmla="*/ 279675 w 1152601"/>
                  <a:gd name="connsiteY89" fmla="*/ 674894 h 1456512"/>
                  <a:gd name="connsiteX90" fmla="*/ 282156 w 1152601"/>
                  <a:gd name="connsiteY90" fmla="*/ 602939 h 1456512"/>
                  <a:gd name="connsiteX91" fmla="*/ 299525 w 1152601"/>
                  <a:gd name="connsiteY91" fmla="*/ 580607 h 1456512"/>
                  <a:gd name="connsiteX92" fmla="*/ 232532 w 1152601"/>
                  <a:gd name="connsiteY92" fmla="*/ 491283 h 1456512"/>
                  <a:gd name="connsiteX93" fmla="*/ 192832 w 1152601"/>
                  <a:gd name="connsiteY93" fmla="*/ 491283 h 1456512"/>
                  <a:gd name="connsiteX94" fmla="*/ 182907 w 1152601"/>
                  <a:gd name="connsiteY94" fmla="*/ 463990 h 1456512"/>
                  <a:gd name="connsiteX95" fmla="*/ 182907 w 1152601"/>
                  <a:gd name="connsiteY95" fmla="*/ 436696 h 1456512"/>
                  <a:gd name="connsiteX96" fmla="*/ 130801 w 1152601"/>
                  <a:gd name="connsiteY96" fmla="*/ 409402 h 1456512"/>
                  <a:gd name="connsiteX97" fmla="*/ 101027 w 1152601"/>
                  <a:gd name="connsiteY97" fmla="*/ 394516 h 1456512"/>
                  <a:gd name="connsiteX98" fmla="*/ 76214 w 1152601"/>
                  <a:gd name="connsiteY98" fmla="*/ 382109 h 1456512"/>
                  <a:gd name="connsiteX99" fmla="*/ 76214 w 1152601"/>
                  <a:gd name="connsiteY99" fmla="*/ 302710 h 1456512"/>
                  <a:gd name="connsiteX100" fmla="*/ 50739 w 1152601"/>
                  <a:gd name="connsiteY100" fmla="*/ 272988 h 1456512"/>
                  <a:gd name="connsiteX101" fmla="*/ 150155 w 1152601"/>
                  <a:gd name="connsiteY101" fmla="*/ 275913 h 1456512"/>
                  <a:gd name="connsiteX102" fmla="*/ 168020 w 1152601"/>
                  <a:gd name="connsiteY102" fmla="*/ 258048 h 1456512"/>
                  <a:gd name="connsiteX103" fmla="*/ 159087 w 1152601"/>
                  <a:gd name="connsiteY103" fmla="*/ 198498 h 1456512"/>
                  <a:gd name="connsiteX104" fmla="*/ 245434 w 1152601"/>
                  <a:gd name="connsiteY104" fmla="*/ 165746 h 1456512"/>
                  <a:gd name="connsiteX105" fmla="*/ 236502 w 1152601"/>
                  <a:gd name="connsiteY105" fmla="*/ 141926 h 1456512"/>
                  <a:gd name="connsiteX106" fmla="*/ 260322 w 1152601"/>
                  <a:gd name="connsiteY106" fmla="*/ 118107 h 1456512"/>
                  <a:gd name="connsiteX107" fmla="*/ 349646 w 1152601"/>
                  <a:gd name="connsiteY107" fmla="*/ 115129 h 1456512"/>
                  <a:gd name="connsiteX108" fmla="*/ 376443 w 1152601"/>
                  <a:gd name="connsiteY108" fmla="*/ 46647 h 1456512"/>
                  <a:gd name="connsiteX109" fmla="*/ 400263 w 1152601"/>
                  <a:gd name="connsiteY109" fmla="*/ 64512 h 1456512"/>
                  <a:gd name="connsiteX110" fmla="*/ 438970 w 1152601"/>
                  <a:gd name="connsiteY110" fmla="*/ 49625 h 1456512"/>
                  <a:gd name="connsiteX111" fmla="*/ 477677 w 1152601"/>
                  <a:gd name="connsiteY111" fmla="*/ 97264 h 1456512"/>
                  <a:gd name="connsiteX112" fmla="*/ 513407 w 1152601"/>
                  <a:gd name="connsiteY112" fmla="*/ 109174 h 1456512"/>
                  <a:gd name="connsiteX113" fmla="*/ 569979 w 1152601"/>
                  <a:gd name="connsiteY113" fmla="*/ 127039 h 1456512"/>
                  <a:gd name="connsiteX114" fmla="*/ 556674 w 1152601"/>
                  <a:gd name="connsiteY114" fmla="*/ 122838 h 1456512"/>
                  <a:gd name="connsiteX115" fmla="*/ 565017 w 1152601"/>
                  <a:gd name="connsiteY115" fmla="*/ 146393 h 1456512"/>
                  <a:gd name="connsiteX116" fmla="*/ 619604 w 1152601"/>
                  <a:gd name="connsiteY116" fmla="*/ 151354 h 1456512"/>
                  <a:gd name="connsiteX117" fmla="*/ 629529 w 1152601"/>
                  <a:gd name="connsiteY117" fmla="*/ 181129 h 1456512"/>
                  <a:gd name="connsiteX118" fmla="*/ 656822 w 1152601"/>
                  <a:gd name="connsiteY118" fmla="*/ 200979 h 1456512"/>
                  <a:gd name="connsiteX119" fmla="*/ 681634 w 1152601"/>
                  <a:gd name="connsiteY119" fmla="*/ 196018 h 1456512"/>
                  <a:gd name="connsiteX120" fmla="*/ 694041 w 1152601"/>
                  <a:gd name="connsiteY120" fmla="*/ 203461 h 1456512"/>
                  <a:gd name="connsiteX121" fmla="*/ 699003 w 1152601"/>
                  <a:gd name="connsiteY121" fmla="*/ 203461 h 1456512"/>
                  <a:gd name="connsiteX122" fmla="*/ 713890 w 1152601"/>
                  <a:gd name="connsiteY122" fmla="*/ 240678 h 1456512"/>
                  <a:gd name="connsiteX123" fmla="*/ 743665 w 1152601"/>
                  <a:gd name="connsiteY123" fmla="*/ 240678 h 1456512"/>
                  <a:gd name="connsiteX124" fmla="*/ 761034 w 1152601"/>
                  <a:gd name="connsiteY124" fmla="*/ 220829 h 1456512"/>
                  <a:gd name="connsiteX125" fmla="*/ 778402 w 1152601"/>
                  <a:gd name="connsiteY125" fmla="*/ 203461 h 1456512"/>
                  <a:gd name="connsiteX126" fmla="*/ 778402 w 1152601"/>
                  <a:gd name="connsiteY126" fmla="*/ 193536 h 1456512"/>
                  <a:gd name="connsiteX127" fmla="*/ 761034 w 1152601"/>
                  <a:gd name="connsiteY127" fmla="*/ 178648 h 1456512"/>
                  <a:gd name="connsiteX128" fmla="*/ 775921 w 1152601"/>
                  <a:gd name="connsiteY128" fmla="*/ 158799 h 1456512"/>
                  <a:gd name="connsiteX129" fmla="*/ 746146 w 1152601"/>
                  <a:gd name="connsiteY129" fmla="*/ 106694 h 1456512"/>
                  <a:gd name="connsiteX130" fmla="*/ 733740 w 1152601"/>
                  <a:gd name="connsiteY130" fmla="*/ 84362 h 1456512"/>
                  <a:gd name="connsiteX131" fmla="*/ 731259 w 1152601"/>
                  <a:gd name="connsiteY131" fmla="*/ 24812 h 1456512"/>
                  <a:gd name="connsiteX132" fmla="*/ 765996 w 1152601"/>
                  <a:gd name="connsiteY132" fmla="*/ 24812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59145 w 1152601"/>
                  <a:gd name="connsiteY57" fmla="*/ 1456512 h 1456512"/>
                  <a:gd name="connsiteX58" fmla="*/ 0 w 1152601"/>
                  <a:gd name="connsiteY58" fmla="*/ 1456512 h 1456512"/>
                  <a:gd name="connsiteX59" fmla="*/ 6740 w 1152601"/>
                  <a:gd name="connsiteY59" fmla="*/ 1409337 h 1456512"/>
                  <a:gd name="connsiteX60" fmla="*/ 36515 w 1152601"/>
                  <a:gd name="connsiteY60" fmla="*/ 1379562 h 1456512"/>
                  <a:gd name="connsiteX61" fmla="*/ 76214 w 1152601"/>
                  <a:gd name="connsiteY61" fmla="*/ 1349788 h 1456512"/>
                  <a:gd name="connsiteX62" fmla="*/ 86139 w 1152601"/>
                  <a:gd name="connsiteY62" fmla="*/ 1307608 h 1456512"/>
                  <a:gd name="connsiteX63" fmla="*/ 140726 w 1152601"/>
                  <a:gd name="connsiteY63" fmla="*/ 1270388 h 1456512"/>
                  <a:gd name="connsiteX64" fmla="*/ 125839 w 1152601"/>
                  <a:gd name="connsiteY64" fmla="*/ 1240614 h 1456512"/>
                  <a:gd name="connsiteX65" fmla="*/ 165539 w 1152601"/>
                  <a:gd name="connsiteY65" fmla="*/ 1183545 h 1456512"/>
                  <a:gd name="connsiteX66" fmla="*/ 158095 w 1152601"/>
                  <a:gd name="connsiteY66" fmla="*/ 1176102 h 1456512"/>
                  <a:gd name="connsiteX67" fmla="*/ 242457 w 1152601"/>
                  <a:gd name="connsiteY67" fmla="*/ 1086778 h 1456512"/>
                  <a:gd name="connsiteX68" fmla="*/ 237494 w 1152601"/>
                  <a:gd name="connsiteY68" fmla="*/ 1032191 h 1456512"/>
                  <a:gd name="connsiteX69" fmla="*/ 212682 w 1152601"/>
                  <a:gd name="connsiteY69" fmla="*/ 992491 h 1456512"/>
                  <a:gd name="connsiteX70" fmla="*/ 232532 w 1152601"/>
                  <a:gd name="connsiteY70" fmla="*/ 982566 h 1456512"/>
                  <a:gd name="connsiteX71" fmla="*/ 202757 w 1152601"/>
                  <a:gd name="connsiteY71" fmla="*/ 932941 h 1456512"/>
                  <a:gd name="connsiteX72" fmla="*/ 222607 w 1152601"/>
                  <a:gd name="connsiteY72" fmla="*/ 913092 h 1456512"/>
                  <a:gd name="connsiteX73" fmla="*/ 351631 w 1152601"/>
                  <a:gd name="connsiteY73" fmla="*/ 811362 h 1456512"/>
                  <a:gd name="connsiteX74" fmla="*/ 331781 w 1152601"/>
                  <a:gd name="connsiteY74" fmla="*/ 798955 h 1456512"/>
                  <a:gd name="connsiteX75" fmla="*/ 279675 w 1152601"/>
                  <a:gd name="connsiteY75" fmla="*/ 801437 h 1456512"/>
                  <a:gd name="connsiteX76" fmla="*/ 215163 w 1152601"/>
                  <a:gd name="connsiteY76" fmla="*/ 818805 h 1456512"/>
                  <a:gd name="connsiteX77" fmla="*/ 108470 w 1152601"/>
                  <a:gd name="connsiteY77" fmla="*/ 843617 h 1456512"/>
                  <a:gd name="connsiteX78" fmla="*/ 103508 w 1152601"/>
                  <a:gd name="connsiteY78" fmla="*/ 868430 h 1456512"/>
                  <a:gd name="connsiteX79" fmla="*/ 93583 w 1152601"/>
                  <a:gd name="connsiteY79" fmla="*/ 908129 h 1456512"/>
                  <a:gd name="connsiteX80" fmla="*/ 43958 w 1152601"/>
                  <a:gd name="connsiteY80" fmla="*/ 915572 h 1456512"/>
                  <a:gd name="connsiteX81" fmla="*/ 56364 w 1152601"/>
                  <a:gd name="connsiteY81" fmla="*/ 875872 h 1456512"/>
                  <a:gd name="connsiteX82" fmla="*/ 34033 w 1152601"/>
                  <a:gd name="connsiteY82" fmla="*/ 851062 h 1456512"/>
                  <a:gd name="connsiteX83" fmla="*/ 56364 w 1152601"/>
                  <a:gd name="connsiteY83" fmla="*/ 833692 h 1456512"/>
                  <a:gd name="connsiteX84" fmla="*/ 93583 w 1152601"/>
                  <a:gd name="connsiteY84" fmla="*/ 803918 h 1456512"/>
                  <a:gd name="connsiteX85" fmla="*/ 143207 w 1152601"/>
                  <a:gd name="connsiteY85" fmla="*/ 786548 h 1456512"/>
                  <a:gd name="connsiteX86" fmla="*/ 205238 w 1152601"/>
                  <a:gd name="connsiteY86" fmla="*/ 751813 h 1456512"/>
                  <a:gd name="connsiteX87" fmla="*/ 239975 w 1152601"/>
                  <a:gd name="connsiteY87" fmla="*/ 707149 h 1456512"/>
                  <a:gd name="connsiteX88" fmla="*/ 279675 w 1152601"/>
                  <a:gd name="connsiteY88" fmla="*/ 674894 h 1456512"/>
                  <a:gd name="connsiteX89" fmla="*/ 282156 w 1152601"/>
                  <a:gd name="connsiteY89" fmla="*/ 602939 h 1456512"/>
                  <a:gd name="connsiteX90" fmla="*/ 299525 w 1152601"/>
                  <a:gd name="connsiteY90" fmla="*/ 580607 h 1456512"/>
                  <a:gd name="connsiteX91" fmla="*/ 232532 w 1152601"/>
                  <a:gd name="connsiteY91" fmla="*/ 491283 h 1456512"/>
                  <a:gd name="connsiteX92" fmla="*/ 192832 w 1152601"/>
                  <a:gd name="connsiteY92" fmla="*/ 491283 h 1456512"/>
                  <a:gd name="connsiteX93" fmla="*/ 182907 w 1152601"/>
                  <a:gd name="connsiteY93" fmla="*/ 463990 h 1456512"/>
                  <a:gd name="connsiteX94" fmla="*/ 182907 w 1152601"/>
                  <a:gd name="connsiteY94" fmla="*/ 436696 h 1456512"/>
                  <a:gd name="connsiteX95" fmla="*/ 130801 w 1152601"/>
                  <a:gd name="connsiteY95" fmla="*/ 409402 h 1456512"/>
                  <a:gd name="connsiteX96" fmla="*/ 101027 w 1152601"/>
                  <a:gd name="connsiteY96" fmla="*/ 394516 h 1456512"/>
                  <a:gd name="connsiteX97" fmla="*/ 76214 w 1152601"/>
                  <a:gd name="connsiteY97" fmla="*/ 382109 h 1456512"/>
                  <a:gd name="connsiteX98" fmla="*/ 76214 w 1152601"/>
                  <a:gd name="connsiteY98" fmla="*/ 302710 h 1456512"/>
                  <a:gd name="connsiteX99" fmla="*/ 50739 w 1152601"/>
                  <a:gd name="connsiteY99" fmla="*/ 272988 h 1456512"/>
                  <a:gd name="connsiteX100" fmla="*/ 150155 w 1152601"/>
                  <a:gd name="connsiteY100" fmla="*/ 275913 h 1456512"/>
                  <a:gd name="connsiteX101" fmla="*/ 168020 w 1152601"/>
                  <a:gd name="connsiteY101" fmla="*/ 258048 h 1456512"/>
                  <a:gd name="connsiteX102" fmla="*/ 159087 w 1152601"/>
                  <a:gd name="connsiteY102" fmla="*/ 198498 h 1456512"/>
                  <a:gd name="connsiteX103" fmla="*/ 245434 w 1152601"/>
                  <a:gd name="connsiteY103" fmla="*/ 165746 h 1456512"/>
                  <a:gd name="connsiteX104" fmla="*/ 236502 w 1152601"/>
                  <a:gd name="connsiteY104" fmla="*/ 141926 h 1456512"/>
                  <a:gd name="connsiteX105" fmla="*/ 260322 w 1152601"/>
                  <a:gd name="connsiteY105" fmla="*/ 118107 h 1456512"/>
                  <a:gd name="connsiteX106" fmla="*/ 349646 w 1152601"/>
                  <a:gd name="connsiteY106" fmla="*/ 115129 h 1456512"/>
                  <a:gd name="connsiteX107" fmla="*/ 376443 w 1152601"/>
                  <a:gd name="connsiteY107" fmla="*/ 46647 h 1456512"/>
                  <a:gd name="connsiteX108" fmla="*/ 400263 w 1152601"/>
                  <a:gd name="connsiteY108" fmla="*/ 64512 h 1456512"/>
                  <a:gd name="connsiteX109" fmla="*/ 438970 w 1152601"/>
                  <a:gd name="connsiteY109" fmla="*/ 49625 h 1456512"/>
                  <a:gd name="connsiteX110" fmla="*/ 477677 w 1152601"/>
                  <a:gd name="connsiteY110" fmla="*/ 97264 h 1456512"/>
                  <a:gd name="connsiteX111" fmla="*/ 513407 w 1152601"/>
                  <a:gd name="connsiteY111" fmla="*/ 109174 h 1456512"/>
                  <a:gd name="connsiteX112" fmla="*/ 569979 w 1152601"/>
                  <a:gd name="connsiteY112" fmla="*/ 127039 h 1456512"/>
                  <a:gd name="connsiteX113" fmla="*/ 556674 w 1152601"/>
                  <a:gd name="connsiteY113" fmla="*/ 122838 h 1456512"/>
                  <a:gd name="connsiteX114" fmla="*/ 565017 w 1152601"/>
                  <a:gd name="connsiteY114" fmla="*/ 146393 h 1456512"/>
                  <a:gd name="connsiteX115" fmla="*/ 619604 w 1152601"/>
                  <a:gd name="connsiteY115" fmla="*/ 151354 h 1456512"/>
                  <a:gd name="connsiteX116" fmla="*/ 629529 w 1152601"/>
                  <a:gd name="connsiteY116" fmla="*/ 181129 h 1456512"/>
                  <a:gd name="connsiteX117" fmla="*/ 656822 w 1152601"/>
                  <a:gd name="connsiteY117" fmla="*/ 200979 h 1456512"/>
                  <a:gd name="connsiteX118" fmla="*/ 681634 w 1152601"/>
                  <a:gd name="connsiteY118" fmla="*/ 196018 h 1456512"/>
                  <a:gd name="connsiteX119" fmla="*/ 694041 w 1152601"/>
                  <a:gd name="connsiteY119" fmla="*/ 203461 h 1456512"/>
                  <a:gd name="connsiteX120" fmla="*/ 699003 w 1152601"/>
                  <a:gd name="connsiteY120" fmla="*/ 203461 h 1456512"/>
                  <a:gd name="connsiteX121" fmla="*/ 713890 w 1152601"/>
                  <a:gd name="connsiteY121" fmla="*/ 240678 h 1456512"/>
                  <a:gd name="connsiteX122" fmla="*/ 743665 w 1152601"/>
                  <a:gd name="connsiteY122" fmla="*/ 240678 h 1456512"/>
                  <a:gd name="connsiteX123" fmla="*/ 761034 w 1152601"/>
                  <a:gd name="connsiteY123" fmla="*/ 220829 h 1456512"/>
                  <a:gd name="connsiteX124" fmla="*/ 778402 w 1152601"/>
                  <a:gd name="connsiteY124" fmla="*/ 203461 h 1456512"/>
                  <a:gd name="connsiteX125" fmla="*/ 778402 w 1152601"/>
                  <a:gd name="connsiteY125" fmla="*/ 193536 h 1456512"/>
                  <a:gd name="connsiteX126" fmla="*/ 761034 w 1152601"/>
                  <a:gd name="connsiteY126" fmla="*/ 178648 h 1456512"/>
                  <a:gd name="connsiteX127" fmla="*/ 775921 w 1152601"/>
                  <a:gd name="connsiteY127" fmla="*/ 158799 h 1456512"/>
                  <a:gd name="connsiteX128" fmla="*/ 746146 w 1152601"/>
                  <a:gd name="connsiteY128" fmla="*/ 106694 h 1456512"/>
                  <a:gd name="connsiteX129" fmla="*/ 733740 w 1152601"/>
                  <a:gd name="connsiteY129" fmla="*/ 84362 h 1456512"/>
                  <a:gd name="connsiteX130" fmla="*/ 731259 w 1152601"/>
                  <a:gd name="connsiteY130" fmla="*/ 24812 h 1456512"/>
                  <a:gd name="connsiteX131" fmla="*/ 765996 w 1152601"/>
                  <a:gd name="connsiteY131" fmla="*/ 24812 h 1456512"/>
                  <a:gd name="connsiteX132" fmla="*/ 820583 w 1152601"/>
                  <a:gd name="connsiteY132" fmla="*/ 0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59145 w 1152601"/>
                  <a:gd name="connsiteY56" fmla="*/ 1456512 h 1456512"/>
                  <a:gd name="connsiteX57" fmla="*/ 0 w 1152601"/>
                  <a:gd name="connsiteY57" fmla="*/ 1456512 h 1456512"/>
                  <a:gd name="connsiteX58" fmla="*/ 6740 w 1152601"/>
                  <a:gd name="connsiteY58" fmla="*/ 1409337 h 1456512"/>
                  <a:gd name="connsiteX59" fmla="*/ 36515 w 1152601"/>
                  <a:gd name="connsiteY59" fmla="*/ 1379562 h 1456512"/>
                  <a:gd name="connsiteX60" fmla="*/ 76214 w 1152601"/>
                  <a:gd name="connsiteY60" fmla="*/ 1349788 h 1456512"/>
                  <a:gd name="connsiteX61" fmla="*/ 86139 w 1152601"/>
                  <a:gd name="connsiteY61" fmla="*/ 1307608 h 1456512"/>
                  <a:gd name="connsiteX62" fmla="*/ 140726 w 1152601"/>
                  <a:gd name="connsiteY62" fmla="*/ 1270388 h 1456512"/>
                  <a:gd name="connsiteX63" fmla="*/ 125839 w 1152601"/>
                  <a:gd name="connsiteY63" fmla="*/ 1240614 h 1456512"/>
                  <a:gd name="connsiteX64" fmla="*/ 165539 w 1152601"/>
                  <a:gd name="connsiteY64" fmla="*/ 1183545 h 1456512"/>
                  <a:gd name="connsiteX65" fmla="*/ 158095 w 1152601"/>
                  <a:gd name="connsiteY65" fmla="*/ 1176102 h 1456512"/>
                  <a:gd name="connsiteX66" fmla="*/ 242457 w 1152601"/>
                  <a:gd name="connsiteY66" fmla="*/ 1086778 h 1456512"/>
                  <a:gd name="connsiteX67" fmla="*/ 237494 w 1152601"/>
                  <a:gd name="connsiteY67" fmla="*/ 1032191 h 1456512"/>
                  <a:gd name="connsiteX68" fmla="*/ 212682 w 1152601"/>
                  <a:gd name="connsiteY68" fmla="*/ 992491 h 1456512"/>
                  <a:gd name="connsiteX69" fmla="*/ 232532 w 1152601"/>
                  <a:gd name="connsiteY69" fmla="*/ 982566 h 1456512"/>
                  <a:gd name="connsiteX70" fmla="*/ 202757 w 1152601"/>
                  <a:gd name="connsiteY70" fmla="*/ 932941 h 1456512"/>
                  <a:gd name="connsiteX71" fmla="*/ 222607 w 1152601"/>
                  <a:gd name="connsiteY71" fmla="*/ 913092 h 1456512"/>
                  <a:gd name="connsiteX72" fmla="*/ 351631 w 1152601"/>
                  <a:gd name="connsiteY72" fmla="*/ 811362 h 1456512"/>
                  <a:gd name="connsiteX73" fmla="*/ 331781 w 1152601"/>
                  <a:gd name="connsiteY73" fmla="*/ 798955 h 1456512"/>
                  <a:gd name="connsiteX74" fmla="*/ 279675 w 1152601"/>
                  <a:gd name="connsiteY74" fmla="*/ 801437 h 1456512"/>
                  <a:gd name="connsiteX75" fmla="*/ 215163 w 1152601"/>
                  <a:gd name="connsiteY75" fmla="*/ 818805 h 1456512"/>
                  <a:gd name="connsiteX76" fmla="*/ 108470 w 1152601"/>
                  <a:gd name="connsiteY76" fmla="*/ 843617 h 1456512"/>
                  <a:gd name="connsiteX77" fmla="*/ 103508 w 1152601"/>
                  <a:gd name="connsiteY77" fmla="*/ 868430 h 1456512"/>
                  <a:gd name="connsiteX78" fmla="*/ 93583 w 1152601"/>
                  <a:gd name="connsiteY78" fmla="*/ 908129 h 1456512"/>
                  <a:gd name="connsiteX79" fmla="*/ 43958 w 1152601"/>
                  <a:gd name="connsiteY79" fmla="*/ 915572 h 1456512"/>
                  <a:gd name="connsiteX80" fmla="*/ 56364 w 1152601"/>
                  <a:gd name="connsiteY80" fmla="*/ 875872 h 1456512"/>
                  <a:gd name="connsiteX81" fmla="*/ 34033 w 1152601"/>
                  <a:gd name="connsiteY81" fmla="*/ 851062 h 1456512"/>
                  <a:gd name="connsiteX82" fmla="*/ 56364 w 1152601"/>
                  <a:gd name="connsiteY82" fmla="*/ 833692 h 1456512"/>
                  <a:gd name="connsiteX83" fmla="*/ 93583 w 1152601"/>
                  <a:gd name="connsiteY83" fmla="*/ 803918 h 1456512"/>
                  <a:gd name="connsiteX84" fmla="*/ 143207 w 1152601"/>
                  <a:gd name="connsiteY84" fmla="*/ 786548 h 1456512"/>
                  <a:gd name="connsiteX85" fmla="*/ 205238 w 1152601"/>
                  <a:gd name="connsiteY85" fmla="*/ 751813 h 1456512"/>
                  <a:gd name="connsiteX86" fmla="*/ 239975 w 1152601"/>
                  <a:gd name="connsiteY86" fmla="*/ 707149 h 1456512"/>
                  <a:gd name="connsiteX87" fmla="*/ 279675 w 1152601"/>
                  <a:gd name="connsiteY87" fmla="*/ 674894 h 1456512"/>
                  <a:gd name="connsiteX88" fmla="*/ 282156 w 1152601"/>
                  <a:gd name="connsiteY88" fmla="*/ 602939 h 1456512"/>
                  <a:gd name="connsiteX89" fmla="*/ 299525 w 1152601"/>
                  <a:gd name="connsiteY89" fmla="*/ 580607 h 1456512"/>
                  <a:gd name="connsiteX90" fmla="*/ 232532 w 1152601"/>
                  <a:gd name="connsiteY90" fmla="*/ 491283 h 1456512"/>
                  <a:gd name="connsiteX91" fmla="*/ 192832 w 1152601"/>
                  <a:gd name="connsiteY91" fmla="*/ 491283 h 1456512"/>
                  <a:gd name="connsiteX92" fmla="*/ 182907 w 1152601"/>
                  <a:gd name="connsiteY92" fmla="*/ 463990 h 1456512"/>
                  <a:gd name="connsiteX93" fmla="*/ 182907 w 1152601"/>
                  <a:gd name="connsiteY93" fmla="*/ 436696 h 1456512"/>
                  <a:gd name="connsiteX94" fmla="*/ 130801 w 1152601"/>
                  <a:gd name="connsiteY94" fmla="*/ 409402 h 1456512"/>
                  <a:gd name="connsiteX95" fmla="*/ 101027 w 1152601"/>
                  <a:gd name="connsiteY95" fmla="*/ 394516 h 1456512"/>
                  <a:gd name="connsiteX96" fmla="*/ 76214 w 1152601"/>
                  <a:gd name="connsiteY96" fmla="*/ 382109 h 1456512"/>
                  <a:gd name="connsiteX97" fmla="*/ 76214 w 1152601"/>
                  <a:gd name="connsiteY97" fmla="*/ 302710 h 1456512"/>
                  <a:gd name="connsiteX98" fmla="*/ 50739 w 1152601"/>
                  <a:gd name="connsiteY98" fmla="*/ 272988 h 1456512"/>
                  <a:gd name="connsiteX99" fmla="*/ 150155 w 1152601"/>
                  <a:gd name="connsiteY99" fmla="*/ 275913 h 1456512"/>
                  <a:gd name="connsiteX100" fmla="*/ 168020 w 1152601"/>
                  <a:gd name="connsiteY100" fmla="*/ 258048 h 1456512"/>
                  <a:gd name="connsiteX101" fmla="*/ 159087 w 1152601"/>
                  <a:gd name="connsiteY101" fmla="*/ 198498 h 1456512"/>
                  <a:gd name="connsiteX102" fmla="*/ 245434 w 1152601"/>
                  <a:gd name="connsiteY102" fmla="*/ 165746 h 1456512"/>
                  <a:gd name="connsiteX103" fmla="*/ 236502 w 1152601"/>
                  <a:gd name="connsiteY103" fmla="*/ 141926 h 1456512"/>
                  <a:gd name="connsiteX104" fmla="*/ 260322 w 1152601"/>
                  <a:gd name="connsiteY104" fmla="*/ 118107 h 1456512"/>
                  <a:gd name="connsiteX105" fmla="*/ 349646 w 1152601"/>
                  <a:gd name="connsiteY105" fmla="*/ 115129 h 1456512"/>
                  <a:gd name="connsiteX106" fmla="*/ 376443 w 1152601"/>
                  <a:gd name="connsiteY106" fmla="*/ 46647 h 1456512"/>
                  <a:gd name="connsiteX107" fmla="*/ 400263 w 1152601"/>
                  <a:gd name="connsiteY107" fmla="*/ 64512 h 1456512"/>
                  <a:gd name="connsiteX108" fmla="*/ 438970 w 1152601"/>
                  <a:gd name="connsiteY108" fmla="*/ 49625 h 1456512"/>
                  <a:gd name="connsiteX109" fmla="*/ 477677 w 1152601"/>
                  <a:gd name="connsiteY109" fmla="*/ 97264 h 1456512"/>
                  <a:gd name="connsiteX110" fmla="*/ 513407 w 1152601"/>
                  <a:gd name="connsiteY110" fmla="*/ 109174 h 1456512"/>
                  <a:gd name="connsiteX111" fmla="*/ 569979 w 1152601"/>
                  <a:gd name="connsiteY111" fmla="*/ 127039 h 1456512"/>
                  <a:gd name="connsiteX112" fmla="*/ 556674 w 1152601"/>
                  <a:gd name="connsiteY112" fmla="*/ 122838 h 1456512"/>
                  <a:gd name="connsiteX113" fmla="*/ 565017 w 1152601"/>
                  <a:gd name="connsiteY113" fmla="*/ 146393 h 1456512"/>
                  <a:gd name="connsiteX114" fmla="*/ 619604 w 1152601"/>
                  <a:gd name="connsiteY114" fmla="*/ 151354 h 1456512"/>
                  <a:gd name="connsiteX115" fmla="*/ 629529 w 1152601"/>
                  <a:gd name="connsiteY115" fmla="*/ 181129 h 1456512"/>
                  <a:gd name="connsiteX116" fmla="*/ 656822 w 1152601"/>
                  <a:gd name="connsiteY116" fmla="*/ 200979 h 1456512"/>
                  <a:gd name="connsiteX117" fmla="*/ 681634 w 1152601"/>
                  <a:gd name="connsiteY117" fmla="*/ 196018 h 1456512"/>
                  <a:gd name="connsiteX118" fmla="*/ 694041 w 1152601"/>
                  <a:gd name="connsiteY118" fmla="*/ 203461 h 1456512"/>
                  <a:gd name="connsiteX119" fmla="*/ 699003 w 1152601"/>
                  <a:gd name="connsiteY119" fmla="*/ 203461 h 1456512"/>
                  <a:gd name="connsiteX120" fmla="*/ 713890 w 1152601"/>
                  <a:gd name="connsiteY120" fmla="*/ 240678 h 1456512"/>
                  <a:gd name="connsiteX121" fmla="*/ 743665 w 1152601"/>
                  <a:gd name="connsiteY121" fmla="*/ 240678 h 1456512"/>
                  <a:gd name="connsiteX122" fmla="*/ 761034 w 1152601"/>
                  <a:gd name="connsiteY122" fmla="*/ 220829 h 1456512"/>
                  <a:gd name="connsiteX123" fmla="*/ 778402 w 1152601"/>
                  <a:gd name="connsiteY123" fmla="*/ 203461 h 1456512"/>
                  <a:gd name="connsiteX124" fmla="*/ 778402 w 1152601"/>
                  <a:gd name="connsiteY124" fmla="*/ 193536 h 1456512"/>
                  <a:gd name="connsiteX125" fmla="*/ 761034 w 1152601"/>
                  <a:gd name="connsiteY125" fmla="*/ 178648 h 1456512"/>
                  <a:gd name="connsiteX126" fmla="*/ 775921 w 1152601"/>
                  <a:gd name="connsiteY126" fmla="*/ 158799 h 1456512"/>
                  <a:gd name="connsiteX127" fmla="*/ 746146 w 1152601"/>
                  <a:gd name="connsiteY127" fmla="*/ 106694 h 1456512"/>
                  <a:gd name="connsiteX128" fmla="*/ 733740 w 1152601"/>
                  <a:gd name="connsiteY128" fmla="*/ 84362 h 1456512"/>
                  <a:gd name="connsiteX129" fmla="*/ 731259 w 1152601"/>
                  <a:gd name="connsiteY129" fmla="*/ 24812 h 1456512"/>
                  <a:gd name="connsiteX130" fmla="*/ 765996 w 1152601"/>
                  <a:gd name="connsiteY130" fmla="*/ 24812 h 1456512"/>
                  <a:gd name="connsiteX131" fmla="*/ 820583 w 1152601"/>
                  <a:gd name="connsiteY131" fmla="*/ 0 h 1456512"/>
                  <a:gd name="connsiteX0" fmla="*/ 820583 w 1152601"/>
                  <a:gd name="connsiteY0" fmla="*/ 0 h 1672412"/>
                  <a:gd name="connsiteX1" fmla="*/ 882614 w 1152601"/>
                  <a:gd name="connsiteY1" fmla="*/ 17369 h 1672412"/>
                  <a:gd name="connsiteX2" fmla="*/ 899983 w 1152601"/>
                  <a:gd name="connsiteY2" fmla="*/ 42180 h 1672412"/>
                  <a:gd name="connsiteX3" fmla="*/ 947126 w 1152601"/>
                  <a:gd name="connsiteY3" fmla="*/ 81880 h 1672412"/>
                  <a:gd name="connsiteX4" fmla="*/ 962013 w 1152601"/>
                  <a:gd name="connsiteY4" fmla="*/ 153836 h 1672412"/>
                  <a:gd name="connsiteX5" fmla="*/ 1014119 w 1152601"/>
                  <a:gd name="connsiteY5" fmla="*/ 203461 h 1672412"/>
                  <a:gd name="connsiteX6" fmla="*/ 1021563 w 1152601"/>
                  <a:gd name="connsiteY6" fmla="*/ 253085 h 1672412"/>
                  <a:gd name="connsiteX7" fmla="*/ 1041413 w 1152601"/>
                  <a:gd name="connsiteY7" fmla="*/ 270453 h 1672412"/>
                  <a:gd name="connsiteX8" fmla="*/ 1043894 w 1152601"/>
                  <a:gd name="connsiteY8" fmla="*/ 292785 h 1672412"/>
                  <a:gd name="connsiteX9" fmla="*/ 1068706 w 1152601"/>
                  <a:gd name="connsiteY9" fmla="*/ 315117 h 1672412"/>
                  <a:gd name="connsiteX10" fmla="*/ 1046375 w 1152601"/>
                  <a:gd name="connsiteY10" fmla="*/ 342409 h 1672412"/>
                  <a:gd name="connsiteX11" fmla="*/ 1056300 w 1152601"/>
                  <a:gd name="connsiteY11" fmla="*/ 439177 h 1672412"/>
                  <a:gd name="connsiteX12" fmla="*/ 1115850 w 1152601"/>
                  <a:gd name="connsiteY12" fmla="*/ 478876 h 1672412"/>
                  <a:gd name="connsiteX13" fmla="*/ 1150587 w 1152601"/>
                  <a:gd name="connsiteY13" fmla="*/ 506170 h 1672412"/>
                  <a:gd name="connsiteX14" fmla="*/ 1152601 w 1152601"/>
                  <a:gd name="connsiteY14" fmla="*/ 520267 h 1672412"/>
                  <a:gd name="connsiteX15" fmla="*/ 1150587 w 1152601"/>
                  <a:gd name="connsiteY15" fmla="*/ 520065 h 1672412"/>
                  <a:gd name="connsiteX16" fmla="*/ 1085082 w 1152601"/>
                  <a:gd name="connsiteY16" fmla="*/ 523043 h 1672412"/>
                  <a:gd name="connsiteX17" fmla="*/ 1067217 w 1152601"/>
                  <a:gd name="connsiteY17" fmla="*/ 549840 h 1672412"/>
                  <a:gd name="connsiteX18" fmla="*/ 1046375 w 1152601"/>
                  <a:gd name="connsiteY18" fmla="*/ 576637 h 1672412"/>
                  <a:gd name="connsiteX19" fmla="*/ 1046375 w 1152601"/>
                  <a:gd name="connsiteY19" fmla="*/ 588547 h 1672412"/>
                  <a:gd name="connsiteX20" fmla="*/ 1058285 w 1152601"/>
                  <a:gd name="connsiteY20" fmla="*/ 609389 h 1672412"/>
                  <a:gd name="connsiteX21" fmla="*/ 1031487 w 1152601"/>
                  <a:gd name="connsiteY21" fmla="*/ 651074 h 1672412"/>
                  <a:gd name="connsiteX22" fmla="*/ 980870 w 1152601"/>
                  <a:gd name="connsiteY22" fmla="*/ 668939 h 1672412"/>
                  <a:gd name="connsiteX23" fmla="*/ 971938 w 1152601"/>
                  <a:gd name="connsiteY23" fmla="*/ 710624 h 1672412"/>
                  <a:gd name="connsiteX24" fmla="*/ 968960 w 1152601"/>
                  <a:gd name="connsiteY24" fmla="*/ 734443 h 1672412"/>
                  <a:gd name="connsiteX25" fmla="*/ 948118 w 1152601"/>
                  <a:gd name="connsiteY25" fmla="*/ 734443 h 1672412"/>
                  <a:gd name="connsiteX26" fmla="*/ 915366 w 1152601"/>
                  <a:gd name="connsiteY26" fmla="*/ 773150 h 1672412"/>
                  <a:gd name="connsiteX27" fmla="*/ 900479 w 1152601"/>
                  <a:gd name="connsiteY27" fmla="*/ 802925 h 1672412"/>
                  <a:gd name="connsiteX28" fmla="*/ 900479 w 1152601"/>
                  <a:gd name="connsiteY28" fmla="*/ 850565 h 1672412"/>
                  <a:gd name="connsiteX29" fmla="*/ 876659 w 1152601"/>
                  <a:gd name="connsiteY29" fmla="*/ 871407 h 1672412"/>
                  <a:gd name="connsiteX30" fmla="*/ 820087 w 1152601"/>
                  <a:gd name="connsiteY30" fmla="*/ 859497 h 1672412"/>
                  <a:gd name="connsiteX31" fmla="*/ 799244 w 1152601"/>
                  <a:gd name="connsiteY31" fmla="*/ 901182 h 1672412"/>
                  <a:gd name="connsiteX32" fmla="*/ 778402 w 1152601"/>
                  <a:gd name="connsiteY32" fmla="*/ 910114 h 1672412"/>
                  <a:gd name="connsiteX33" fmla="*/ 781379 w 1152601"/>
                  <a:gd name="connsiteY33" fmla="*/ 948821 h 1672412"/>
                  <a:gd name="connsiteX34" fmla="*/ 769470 w 1152601"/>
                  <a:gd name="connsiteY34" fmla="*/ 975619 h 1672412"/>
                  <a:gd name="connsiteX35" fmla="*/ 778402 w 1152601"/>
                  <a:gd name="connsiteY35" fmla="*/ 1038145 h 1672412"/>
                  <a:gd name="connsiteX36" fmla="*/ 781379 w 1152601"/>
                  <a:gd name="connsiteY36" fmla="*/ 1073875 h 1672412"/>
                  <a:gd name="connsiteX37" fmla="*/ 799244 w 1152601"/>
                  <a:gd name="connsiteY37" fmla="*/ 1121515 h 1672412"/>
                  <a:gd name="connsiteX38" fmla="*/ 826042 w 1152601"/>
                  <a:gd name="connsiteY38" fmla="*/ 1124492 h 1672412"/>
                  <a:gd name="connsiteX39" fmla="*/ 852839 w 1152601"/>
                  <a:gd name="connsiteY39" fmla="*/ 1178087 h 1672412"/>
                  <a:gd name="connsiteX40" fmla="*/ 867726 w 1152601"/>
                  <a:gd name="connsiteY40" fmla="*/ 1201906 h 1672412"/>
                  <a:gd name="connsiteX41" fmla="*/ 882614 w 1152601"/>
                  <a:gd name="connsiteY41" fmla="*/ 1222749 h 1672412"/>
                  <a:gd name="connsiteX42" fmla="*/ 870704 w 1152601"/>
                  <a:gd name="connsiteY42" fmla="*/ 1273366 h 1672412"/>
                  <a:gd name="connsiteX43" fmla="*/ 852839 w 1152601"/>
                  <a:gd name="connsiteY43" fmla="*/ 1297186 h 1672412"/>
                  <a:gd name="connsiteX44" fmla="*/ 823064 w 1152601"/>
                  <a:gd name="connsiteY44" fmla="*/ 1294208 h 1672412"/>
                  <a:gd name="connsiteX45" fmla="*/ 823064 w 1152601"/>
                  <a:gd name="connsiteY45" fmla="*/ 1315050 h 1672412"/>
                  <a:gd name="connsiteX46" fmla="*/ 808177 w 1152601"/>
                  <a:gd name="connsiteY46" fmla="*/ 1335893 h 1672412"/>
                  <a:gd name="connsiteX47" fmla="*/ 829019 w 1152601"/>
                  <a:gd name="connsiteY47" fmla="*/ 1353758 h 1672412"/>
                  <a:gd name="connsiteX48" fmla="*/ 843906 w 1152601"/>
                  <a:gd name="connsiteY48" fmla="*/ 1389487 h 1672412"/>
                  <a:gd name="connsiteX49" fmla="*/ 861771 w 1152601"/>
                  <a:gd name="connsiteY49" fmla="*/ 1410330 h 1672412"/>
                  <a:gd name="connsiteX50" fmla="*/ 870704 w 1152601"/>
                  <a:gd name="connsiteY50" fmla="*/ 1437127 h 1672412"/>
                  <a:gd name="connsiteX51" fmla="*/ 869088 w 1152601"/>
                  <a:gd name="connsiteY51" fmla="*/ 1456512 h 1672412"/>
                  <a:gd name="connsiteX52" fmla="*/ 787398 w 1152601"/>
                  <a:gd name="connsiteY52" fmla="*/ 1456512 h 1672412"/>
                  <a:gd name="connsiteX53" fmla="*/ 766492 w 1152601"/>
                  <a:gd name="connsiteY53" fmla="*/ 1446059 h 1672412"/>
                  <a:gd name="connsiteX54" fmla="*/ 760220 w 1152601"/>
                  <a:gd name="connsiteY54" fmla="*/ 1456512 h 1672412"/>
                  <a:gd name="connsiteX55" fmla="*/ 495335 w 1152601"/>
                  <a:gd name="connsiteY55" fmla="*/ 1672412 h 1672412"/>
                  <a:gd name="connsiteX56" fmla="*/ 259145 w 1152601"/>
                  <a:gd name="connsiteY56" fmla="*/ 1456512 h 1672412"/>
                  <a:gd name="connsiteX57" fmla="*/ 0 w 1152601"/>
                  <a:gd name="connsiteY57" fmla="*/ 1456512 h 1672412"/>
                  <a:gd name="connsiteX58" fmla="*/ 6740 w 1152601"/>
                  <a:gd name="connsiteY58" fmla="*/ 1409337 h 1672412"/>
                  <a:gd name="connsiteX59" fmla="*/ 36515 w 1152601"/>
                  <a:gd name="connsiteY59" fmla="*/ 1379562 h 1672412"/>
                  <a:gd name="connsiteX60" fmla="*/ 76214 w 1152601"/>
                  <a:gd name="connsiteY60" fmla="*/ 1349788 h 1672412"/>
                  <a:gd name="connsiteX61" fmla="*/ 86139 w 1152601"/>
                  <a:gd name="connsiteY61" fmla="*/ 1307608 h 1672412"/>
                  <a:gd name="connsiteX62" fmla="*/ 140726 w 1152601"/>
                  <a:gd name="connsiteY62" fmla="*/ 1270388 h 1672412"/>
                  <a:gd name="connsiteX63" fmla="*/ 125839 w 1152601"/>
                  <a:gd name="connsiteY63" fmla="*/ 1240614 h 1672412"/>
                  <a:gd name="connsiteX64" fmla="*/ 165539 w 1152601"/>
                  <a:gd name="connsiteY64" fmla="*/ 1183545 h 1672412"/>
                  <a:gd name="connsiteX65" fmla="*/ 158095 w 1152601"/>
                  <a:gd name="connsiteY65" fmla="*/ 1176102 h 1672412"/>
                  <a:gd name="connsiteX66" fmla="*/ 242457 w 1152601"/>
                  <a:gd name="connsiteY66" fmla="*/ 1086778 h 1672412"/>
                  <a:gd name="connsiteX67" fmla="*/ 237494 w 1152601"/>
                  <a:gd name="connsiteY67" fmla="*/ 1032191 h 1672412"/>
                  <a:gd name="connsiteX68" fmla="*/ 212682 w 1152601"/>
                  <a:gd name="connsiteY68" fmla="*/ 992491 h 1672412"/>
                  <a:gd name="connsiteX69" fmla="*/ 232532 w 1152601"/>
                  <a:gd name="connsiteY69" fmla="*/ 982566 h 1672412"/>
                  <a:gd name="connsiteX70" fmla="*/ 202757 w 1152601"/>
                  <a:gd name="connsiteY70" fmla="*/ 932941 h 1672412"/>
                  <a:gd name="connsiteX71" fmla="*/ 222607 w 1152601"/>
                  <a:gd name="connsiteY71" fmla="*/ 913092 h 1672412"/>
                  <a:gd name="connsiteX72" fmla="*/ 351631 w 1152601"/>
                  <a:gd name="connsiteY72" fmla="*/ 811362 h 1672412"/>
                  <a:gd name="connsiteX73" fmla="*/ 331781 w 1152601"/>
                  <a:gd name="connsiteY73" fmla="*/ 798955 h 1672412"/>
                  <a:gd name="connsiteX74" fmla="*/ 279675 w 1152601"/>
                  <a:gd name="connsiteY74" fmla="*/ 801437 h 1672412"/>
                  <a:gd name="connsiteX75" fmla="*/ 215163 w 1152601"/>
                  <a:gd name="connsiteY75" fmla="*/ 818805 h 1672412"/>
                  <a:gd name="connsiteX76" fmla="*/ 108470 w 1152601"/>
                  <a:gd name="connsiteY76" fmla="*/ 843617 h 1672412"/>
                  <a:gd name="connsiteX77" fmla="*/ 103508 w 1152601"/>
                  <a:gd name="connsiteY77" fmla="*/ 868430 h 1672412"/>
                  <a:gd name="connsiteX78" fmla="*/ 93583 w 1152601"/>
                  <a:gd name="connsiteY78" fmla="*/ 908129 h 1672412"/>
                  <a:gd name="connsiteX79" fmla="*/ 43958 w 1152601"/>
                  <a:gd name="connsiteY79" fmla="*/ 915572 h 1672412"/>
                  <a:gd name="connsiteX80" fmla="*/ 56364 w 1152601"/>
                  <a:gd name="connsiteY80" fmla="*/ 875872 h 1672412"/>
                  <a:gd name="connsiteX81" fmla="*/ 34033 w 1152601"/>
                  <a:gd name="connsiteY81" fmla="*/ 851062 h 1672412"/>
                  <a:gd name="connsiteX82" fmla="*/ 56364 w 1152601"/>
                  <a:gd name="connsiteY82" fmla="*/ 833692 h 1672412"/>
                  <a:gd name="connsiteX83" fmla="*/ 93583 w 1152601"/>
                  <a:gd name="connsiteY83" fmla="*/ 803918 h 1672412"/>
                  <a:gd name="connsiteX84" fmla="*/ 143207 w 1152601"/>
                  <a:gd name="connsiteY84" fmla="*/ 786548 h 1672412"/>
                  <a:gd name="connsiteX85" fmla="*/ 205238 w 1152601"/>
                  <a:gd name="connsiteY85" fmla="*/ 751813 h 1672412"/>
                  <a:gd name="connsiteX86" fmla="*/ 239975 w 1152601"/>
                  <a:gd name="connsiteY86" fmla="*/ 707149 h 1672412"/>
                  <a:gd name="connsiteX87" fmla="*/ 279675 w 1152601"/>
                  <a:gd name="connsiteY87" fmla="*/ 674894 h 1672412"/>
                  <a:gd name="connsiteX88" fmla="*/ 282156 w 1152601"/>
                  <a:gd name="connsiteY88" fmla="*/ 602939 h 1672412"/>
                  <a:gd name="connsiteX89" fmla="*/ 299525 w 1152601"/>
                  <a:gd name="connsiteY89" fmla="*/ 580607 h 1672412"/>
                  <a:gd name="connsiteX90" fmla="*/ 232532 w 1152601"/>
                  <a:gd name="connsiteY90" fmla="*/ 491283 h 1672412"/>
                  <a:gd name="connsiteX91" fmla="*/ 192832 w 1152601"/>
                  <a:gd name="connsiteY91" fmla="*/ 491283 h 1672412"/>
                  <a:gd name="connsiteX92" fmla="*/ 182907 w 1152601"/>
                  <a:gd name="connsiteY92" fmla="*/ 463990 h 1672412"/>
                  <a:gd name="connsiteX93" fmla="*/ 182907 w 1152601"/>
                  <a:gd name="connsiteY93" fmla="*/ 436696 h 1672412"/>
                  <a:gd name="connsiteX94" fmla="*/ 130801 w 1152601"/>
                  <a:gd name="connsiteY94" fmla="*/ 409402 h 1672412"/>
                  <a:gd name="connsiteX95" fmla="*/ 101027 w 1152601"/>
                  <a:gd name="connsiteY95" fmla="*/ 394516 h 1672412"/>
                  <a:gd name="connsiteX96" fmla="*/ 76214 w 1152601"/>
                  <a:gd name="connsiteY96" fmla="*/ 382109 h 1672412"/>
                  <a:gd name="connsiteX97" fmla="*/ 76214 w 1152601"/>
                  <a:gd name="connsiteY97" fmla="*/ 302710 h 1672412"/>
                  <a:gd name="connsiteX98" fmla="*/ 50739 w 1152601"/>
                  <a:gd name="connsiteY98" fmla="*/ 272988 h 1672412"/>
                  <a:gd name="connsiteX99" fmla="*/ 150155 w 1152601"/>
                  <a:gd name="connsiteY99" fmla="*/ 275913 h 1672412"/>
                  <a:gd name="connsiteX100" fmla="*/ 168020 w 1152601"/>
                  <a:gd name="connsiteY100" fmla="*/ 258048 h 1672412"/>
                  <a:gd name="connsiteX101" fmla="*/ 159087 w 1152601"/>
                  <a:gd name="connsiteY101" fmla="*/ 198498 h 1672412"/>
                  <a:gd name="connsiteX102" fmla="*/ 245434 w 1152601"/>
                  <a:gd name="connsiteY102" fmla="*/ 165746 h 1672412"/>
                  <a:gd name="connsiteX103" fmla="*/ 236502 w 1152601"/>
                  <a:gd name="connsiteY103" fmla="*/ 141926 h 1672412"/>
                  <a:gd name="connsiteX104" fmla="*/ 260322 w 1152601"/>
                  <a:gd name="connsiteY104" fmla="*/ 118107 h 1672412"/>
                  <a:gd name="connsiteX105" fmla="*/ 349646 w 1152601"/>
                  <a:gd name="connsiteY105" fmla="*/ 115129 h 1672412"/>
                  <a:gd name="connsiteX106" fmla="*/ 376443 w 1152601"/>
                  <a:gd name="connsiteY106" fmla="*/ 46647 h 1672412"/>
                  <a:gd name="connsiteX107" fmla="*/ 400263 w 1152601"/>
                  <a:gd name="connsiteY107" fmla="*/ 64512 h 1672412"/>
                  <a:gd name="connsiteX108" fmla="*/ 438970 w 1152601"/>
                  <a:gd name="connsiteY108" fmla="*/ 49625 h 1672412"/>
                  <a:gd name="connsiteX109" fmla="*/ 477677 w 1152601"/>
                  <a:gd name="connsiteY109" fmla="*/ 97264 h 1672412"/>
                  <a:gd name="connsiteX110" fmla="*/ 513407 w 1152601"/>
                  <a:gd name="connsiteY110" fmla="*/ 109174 h 1672412"/>
                  <a:gd name="connsiteX111" fmla="*/ 569979 w 1152601"/>
                  <a:gd name="connsiteY111" fmla="*/ 127039 h 1672412"/>
                  <a:gd name="connsiteX112" fmla="*/ 556674 w 1152601"/>
                  <a:gd name="connsiteY112" fmla="*/ 122838 h 1672412"/>
                  <a:gd name="connsiteX113" fmla="*/ 565017 w 1152601"/>
                  <a:gd name="connsiteY113" fmla="*/ 146393 h 1672412"/>
                  <a:gd name="connsiteX114" fmla="*/ 619604 w 1152601"/>
                  <a:gd name="connsiteY114" fmla="*/ 151354 h 1672412"/>
                  <a:gd name="connsiteX115" fmla="*/ 629529 w 1152601"/>
                  <a:gd name="connsiteY115" fmla="*/ 181129 h 1672412"/>
                  <a:gd name="connsiteX116" fmla="*/ 656822 w 1152601"/>
                  <a:gd name="connsiteY116" fmla="*/ 200979 h 1672412"/>
                  <a:gd name="connsiteX117" fmla="*/ 681634 w 1152601"/>
                  <a:gd name="connsiteY117" fmla="*/ 196018 h 1672412"/>
                  <a:gd name="connsiteX118" fmla="*/ 694041 w 1152601"/>
                  <a:gd name="connsiteY118" fmla="*/ 203461 h 1672412"/>
                  <a:gd name="connsiteX119" fmla="*/ 699003 w 1152601"/>
                  <a:gd name="connsiteY119" fmla="*/ 203461 h 1672412"/>
                  <a:gd name="connsiteX120" fmla="*/ 713890 w 1152601"/>
                  <a:gd name="connsiteY120" fmla="*/ 240678 h 1672412"/>
                  <a:gd name="connsiteX121" fmla="*/ 743665 w 1152601"/>
                  <a:gd name="connsiteY121" fmla="*/ 240678 h 1672412"/>
                  <a:gd name="connsiteX122" fmla="*/ 761034 w 1152601"/>
                  <a:gd name="connsiteY122" fmla="*/ 220829 h 1672412"/>
                  <a:gd name="connsiteX123" fmla="*/ 778402 w 1152601"/>
                  <a:gd name="connsiteY123" fmla="*/ 203461 h 1672412"/>
                  <a:gd name="connsiteX124" fmla="*/ 778402 w 1152601"/>
                  <a:gd name="connsiteY124" fmla="*/ 193536 h 1672412"/>
                  <a:gd name="connsiteX125" fmla="*/ 761034 w 1152601"/>
                  <a:gd name="connsiteY125" fmla="*/ 178648 h 1672412"/>
                  <a:gd name="connsiteX126" fmla="*/ 775921 w 1152601"/>
                  <a:gd name="connsiteY126" fmla="*/ 158799 h 1672412"/>
                  <a:gd name="connsiteX127" fmla="*/ 746146 w 1152601"/>
                  <a:gd name="connsiteY127" fmla="*/ 106694 h 1672412"/>
                  <a:gd name="connsiteX128" fmla="*/ 733740 w 1152601"/>
                  <a:gd name="connsiteY128" fmla="*/ 84362 h 1672412"/>
                  <a:gd name="connsiteX129" fmla="*/ 731259 w 1152601"/>
                  <a:gd name="connsiteY129" fmla="*/ 24812 h 1672412"/>
                  <a:gd name="connsiteX130" fmla="*/ 765996 w 1152601"/>
                  <a:gd name="connsiteY130" fmla="*/ 24812 h 1672412"/>
                  <a:gd name="connsiteX131" fmla="*/ 820583 w 1152601"/>
                  <a:gd name="connsiteY131" fmla="*/ 0 h 1672412"/>
                  <a:gd name="connsiteX0" fmla="*/ 495335 w 1152601"/>
                  <a:gd name="connsiteY0" fmla="*/ 1672412 h 1763852"/>
                  <a:gd name="connsiteX1" fmla="*/ 259145 w 1152601"/>
                  <a:gd name="connsiteY1" fmla="*/ 1456512 h 1763852"/>
                  <a:gd name="connsiteX2" fmla="*/ 0 w 1152601"/>
                  <a:gd name="connsiteY2" fmla="*/ 1456512 h 1763852"/>
                  <a:gd name="connsiteX3" fmla="*/ 6740 w 1152601"/>
                  <a:gd name="connsiteY3" fmla="*/ 1409337 h 1763852"/>
                  <a:gd name="connsiteX4" fmla="*/ 36515 w 1152601"/>
                  <a:gd name="connsiteY4" fmla="*/ 1379562 h 1763852"/>
                  <a:gd name="connsiteX5" fmla="*/ 76214 w 1152601"/>
                  <a:gd name="connsiteY5" fmla="*/ 1349788 h 1763852"/>
                  <a:gd name="connsiteX6" fmla="*/ 86139 w 1152601"/>
                  <a:gd name="connsiteY6" fmla="*/ 1307608 h 1763852"/>
                  <a:gd name="connsiteX7" fmla="*/ 140726 w 1152601"/>
                  <a:gd name="connsiteY7" fmla="*/ 1270388 h 1763852"/>
                  <a:gd name="connsiteX8" fmla="*/ 125839 w 1152601"/>
                  <a:gd name="connsiteY8" fmla="*/ 1240614 h 1763852"/>
                  <a:gd name="connsiteX9" fmla="*/ 165539 w 1152601"/>
                  <a:gd name="connsiteY9" fmla="*/ 1183545 h 1763852"/>
                  <a:gd name="connsiteX10" fmla="*/ 158095 w 1152601"/>
                  <a:gd name="connsiteY10" fmla="*/ 1176102 h 1763852"/>
                  <a:gd name="connsiteX11" fmla="*/ 242457 w 1152601"/>
                  <a:gd name="connsiteY11" fmla="*/ 1086778 h 1763852"/>
                  <a:gd name="connsiteX12" fmla="*/ 237494 w 1152601"/>
                  <a:gd name="connsiteY12" fmla="*/ 1032191 h 1763852"/>
                  <a:gd name="connsiteX13" fmla="*/ 212682 w 1152601"/>
                  <a:gd name="connsiteY13" fmla="*/ 992491 h 1763852"/>
                  <a:gd name="connsiteX14" fmla="*/ 232532 w 1152601"/>
                  <a:gd name="connsiteY14" fmla="*/ 982566 h 1763852"/>
                  <a:gd name="connsiteX15" fmla="*/ 202757 w 1152601"/>
                  <a:gd name="connsiteY15" fmla="*/ 932941 h 1763852"/>
                  <a:gd name="connsiteX16" fmla="*/ 222607 w 1152601"/>
                  <a:gd name="connsiteY16" fmla="*/ 913092 h 1763852"/>
                  <a:gd name="connsiteX17" fmla="*/ 351631 w 1152601"/>
                  <a:gd name="connsiteY17" fmla="*/ 811362 h 1763852"/>
                  <a:gd name="connsiteX18" fmla="*/ 331781 w 1152601"/>
                  <a:gd name="connsiteY18" fmla="*/ 798955 h 1763852"/>
                  <a:gd name="connsiteX19" fmla="*/ 279675 w 1152601"/>
                  <a:gd name="connsiteY19" fmla="*/ 801437 h 1763852"/>
                  <a:gd name="connsiteX20" fmla="*/ 215163 w 1152601"/>
                  <a:gd name="connsiteY20" fmla="*/ 818805 h 1763852"/>
                  <a:gd name="connsiteX21" fmla="*/ 108470 w 1152601"/>
                  <a:gd name="connsiteY21" fmla="*/ 843617 h 1763852"/>
                  <a:gd name="connsiteX22" fmla="*/ 103508 w 1152601"/>
                  <a:gd name="connsiteY22" fmla="*/ 868430 h 1763852"/>
                  <a:gd name="connsiteX23" fmla="*/ 93583 w 1152601"/>
                  <a:gd name="connsiteY23" fmla="*/ 908129 h 1763852"/>
                  <a:gd name="connsiteX24" fmla="*/ 43958 w 1152601"/>
                  <a:gd name="connsiteY24" fmla="*/ 915572 h 1763852"/>
                  <a:gd name="connsiteX25" fmla="*/ 56364 w 1152601"/>
                  <a:gd name="connsiteY25" fmla="*/ 875872 h 1763852"/>
                  <a:gd name="connsiteX26" fmla="*/ 34033 w 1152601"/>
                  <a:gd name="connsiteY26" fmla="*/ 851062 h 1763852"/>
                  <a:gd name="connsiteX27" fmla="*/ 56364 w 1152601"/>
                  <a:gd name="connsiteY27" fmla="*/ 833692 h 1763852"/>
                  <a:gd name="connsiteX28" fmla="*/ 93583 w 1152601"/>
                  <a:gd name="connsiteY28" fmla="*/ 803918 h 1763852"/>
                  <a:gd name="connsiteX29" fmla="*/ 143207 w 1152601"/>
                  <a:gd name="connsiteY29" fmla="*/ 786548 h 1763852"/>
                  <a:gd name="connsiteX30" fmla="*/ 205238 w 1152601"/>
                  <a:gd name="connsiteY30" fmla="*/ 751813 h 1763852"/>
                  <a:gd name="connsiteX31" fmla="*/ 239975 w 1152601"/>
                  <a:gd name="connsiteY31" fmla="*/ 707149 h 1763852"/>
                  <a:gd name="connsiteX32" fmla="*/ 279675 w 1152601"/>
                  <a:gd name="connsiteY32" fmla="*/ 674894 h 1763852"/>
                  <a:gd name="connsiteX33" fmla="*/ 282156 w 1152601"/>
                  <a:gd name="connsiteY33" fmla="*/ 602939 h 1763852"/>
                  <a:gd name="connsiteX34" fmla="*/ 299525 w 1152601"/>
                  <a:gd name="connsiteY34" fmla="*/ 580607 h 1763852"/>
                  <a:gd name="connsiteX35" fmla="*/ 232532 w 1152601"/>
                  <a:gd name="connsiteY35" fmla="*/ 491283 h 1763852"/>
                  <a:gd name="connsiteX36" fmla="*/ 192832 w 1152601"/>
                  <a:gd name="connsiteY36" fmla="*/ 491283 h 1763852"/>
                  <a:gd name="connsiteX37" fmla="*/ 182907 w 1152601"/>
                  <a:gd name="connsiteY37" fmla="*/ 463990 h 1763852"/>
                  <a:gd name="connsiteX38" fmla="*/ 182907 w 1152601"/>
                  <a:gd name="connsiteY38" fmla="*/ 436696 h 1763852"/>
                  <a:gd name="connsiteX39" fmla="*/ 130801 w 1152601"/>
                  <a:gd name="connsiteY39" fmla="*/ 409402 h 1763852"/>
                  <a:gd name="connsiteX40" fmla="*/ 101027 w 1152601"/>
                  <a:gd name="connsiteY40" fmla="*/ 394516 h 1763852"/>
                  <a:gd name="connsiteX41" fmla="*/ 76214 w 1152601"/>
                  <a:gd name="connsiteY41" fmla="*/ 382109 h 1763852"/>
                  <a:gd name="connsiteX42" fmla="*/ 76214 w 1152601"/>
                  <a:gd name="connsiteY42" fmla="*/ 302710 h 1763852"/>
                  <a:gd name="connsiteX43" fmla="*/ 50739 w 1152601"/>
                  <a:gd name="connsiteY43" fmla="*/ 272988 h 1763852"/>
                  <a:gd name="connsiteX44" fmla="*/ 150155 w 1152601"/>
                  <a:gd name="connsiteY44" fmla="*/ 275913 h 1763852"/>
                  <a:gd name="connsiteX45" fmla="*/ 168020 w 1152601"/>
                  <a:gd name="connsiteY45" fmla="*/ 258048 h 1763852"/>
                  <a:gd name="connsiteX46" fmla="*/ 159087 w 1152601"/>
                  <a:gd name="connsiteY46" fmla="*/ 198498 h 1763852"/>
                  <a:gd name="connsiteX47" fmla="*/ 245434 w 1152601"/>
                  <a:gd name="connsiteY47" fmla="*/ 165746 h 1763852"/>
                  <a:gd name="connsiteX48" fmla="*/ 236502 w 1152601"/>
                  <a:gd name="connsiteY48" fmla="*/ 141926 h 1763852"/>
                  <a:gd name="connsiteX49" fmla="*/ 260322 w 1152601"/>
                  <a:gd name="connsiteY49" fmla="*/ 118107 h 1763852"/>
                  <a:gd name="connsiteX50" fmla="*/ 349646 w 1152601"/>
                  <a:gd name="connsiteY50" fmla="*/ 115129 h 1763852"/>
                  <a:gd name="connsiteX51" fmla="*/ 376443 w 1152601"/>
                  <a:gd name="connsiteY51" fmla="*/ 46647 h 1763852"/>
                  <a:gd name="connsiteX52" fmla="*/ 400263 w 1152601"/>
                  <a:gd name="connsiteY52" fmla="*/ 64512 h 1763852"/>
                  <a:gd name="connsiteX53" fmla="*/ 438970 w 1152601"/>
                  <a:gd name="connsiteY53" fmla="*/ 49625 h 1763852"/>
                  <a:gd name="connsiteX54" fmla="*/ 477677 w 1152601"/>
                  <a:gd name="connsiteY54" fmla="*/ 97264 h 1763852"/>
                  <a:gd name="connsiteX55" fmla="*/ 513407 w 1152601"/>
                  <a:gd name="connsiteY55" fmla="*/ 109174 h 1763852"/>
                  <a:gd name="connsiteX56" fmla="*/ 569979 w 1152601"/>
                  <a:gd name="connsiteY56" fmla="*/ 127039 h 1763852"/>
                  <a:gd name="connsiteX57" fmla="*/ 556674 w 1152601"/>
                  <a:gd name="connsiteY57" fmla="*/ 122838 h 1763852"/>
                  <a:gd name="connsiteX58" fmla="*/ 565017 w 1152601"/>
                  <a:gd name="connsiteY58" fmla="*/ 146393 h 1763852"/>
                  <a:gd name="connsiteX59" fmla="*/ 619604 w 1152601"/>
                  <a:gd name="connsiteY59" fmla="*/ 151354 h 1763852"/>
                  <a:gd name="connsiteX60" fmla="*/ 629529 w 1152601"/>
                  <a:gd name="connsiteY60" fmla="*/ 181129 h 1763852"/>
                  <a:gd name="connsiteX61" fmla="*/ 656822 w 1152601"/>
                  <a:gd name="connsiteY61" fmla="*/ 200979 h 1763852"/>
                  <a:gd name="connsiteX62" fmla="*/ 681634 w 1152601"/>
                  <a:gd name="connsiteY62" fmla="*/ 196018 h 1763852"/>
                  <a:gd name="connsiteX63" fmla="*/ 694041 w 1152601"/>
                  <a:gd name="connsiteY63" fmla="*/ 203461 h 1763852"/>
                  <a:gd name="connsiteX64" fmla="*/ 699003 w 1152601"/>
                  <a:gd name="connsiteY64" fmla="*/ 203461 h 1763852"/>
                  <a:gd name="connsiteX65" fmla="*/ 713890 w 1152601"/>
                  <a:gd name="connsiteY65" fmla="*/ 240678 h 1763852"/>
                  <a:gd name="connsiteX66" fmla="*/ 743665 w 1152601"/>
                  <a:gd name="connsiteY66" fmla="*/ 240678 h 1763852"/>
                  <a:gd name="connsiteX67" fmla="*/ 761034 w 1152601"/>
                  <a:gd name="connsiteY67" fmla="*/ 220829 h 1763852"/>
                  <a:gd name="connsiteX68" fmla="*/ 778402 w 1152601"/>
                  <a:gd name="connsiteY68" fmla="*/ 203461 h 1763852"/>
                  <a:gd name="connsiteX69" fmla="*/ 778402 w 1152601"/>
                  <a:gd name="connsiteY69" fmla="*/ 193536 h 1763852"/>
                  <a:gd name="connsiteX70" fmla="*/ 761034 w 1152601"/>
                  <a:gd name="connsiteY70" fmla="*/ 178648 h 1763852"/>
                  <a:gd name="connsiteX71" fmla="*/ 775921 w 1152601"/>
                  <a:gd name="connsiteY71" fmla="*/ 158799 h 1763852"/>
                  <a:gd name="connsiteX72" fmla="*/ 746146 w 1152601"/>
                  <a:gd name="connsiteY72" fmla="*/ 106694 h 1763852"/>
                  <a:gd name="connsiteX73" fmla="*/ 733740 w 1152601"/>
                  <a:gd name="connsiteY73" fmla="*/ 84362 h 1763852"/>
                  <a:gd name="connsiteX74" fmla="*/ 731259 w 1152601"/>
                  <a:gd name="connsiteY74" fmla="*/ 24812 h 1763852"/>
                  <a:gd name="connsiteX75" fmla="*/ 765996 w 1152601"/>
                  <a:gd name="connsiteY75" fmla="*/ 24812 h 1763852"/>
                  <a:gd name="connsiteX76" fmla="*/ 820583 w 1152601"/>
                  <a:gd name="connsiteY76" fmla="*/ 0 h 1763852"/>
                  <a:gd name="connsiteX77" fmla="*/ 882614 w 1152601"/>
                  <a:gd name="connsiteY77" fmla="*/ 17369 h 1763852"/>
                  <a:gd name="connsiteX78" fmla="*/ 899983 w 1152601"/>
                  <a:gd name="connsiteY78" fmla="*/ 42180 h 1763852"/>
                  <a:gd name="connsiteX79" fmla="*/ 947126 w 1152601"/>
                  <a:gd name="connsiteY79" fmla="*/ 81880 h 1763852"/>
                  <a:gd name="connsiteX80" fmla="*/ 962013 w 1152601"/>
                  <a:gd name="connsiteY80" fmla="*/ 153836 h 1763852"/>
                  <a:gd name="connsiteX81" fmla="*/ 1014119 w 1152601"/>
                  <a:gd name="connsiteY81" fmla="*/ 203461 h 1763852"/>
                  <a:gd name="connsiteX82" fmla="*/ 1021563 w 1152601"/>
                  <a:gd name="connsiteY82" fmla="*/ 253085 h 1763852"/>
                  <a:gd name="connsiteX83" fmla="*/ 1041413 w 1152601"/>
                  <a:gd name="connsiteY83" fmla="*/ 270453 h 1763852"/>
                  <a:gd name="connsiteX84" fmla="*/ 1043894 w 1152601"/>
                  <a:gd name="connsiteY84" fmla="*/ 292785 h 1763852"/>
                  <a:gd name="connsiteX85" fmla="*/ 1068706 w 1152601"/>
                  <a:gd name="connsiteY85" fmla="*/ 315117 h 1763852"/>
                  <a:gd name="connsiteX86" fmla="*/ 1046375 w 1152601"/>
                  <a:gd name="connsiteY86" fmla="*/ 342409 h 1763852"/>
                  <a:gd name="connsiteX87" fmla="*/ 1056300 w 1152601"/>
                  <a:gd name="connsiteY87" fmla="*/ 439177 h 1763852"/>
                  <a:gd name="connsiteX88" fmla="*/ 1115850 w 1152601"/>
                  <a:gd name="connsiteY88" fmla="*/ 478876 h 1763852"/>
                  <a:gd name="connsiteX89" fmla="*/ 1150587 w 1152601"/>
                  <a:gd name="connsiteY89" fmla="*/ 506170 h 1763852"/>
                  <a:gd name="connsiteX90" fmla="*/ 1152601 w 1152601"/>
                  <a:gd name="connsiteY90" fmla="*/ 520267 h 1763852"/>
                  <a:gd name="connsiteX91" fmla="*/ 1150587 w 1152601"/>
                  <a:gd name="connsiteY91" fmla="*/ 520065 h 1763852"/>
                  <a:gd name="connsiteX92" fmla="*/ 1085082 w 1152601"/>
                  <a:gd name="connsiteY92" fmla="*/ 523043 h 1763852"/>
                  <a:gd name="connsiteX93" fmla="*/ 1067217 w 1152601"/>
                  <a:gd name="connsiteY93" fmla="*/ 549840 h 1763852"/>
                  <a:gd name="connsiteX94" fmla="*/ 1046375 w 1152601"/>
                  <a:gd name="connsiteY94" fmla="*/ 576637 h 1763852"/>
                  <a:gd name="connsiteX95" fmla="*/ 1046375 w 1152601"/>
                  <a:gd name="connsiteY95" fmla="*/ 588547 h 1763852"/>
                  <a:gd name="connsiteX96" fmla="*/ 1058285 w 1152601"/>
                  <a:gd name="connsiteY96" fmla="*/ 609389 h 1763852"/>
                  <a:gd name="connsiteX97" fmla="*/ 1031487 w 1152601"/>
                  <a:gd name="connsiteY97" fmla="*/ 651074 h 1763852"/>
                  <a:gd name="connsiteX98" fmla="*/ 980870 w 1152601"/>
                  <a:gd name="connsiteY98" fmla="*/ 668939 h 1763852"/>
                  <a:gd name="connsiteX99" fmla="*/ 971938 w 1152601"/>
                  <a:gd name="connsiteY99" fmla="*/ 710624 h 1763852"/>
                  <a:gd name="connsiteX100" fmla="*/ 968960 w 1152601"/>
                  <a:gd name="connsiteY100" fmla="*/ 734443 h 1763852"/>
                  <a:gd name="connsiteX101" fmla="*/ 948118 w 1152601"/>
                  <a:gd name="connsiteY101" fmla="*/ 734443 h 1763852"/>
                  <a:gd name="connsiteX102" fmla="*/ 915366 w 1152601"/>
                  <a:gd name="connsiteY102" fmla="*/ 773150 h 1763852"/>
                  <a:gd name="connsiteX103" fmla="*/ 900479 w 1152601"/>
                  <a:gd name="connsiteY103" fmla="*/ 802925 h 1763852"/>
                  <a:gd name="connsiteX104" fmla="*/ 900479 w 1152601"/>
                  <a:gd name="connsiteY104" fmla="*/ 850565 h 1763852"/>
                  <a:gd name="connsiteX105" fmla="*/ 876659 w 1152601"/>
                  <a:gd name="connsiteY105" fmla="*/ 871407 h 1763852"/>
                  <a:gd name="connsiteX106" fmla="*/ 820087 w 1152601"/>
                  <a:gd name="connsiteY106" fmla="*/ 859497 h 1763852"/>
                  <a:gd name="connsiteX107" fmla="*/ 799244 w 1152601"/>
                  <a:gd name="connsiteY107" fmla="*/ 901182 h 1763852"/>
                  <a:gd name="connsiteX108" fmla="*/ 778402 w 1152601"/>
                  <a:gd name="connsiteY108" fmla="*/ 910114 h 1763852"/>
                  <a:gd name="connsiteX109" fmla="*/ 781379 w 1152601"/>
                  <a:gd name="connsiteY109" fmla="*/ 948821 h 1763852"/>
                  <a:gd name="connsiteX110" fmla="*/ 769470 w 1152601"/>
                  <a:gd name="connsiteY110" fmla="*/ 975619 h 1763852"/>
                  <a:gd name="connsiteX111" fmla="*/ 778402 w 1152601"/>
                  <a:gd name="connsiteY111" fmla="*/ 1038145 h 1763852"/>
                  <a:gd name="connsiteX112" fmla="*/ 781379 w 1152601"/>
                  <a:gd name="connsiteY112" fmla="*/ 1073875 h 1763852"/>
                  <a:gd name="connsiteX113" fmla="*/ 799244 w 1152601"/>
                  <a:gd name="connsiteY113" fmla="*/ 1121515 h 1763852"/>
                  <a:gd name="connsiteX114" fmla="*/ 826042 w 1152601"/>
                  <a:gd name="connsiteY114" fmla="*/ 1124492 h 1763852"/>
                  <a:gd name="connsiteX115" fmla="*/ 852839 w 1152601"/>
                  <a:gd name="connsiteY115" fmla="*/ 1178087 h 1763852"/>
                  <a:gd name="connsiteX116" fmla="*/ 867726 w 1152601"/>
                  <a:gd name="connsiteY116" fmla="*/ 1201906 h 1763852"/>
                  <a:gd name="connsiteX117" fmla="*/ 882614 w 1152601"/>
                  <a:gd name="connsiteY117" fmla="*/ 1222749 h 1763852"/>
                  <a:gd name="connsiteX118" fmla="*/ 870704 w 1152601"/>
                  <a:gd name="connsiteY118" fmla="*/ 1273366 h 1763852"/>
                  <a:gd name="connsiteX119" fmla="*/ 852839 w 1152601"/>
                  <a:gd name="connsiteY119" fmla="*/ 1297186 h 1763852"/>
                  <a:gd name="connsiteX120" fmla="*/ 823064 w 1152601"/>
                  <a:gd name="connsiteY120" fmla="*/ 1294208 h 1763852"/>
                  <a:gd name="connsiteX121" fmla="*/ 823064 w 1152601"/>
                  <a:gd name="connsiteY121" fmla="*/ 1315050 h 1763852"/>
                  <a:gd name="connsiteX122" fmla="*/ 808177 w 1152601"/>
                  <a:gd name="connsiteY122" fmla="*/ 1335893 h 1763852"/>
                  <a:gd name="connsiteX123" fmla="*/ 829019 w 1152601"/>
                  <a:gd name="connsiteY123" fmla="*/ 1353758 h 1763852"/>
                  <a:gd name="connsiteX124" fmla="*/ 843906 w 1152601"/>
                  <a:gd name="connsiteY124" fmla="*/ 1389487 h 1763852"/>
                  <a:gd name="connsiteX125" fmla="*/ 861771 w 1152601"/>
                  <a:gd name="connsiteY125" fmla="*/ 1410330 h 1763852"/>
                  <a:gd name="connsiteX126" fmla="*/ 870704 w 1152601"/>
                  <a:gd name="connsiteY126" fmla="*/ 1437127 h 1763852"/>
                  <a:gd name="connsiteX127" fmla="*/ 869088 w 1152601"/>
                  <a:gd name="connsiteY127" fmla="*/ 1456512 h 1763852"/>
                  <a:gd name="connsiteX128" fmla="*/ 787398 w 1152601"/>
                  <a:gd name="connsiteY128" fmla="*/ 1456512 h 1763852"/>
                  <a:gd name="connsiteX129" fmla="*/ 766492 w 1152601"/>
                  <a:gd name="connsiteY129" fmla="*/ 1446059 h 1763852"/>
                  <a:gd name="connsiteX130" fmla="*/ 760220 w 1152601"/>
                  <a:gd name="connsiteY130" fmla="*/ 1456512 h 1763852"/>
                  <a:gd name="connsiteX131" fmla="*/ 586775 w 1152601"/>
                  <a:gd name="connsiteY131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760220 w 1152601"/>
                  <a:gd name="connsiteY129" fmla="*/ 1456512 h 1763852"/>
                  <a:gd name="connsiteX130" fmla="*/ 586775 w 1152601"/>
                  <a:gd name="connsiteY130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586775 w 1152601"/>
                  <a:gd name="connsiteY129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586775 w 1152601"/>
                  <a:gd name="connsiteY128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586775 w 1152601"/>
                  <a:gd name="connsiteY127" fmla="*/ 1763852 h 1763852"/>
                  <a:gd name="connsiteX0" fmla="*/ 0 w 1152601"/>
                  <a:gd name="connsiteY0" fmla="*/ 1456512 h 1763852"/>
                  <a:gd name="connsiteX1" fmla="*/ 6740 w 1152601"/>
                  <a:gd name="connsiteY1" fmla="*/ 1409337 h 1763852"/>
                  <a:gd name="connsiteX2" fmla="*/ 36515 w 1152601"/>
                  <a:gd name="connsiteY2" fmla="*/ 1379562 h 1763852"/>
                  <a:gd name="connsiteX3" fmla="*/ 76214 w 1152601"/>
                  <a:gd name="connsiteY3" fmla="*/ 1349788 h 1763852"/>
                  <a:gd name="connsiteX4" fmla="*/ 86139 w 1152601"/>
                  <a:gd name="connsiteY4" fmla="*/ 1307608 h 1763852"/>
                  <a:gd name="connsiteX5" fmla="*/ 140726 w 1152601"/>
                  <a:gd name="connsiteY5" fmla="*/ 1270388 h 1763852"/>
                  <a:gd name="connsiteX6" fmla="*/ 125839 w 1152601"/>
                  <a:gd name="connsiteY6" fmla="*/ 1240614 h 1763852"/>
                  <a:gd name="connsiteX7" fmla="*/ 165539 w 1152601"/>
                  <a:gd name="connsiteY7" fmla="*/ 1183545 h 1763852"/>
                  <a:gd name="connsiteX8" fmla="*/ 158095 w 1152601"/>
                  <a:gd name="connsiteY8" fmla="*/ 1176102 h 1763852"/>
                  <a:gd name="connsiteX9" fmla="*/ 242457 w 1152601"/>
                  <a:gd name="connsiteY9" fmla="*/ 1086778 h 1763852"/>
                  <a:gd name="connsiteX10" fmla="*/ 237494 w 1152601"/>
                  <a:gd name="connsiteY10" fmla="*/ 1032191 h 1763852"/>
                  <a:gd name="connsiteX11" fmla="*/ 212682 w 1152601"/>
                  <a:gd name="connsiteY11" fmla="*/ 992491 h 1763852"/>
                  <a:gd name="connsiteX12" fmla="*/ 232532 w 1152601"/>
                  <a:gd name="connsiteY12" fmla="*/ 982566 h 1763852"/>
                  <a:gd name="connsiteX13" fmla="*/ 202757 w 1152601"/>
                  <a:gd name="connsiteY13" fmla="*/ 932941 h 1763852"/>
                  <a:gd name="connsiteX14" fmla="*/ 222607 w 1152601"/>
                  <a:gd name="connsiteY14" fmla="*/ 913092 h 1763852"/>
                  <a:gd name="connsiteX15" fmla="*/ 351631 w 1152601"/>
                  <a:gd name="connsiteY15" fmla="*/ 811362 h 1763852"/>
                  <a:gd name="connsiteX16" fmla="*/ 331781 w 1152601"/>
                  <a:gd name="connsiteY16" fmla="*/ 798955 h 1763852"/>
                  <a:gd name="connsiteX17" fmla="*/ 279675 w 1152601"/>
                  <a:gd name="connsiteY17" fmla="*/ 801437 h 1763852"/>
                  <a:gd name="connsiteX18" fmla="*/ 215163 w 1152601"/>
                  <a:gd name="connsiteY18" fmla="*/ 818805 h 1763852"/>
                  <a:gd name="connsiteX19" fmla="*/ 108470 w 1152601"/>
                  <a:gd name="connsiteY19" fmla="*/ 843617 h 1763852"/>
                  <a:gd name="connsiteX20" fmla="*/ 103508 w 1152601"/>
                  <a:gd name="connsiteY20" fmla="*/ 868430 h 1763852"/>
                  <a:gd name="connsiteX21" fmla="*/ 93583 w 1152601"/>
                  <a:gd name="connsiteY21" fmla="*/ 908129 h 1763852"/>
                  <a:gd name="connsiteX22" fmla="*/ 43958 w 1152601"/>
                  <a:gd name="connsiteY22" fmla="*/ 915572 h 1763852"/>
                  <a:gd name="connsiteX23" fmla="*/ 56364 w 1152601"/>
                  <a:gd name="connsiteY23" fmla="*/ 875872 h 1763852"/>
                  <a:gd name="connsiteX24" fmla="*/ 34033 w 1152601"/>
                  <a:gd name="connsiteY24" fmla="*/ 851062 h 1763852"/>
                  <a:gd name="connsiteX25" fmla="*/ 56364 w 1152601"/>
                  <a:gd name="connsiteY25" fmla="*/ 833692 h 1763852"/>
                  <a:gd name="connsiteX26" fmla="*/ 93583 w 1152601"/>
                  <a:gd name="connsiteY26" fmla="*/ 803918 h 1763852"/>
                  <a:gd name="connsiteX27" fmla="*/ 143207 w 1152601"/>
                  <a:gd name="connsiteY27" fmla="*/ 786548 h 1763852"/>
                  <a:gd name="connsiteX28" fmla="*/ 205238 w 1152601"/>
                  <a:gd name="connsiteY28" fmla="*/ 751813 h 1763852"/>
                  <a:gd name="connsiteX29" fmla="*/ 239975 w 1152601"/>
                  <a:gd name="connsiteY29" fmla="*/ 707149 h 1763852"/>
                  <a:gd name="connsiteX30" fmla="*/ 279675 w 1152601"/>
                  <a:gd name="connsiteY30" fmla="*/ 674894 h 1763852"/>
                  <a:gd name="connsiteX31" fmla="*/ 282156 w 1152601"/>
                  <a:gd name="connsiteY31" fmla="*/ 602939 h 1763852"/>
                  <a:gd name="connsiteX32" fmla="*/ 299525 w 1152601"/>
                  <a:gd name="connsiteY32" fmla="*/ 580607 h 1763852"/>
                  <a:gd name="connsiteX33" fmla="*/ 232532 w 1152601"/>
                  <a:gd name="connsiteY33" fmla="*/ 491283 h 1763852"/>
                  <a:gd name="connsiteX34" fmla="*/ 192832 w 1152601"/>
                  <a:gd name="connsiteY34" fmla="*/ 491283 h 1763852"/>
                  <a:gd name="connsiteX35" fmla="*/ 182907 w 1152601"/>
                  <a:gd name="connsiteY35" fmla="*/ 463990 h 1763852"/>
                  <a:gd name="connsiteX36" fmla="*/ 182907 w 1152601"/>
                  <a:gd name="connsiteY36" fmla="*/ 436696 h 1763852"/>
                  <a:gd name="connsiteX37" fmla="*/ 130801 w 1152601"/>
                  <a:gd name="connsiteY37" fmla="*/ 409402 h 1763852"/>
                  <a:gd name="connsiteX38" fmla="*/ 101027 w 1152601"/>
                  <a:gd name="connsiteY38" fmla="*/ 394516 h 1763852"/>
                  <a:gd name="connsiteX39" fmla="*/ 76214 w 1152601"/>
                  <a:gd name="connsiteY39" fmla="*/ 382109 h 1763852"/>
                  <a:gd name="connsiteX40" fmla="*/ 76214 w 1152601"/>
                  <a:gd name="connsiteY40" fmla="*/ 302710 h 1763852"/>
                  <a:gd name="connsiteX41" fmla="*/ 50739 w 1152601"/>
                  <a:gd name="connsiteY41" fmla="*/ 272988 h 1763852"/>
                  <a:gd name="connsiteX42" fmla="*/ 150155 w 1152601"/>
                  <a:gd name="connsiteY42" fmla="*/ 275913 h 1763852"/>
                  <a:gd name="connsiteX43" fmla="*/ 168020 w 1152601"/>
                  <a:gd name="connsiteY43" fmla="*/ 258048 h 1763852"/>
                  <a:gd name="connsiteX44" fmla="*/ 159087 w 1152601"/>
                  <a:gd name="connsiteY44" fmla="*/ 198498 h 1763852"/>
                  <a:gd name="connsiteX45" fmla="*/ 245434 w 1152601"/>
                  <a:gd name="connsiteY45" fmla="*/ 165746 h 1763852"/>
                  <a:gd name="connsiteX46" fmla="*/ 236502 w 1152601"/>
                  <a:gd name="connsiteY46" fmla="*/ 141926 h 1763852"/>
                  <a:gd name="connsiteX47" fmla="*/ 260322 w 1152601"/>
                  <a:gd name="connsiteY47" fmla="*/ 118107 h 1763852"/>
                  <a:gd name="connsiteX48" fmla="*/ 349646 w 1152601"/>
                  <a:gd name="connsiteY48" fmla="*/ 115129 h 1763852"/>
                  <a:gd name="connsiteX49" fmla="*/ 376443 w 1152601"/>
                  <a:gd name="connsiteY49" fmla="*/ 46647 h 1763852"/>
                  <a:gd name="connsiteX50" fmla="*/ 400263 w 1152601"/>
                  <a:gd name="connsiteY50" fmla="*/ 64512 h 1763852"/>
                  <a:gd name="connsiteX51" fmla="*/ 438970 w 1152601"/>
                  <a:gd name="connsiteY51" fmla="*/ 49625 h 1763852"/>
                  <a:gd name="connsiteX52" fmla="*/ 477677 w 1152601"/>
                  <a:gd name="connsiteY52" fmla="*/ 97264 h 1763852"/>
                  <a:gd name="connsiteX53" fmla="*/ 513407 w 1152601"/>
                  <a:gd name="connsiteY53" fmla="*/ 109174 h 1763852"/>
                  <a:gd name="connsiteX54" fmla="*/ 569979 w 1152601"/>
                  <a:gd name="connsiteY54" fmla="*/ 127039 h 1763852"/>
                  <a:gd name="connsiteX55" fmla="*/ 556674 w 1152601"/>
                  <a:gd name="connsiteY55" fmla="*/ 122838 h 1763852"/>
                  <a:gd name="connsiteX56" fmla="*/ 565017 w 1152601"/>
                  <a:gd name="connsiteY56" fmla="*/ 146393 h 1763852"/>
                  <a:gd name="connsiteX57" fmla="*/ 619604 w 1152601"/>
                  <a:gd name="connsiteY57" fmla="*/ 151354 h 1763852"/>
                  <a:gd name="connsiteX58" fmla="*/ 629529 w 1152601"/>
                  <a:gd name="connsiteY58" fmla="*/ 181129 h 1763852"/>
                  <a:gd name="connsiteX59" fmla="*/ 656822 w 1152601"/>
                  <a:gd name="connsiteY59" fmla="*/ 200979 h 1763852"/>
                  <a:gd name="connsiteX60" fmla="*/ 681634 w 1152601"/>
                  <a:gd name="connsiteY60" fmla="*/ 196018 h 1763852"/>
                  <a:gd name="connsiteX61" fmla="*/ 694041 w 1152601"/>
                  <a:gd name="connsiteY61" fmla="*/ 203461 h 1763852"/>
                  <a:gd name="connsiteX62" fmla="*/ 699003 w 1152601"/>
                  <a:gd name="connsiteY62" fmla="*/ 203461 h 1763852"/>
                  <a:gd name="connsiteX63" fmla="*/ 713890 w 1152601"/>
                  <a:gd name="connsiteY63" fmla="*/ 240678 h 1763852"/>
                  <a:gd name="connsiteX64" fmla="*/ 743665 w 1152601"/>
                  <a:gd name="connsiteY64" fmla="*/ 240678 h 1763852"/>
                  <a:gd name="connsiteX65" fmla="*/ 761034 w 1152601"/>
                  <a:gd name="connsiteY65" fmla="*/ 220829 h 1763852"/>
                  <a:gd name="connsiteX66" fmla="*/ 778402 w 1152601"/>
                  <a:gd name="connsiteY66" fmla="*/ 203461 h 1763852"/>
                  <a:gd name="connsiteX67" fmla="*/ 778402 w 1152601"/>
                  <a:gd name="connsiteY67" fmla="*/ 193536 h 1763852"/>
                  <a:gd name="connsiteX68" fmla="*/ 761034 w 1152601"/>
                  <a:gd name="connsiteY68" fmla="*/ 178648 h 1763852"/>
                  <a:gd name="connsiteX69" fmla="*/ 775921 w 1152601"/>
                  <a:gd name="connsiteY69" fmla="*/ 158799 h 1763852"/>
                  <a:gd name="connsiteX70" fmla="*/ 746146 w 1152601"/>
                  <a:gd name="connsiteY70" fmla="*/ 106694 h 1763852"/>
                  <a:gd name="connsiteX71" fmla="*/ 733740 w 1152601"/>
                  <a:gd name="connsiteY71" fmla="*/ 84362 h 1763852"/>
                  <a:gd name="connsiteX72" fmla="*/ 731259 w 1152601"/>
                  <a:gd name="connsiteY72" fmla="*/ 24812 h 1763852"/>
                  <a:gd name="connsiteX73" fmla="*/ 765996 w 1152601"/>
                  <a:gd name="connsiteY73" fmla="*/ 24812 h 1763852"/>
                  <a:gd name="connsiteX74" fmla="*/ 820583 w 1152601"/>
                  <a:gd name="connsiteY74" fmla="*/ 0 h 1763852"/>
                  <a:gd name="connsiteX75" fmla="*/ 882614 w 1152601"/>
                  <a:gd name="connsiteY75" fmla="*/ 17369 h 1763852"/>
                  <a:gd name="connsiteX76" fmla="*/ 899983 w 1152601"/>
                  <a:gd name="connsiteY76" fmla="*/ 42180 h 1763852"/>
                  <a:gd name="connsiteX77" fmla="*/ 947126 w 1152601"/>
                  <a:gd name="connsiteY77" fmla="*/ 81880 h 1763852"/>
                  <a:gd name="connsiteX78" fmla="*/ 962013 w 1152601"/>
                  <a:gd name="connsiteY78" fmla="*/ 153836 h 1763852"/>
                  <a:gd name="connsiteX79" fmla="*/ 1014119 w 1152601"/>
                  <a:gd name="connsiteY79" fmla="*/ 203461 h 1763852"/>
                  <a:gd name="connsiteX80" fmla="*/ 1021563 w 1152601"/>
                  <a:gd name="connsiteY80" fmla="*/ 253085 h 1763852"/>
                  <a:gd name="connsiteX81" fmla="*/ 1041413 w 1152601"/>
                  <a:gd name="connsiteY81" fmla="*/ 270453 h 1763852"/>
                  <a:gd name="connsiteX82" fmla="*/ 1043894 w 1152601"/>
                  <a:gd name="connsiteY82" fmla="*/ 292785 h 1763852"/>
                  <a:gd name="connsiteX83" fmla="*/ 1068706 w 1152601"/>
                  <a:gd name="connsiteY83" fmla="*/ 315117 h 1763852"/>
                  <a:gd name="connsiteX84" fmla="*/ 1046375 w 1152601"/>
                  <a:gd name="connsiteY84" fmla="*/ 342409 h 1763852"/>
                  <a:gd name="connsiteX85" fmla="*/ 1056300 w 1152601"/>
                  <a:gd name="connsiteY85" fmla="*/ 439177 h 1763852"/>
                  <a:gd name="connsiteX86" fmla="*/ 1115850 w 1152601"/>
                  <a:gd name="connsiteY86" fmla="*/ 478876 h 1763852"/>
                  <a:gd name="connsiteX87" fmla="*/ 1150587 w 1152601"/>
                  <a:gd name="connsiteY87" fmla="*/ 506170 h 1763852"/>
                  <a:gd name="connsiteX88" fmla="*/ 1152601 w 1152601"/>
                  <a:gd name="connsiteY88" fmla="*/ 520267 h 1763852"/>
                  <a:gd name="connsiteX89" fmla="*/ 1150587 w 1152601"/>
                  <a:gd name="connsiteY89" fmla="*/ 520065 h 1763852"/>
                  <a:gd name="connsiteX90" fmla="*/ 1085082 w 1152601"/>
                  <a:gd name="connsiteY90" fmla="*/ 523043 h 1763852"/>
                  <a:gd name="connsiteX91" fmla="*/ 1067217 w 1152601"/>
                  <a:gd name="connsiteY91" fmla="*/ 549840 h 1763852"/>
                  <a:gd name="connsiteX92" fmla="*/ 1046375 w 1152601"/>
                  <a:gd name="connsiteY92" fmla="*/ 576637 h 1763852"/>
                  <a:gd name="connsiteX93" fmla="*/ 1046375 w 1152601"/>
                  <a:gd name="connsiteY93" fmla="*/ 588547 h 1763852"/>
                  <a:gd name="connsiteX94" fmla="*/ 1058285 w 1152601"/>
                  <a:gd name="connsiteY94" fmla="*/ 609389 h 1763852"/>
                  <a:gd name="connsiteX95" fmla="*/ 1031487 w 1152601"/>
                  <a:gd name="connsiteY95" fmla="*/ 651074 h 1763852"/>
                  <a:gd name="connsiteX96" fmla="*/ 980870 w 1152601"/>
                  <a:gd name="connsiteY96" fmla="*/ 668939 h 1763852"/>
                  <a:gd name="connsiteX97" fmla="*/ 971938 w 1152601"/>
                  <a:gd name="connsiteY97" fmla="*/ 710624 h 1763852"/>
                  <a:gd name="connsiteX98" fmla="*/ 968960 w 1152601"/>
                  <a:gd name="connsiteY98" fmla="*/ 734443 h 1763852"/>
                  <a:gd name="connsiteX99" fmla="*/ 948118 w 1152601"/>
                  <a:gd name="connsiteY99" fmla="*/ 734443 h 1763852"/>
                  <a:gd name="connsiteX100" fmla="*/ 915366 w 1152601"/>
                  <a:gd name="connsiteY100" fmla="*/ 773150 h 1763852"/>
                  <a:gd name="connsiteX101" fmla="*/ 900479 w 1152601"/>
                  <a:gd name="connsiteY101" fmla="*/ 802925 h 1763852"/>
                  <a:gd name="connsiteX102" fmla="*/ 900479 w 1152601"/>
                  <a:gd name="connsiteY102" fmla="*/ 850565 h 1763852"/>
                  <a:gd name="connsiteX103" fmla="*/ 876659 w 1152601"/>
                  <a:gd name="connsiteY103" fmla="*/ 871407 h 1763852"/>
                  <a:gd name="connsiteX104" fmla="*/ 820087 w 1152601"/>
                  <a:gd name="connsiteY104" fmla="*/ 859497 h 1763852"/>
                  <a:gd name="connsiteX105" fmla="*/ 799244 w 1152601"/>
                  <a:gd name="connsiteY105" fmla="*/ 901182 h 1763852"/>
                  <a:gd name="connsiteX106" fmla="*/ 778402 w 1152601"/>
                  <a:gd name="connsiteY106" fmla="*/ 910114 h 1763852"/>
                  <a:gd name="connsiteX107" fmla="*/ 781379 w 1152601"/>
                  <a:gd name="connsiteY107" fmla="*/ 948821 h 1763852"/>
                  <a:gd name="connsiteX108" fmla="*/ 769470 w 1152601"/>
                  <a:gd name="connsiteY108" fmla="*/ 975619 h 1763852"/>
                  <a:gd name="connsiteX109" fmla="*/ 778402 w 1152601"/>
                  <a:gd name="connsiteY109" fmla="*/ 1038145 h 1763852"/>
                  <a:gd name="connsiteX110" fmla="*/ 781379 w 1152601"/>
                  <a:gd name="connsiteY110" fmla="*/ 1073875 h 1763852"/>
                  <a:gd name="connsiteX111" fmla="*/ 799244 w 1152601"/>
                  <a:gd name="connsiteY111" fmla="*/ 1121515 h 1763852"/>
                  <a:gd name="connsiteX112" fmla="*/ 826042 w 1152601"/>
                  <a:gd name="connsiteY112" fmla="*/ 1124492 h 1763852"/>
                  <a:gd name="connsiteX113" fmla="*/ 852839 w 1152601"/>
                  <a:gd name="connsiteY113" fmla="*/ 1178087 h 1763852"/>
                  <a:gd name="connsiteX114" fmla="*/ 867726 w 1152601"/>
                  <a:gd name="connsiteY114" fmla="*/ 1201906 h 1763852"/>
                  <a:gd name="connsiteX115" fmla="*/ 882614 w 1152601"/>
                  <a:gd name="connsiteY115" fmla="*/ 1222749 h 1763852"/>
                  <a:gd name="connsiteX116" fmla="*/ 870704 w 1152601"/>
                  <a:gd name="connsiteY116" fmla="*/ 1273366 h 1763852"/>
                  <a:gd name="connsiteX117" fmla="*/ 852839 w 1152601"/>
                  <a:gd name="connsiteY117" fmla="*/ 1297186 h 1763852"/>
                  <a:gd name="connsiteX118" fmla="*/ 823064 w 1152601"/>
                  <a:gd name="connsiteY118" fmla="*/ 1294208 h 1763852"/>
                  <a:gd name="connsiteX119" fmla="*/ 823064 w 1152601"/>
                  <a:gd name="connsiteY119" fmla="*/ 1315050 h 1763852"/>
                  <a:gd name="connsiteX120" fmla="*/ 808177 w 1152601"/>
                  <a:gd name="connsiteY120" fmla="*/ 1335893 h 1763852"/>
                  <a:gd name="connsiteX121" fmla="*/ 829019 w 1152601"/>
                  <a:gd name="connsiteY121" fmla="*/ 1353758 h 1763852"/>
                  <a:gd name="connsiteX122" fmla="*/ 843906 w 1152601"/>
                  <a:gd name="connsiteY122" fmla="*/ 1389487 h 1763852"/>
                  <a:gd name="connsiteX123" fmla="*/ 861771 w 1152601"/>
                  <a:gd name="connsiteY123" fmla="*/ 1410330 h 1763852"/>
                  <a:gd name="connsiteX124" fmla="*/ 870704 w 1152601"/>
                  <a:gd name="connsiteY124" fmla="*/ 1437127 h 1763852"/>
                  <a:gd name="connsiteX125" fmla="*/ 869088 w 1152601"/>
                  <a:gd name="connsiteY125" fmla="*/ 1456512 h 1763852"/>
                  <a:gd name="connsiteX126" fmla="*/ 586775 w 1152601"/>
                  <a:gd name="connsiteY126" fmla="*/ 1763852 h 1763852"/>
                  <a:gd name="connsiteX0" fmla="*/ 0 w 1152601"/>
                  <a:gd name="connsiteY0" fmla="*/ 1456512 h 1456512"/>
                  <a:gd name="connsiteX1" fmla="*/ 6740 w 1152601"/>
                  <a:gd name="connsiteY1" fmla="*/ 1409337 h 1456512"/>
                  <a:gd name="connsiteX2" fmla="*/ 36515 w 1152601"/>
                  <a:gd name="connsiteY2" fmla="*/ 1379562 h 1456512"/>
                  <a:gd name="connsiteX3" fmla="*/ 76214 w 1152601"/>
                  <a:gd name="connsiteY3" fmla="*/ 1349788 h 1456512"/>
                  <a:gd name="connsiteX4" fmla="*/ 86139 w 1152601"/>
                  <a:gd name="connsiteY4" fmla="*/ 1307608 h 1456512"/>
                  <a:gd name="connsiteX5" fmla="*/ 140726 w 1152601"/>
                  <a:gd name="connsiteY5" fmla="*/ 1270388 h 1456512"/>
                  <a:gd name="connsiteX6" fmla="*/ 125839 w 1152601"/>
                  <a:gd name="connsiteY6" fmla="*/ 1240614 h 1456512"/>
                  <a:gd name="connsiteX7" fmla="*/ 165539 w 1152601"/>
                  <a:gd name="connsiteY7" fmla="*/ 1183545 h 1456512"/>
                  <a:gd name="connsiteX8" fmla="*/ 158095 w 1152601"/>
                  <a:gd name="connsiteY8" fmla="*/ 1176102 h 1456512"/>
                  <a:gd name="connsiteX9" fmla="*/ 242457 w 1152601"/>
                  <a:gd name="connsiteY9" fmla="*/ 1086778 h 1456512"/>
                  <a:gd name="connsiteX10" fmla="*/ 237494 w 1152601"/>
                  <a:gd name="connsiteY10" fmla="*/ 1032191 h 1456512"/>
                  <a:gd name="connsiteX11" fmla="*/ 212682 w 1152601"/>
                  <a:gd name="connsiteY11" fmla="*/ 992491 h 1456512"/>
                  <a:gd name="connsiteX12" fmla="*/ 232532 w 1152601"/>
                  <a:gd name="connsiteY12" fmla="*/ 982566 h 1456512"/>
                  <a:gd name="connsiteX13" fmla="*/ 202757 w 1152601"/>
                  <a:gd name="connsiteY13" fmla="*/ 932941 h 1456512"/>
                  <a:gd name="connsiteX14" fmla="*/ 222607 w 1152601"/>
                  <a:gd name="connsiteY14" fmla="*/ 913092 h 1456512"/>
                  <a:gd name="connsiteX15" fmla="*/ 351631 w 1152601"/>
                  <a:gd name="connsiteY15" fmla="*/ 811362 h 1456512"/>
                  <a:gd name="connsiteX16" fmla="*/ 331781 w 1152601"/>
                  <a:gd name="connsiteY16" fmla="*/ 798955 h 1456512"/>
                  <a:gd name="connsiteX17" fmla="*/ 279675 w 1152601"/>
                  <a:gd name="connsiteY17" fmla="*/ 801437 h 1456512"/>
                  <a:gd name="connsiteX18" fmla="*/ 215163 w 1152601"/>
                  <a:gd name="connsiteY18" fmla="*/ 818805 h 1456512"/>
                  <a:gd name="connsiteX19" fmla="*/ 108470 w 1152601"/>
                  <a:gd name="connsiteY19" fmla="*/ 843617 h 1456512"/>
                  <a:gd name="connsiteX20" fmla="*/ 103508 w 1152601"/>
                  <a:gd name="connsiteY20" fmla="*/ 868430 h 1456512"/>
                  <a:gd name="connsiteX21" fmla="*/ 93583 w 1152601"/>
                  <a:gd name="connsiteY21" fmla="*/ 908129 h 1456512"/>
                  <a:gd name="connsiteX22" fmla="*/ 43958 w 1152601"/>
                  <a:gd name="connsiteY22" fmla="*/ 915572 h 1456512"/>
                  <a:gd name="connsiteX23" fmla="*/ 56364 w 1152601"/>
                  <a:gd name="connsiteY23" fmla="*/ 875872 h 1456512"/>
                  <a:gd name="connsiteX24" fmla="*/ 34033 w 1152601"/>
                  <a:gd name="connsiteY24" fmla="*/ 851062 h 1456512"/>
                  <a:gd name="connsiteX25" fmla="*/ 56364 w 1152601"/>
                  <a:gd name="connsiteY25" fmla="*/ 833692 h 1456512"/>
                  <a:gd name="connsiteX26" fmla="*/ 93583 w 1152601"/>
                  <a:gd name="connsiteY26" fmla="*/ 803918 h 1456512"/>
                  <a:gd name="connsiteX27" fmla="*/ 143207 w 1152601"/>
                  <a:gd name="connsiteY27" fmla="*/ 786548 h 1456512"/>
                  <a:gd name="connsiteX28" fmla="*/ 205238 w 1152601"/>
                  <a:gd name="connsiteY28" fmla="*/ 751813 h 1456512"/>
                  <a:gd name="connsiteX29" fmla="*/ 239975 w 1152601"/>
                  <a:gd name="connsiteY29" fmla="*/ 707149 h 1456512"/>
                  <a:gd name="connsiteX30" fmla="*/ 279675 w 1152601"/>
                  <a:gd name="connsiteY30" fmla="*/ 674894 h 1456512"/>
                  <a:gd name="connsiteX31" fmla="*/ 282156 w 1152601"/>
                  <a:gd name="connsiteY31" fmla="*/ 602939 h 1456512"/>
                  <a:gd name="connsiteX32" fmla="*/ 299525 w 1152601"/>
                  <a:gd name="connsiteY32" fmla="*/ 580607 h 1456512"/>
                  <a:gd name="connsiteX33" fmla="*/ 232532 w 1152601"/>
                  <a:gd name="connsiteY33" fmla="*/ 491283 h 1456512"/>
                  <a:gd name="connsiteX34" fmla="*/ 192832 w 1152601"/>
                  <a:gd name="connsiteY34" fmla="*/ 491283 h 1456512"/>
                  <a:gd name="connsiteX35" fmla="*/ 182907 w 1152601"/>
                  <a:gd name="connsiteY35" fmla="*/ 463990 h 1456512"/>
                  <a:gd name="connsiteX36" fmla="*/ 182907 w 1152601"/>
                  <a:gd name="connsiteY36" fmla="*/ 436696 h 1456512"/>
                  <a:gd name="connsiteX37" fmla="*/ 130801 w 1152601"/>
                  <a:gd name="connsiteY37" fmla="*/ 409402 h 1456512"/>
                  <a:gd name="connsiteX38" fmla="*/ 101027 w 1152601"/>
                  <a:gd name="connsiteY38" fmla="*/ 394516 h 1456512"/>
                  <a:gd name="connsiteX39" fmla="*/ 76214 w 1152601"/>
                  <a:gd name="connsiteY39" fmla="*/ 382109 h 1456512"/>
                  <a:gd name="connsiteX40" fmla="*/ 76214 w 1152601"/>
                  <a:gd name="connsiteY40" fmla="*/ 302710 h 1456512"/>
                  <a:gd name="connsiteX41" fmla="*/ 50739 w 1152601"/>
                  <a:gd name="connsiteY41" fmla="*/ 272988 h 1456512"/>
                  <a:gd name="connsiteX42" fmla="*/ 150155 w 1152601"/>
                  <a:gd name="connsiteY42" fmla="*/ 275913 h 1456512"/>
                  <a:gd name="connsiteX43" fmla="*/ 168020 w 1152601"/>
                  <a:gd name="connsiteY43" fmla="*/ 258048 h 1456512"/>
                  <a:gd name="connsiteX44" fmla="*/ 159087 w 1152601"/>
                  <a:gd name="connsiteY44" fmla="*/ 198498 h 1456512"/>
                  <a:gd name="connsiteX45" fmla="*/ 245434 w 1152601"/>
                  <a:gd name="connsiteY45" fmla="*/ 165746 h 1456512"/>
                  <a:gd name="connsiteX46" fmla="*/ 236502 w 1152601"/>
                  <a:gd name="connsiteY46" fmla="*/ 141926 h 1456512"/>
                  <a:gd name="connsiteX47" fmla="*/ 260322 w 1152601"/>
                  <a:gd name="connsiteY47" fmla="*/ 118107 h 1456512"/>
                  <a:gd name="connsiteX48" fmla="*/ 349646 w 1152601"/>
                  <a:gd name="connsiteY48" fmla="*/ 115129 h 1456512"/>
                  <a:gd name="connsiteX49" fmla="*/ 376443 w 1152601"/>
                  <a:gd name="connsiteY49" fmla="*/ 46647 h 1456512"/>
                  <a:gd name="connsiteX50" fmla="*/ 400263 w 1152601"/>
                  <a:gd name="connsiteY50" fmla="*/ 64512 h 1456512"/>
                  <a:gd name="connsiteX51" fmla="*/ 438970 w 1152601"/>
                  <a:gd name="connsiteY51" fmla="*/ 49625 h 1456512"/>
                  <a:gd name="connsiteX52" fmla="*/ 477677 w 1152601"/>
                  <a:gd name="connsiteY52" fmla="*/ 97264 h 1456512"/>
                  <a:gd name="connsiteX53" fmla="*/ 513407 w 1152601"/>
                  <a:gd name="connsiteY53" fmla="*/ 109174 h 1456512"/>
                  <a:gd name="connsiteX54" fmla="*/ 569979 w 1152601"/>
                  <a:gd name="connsiteY54" fmla="*/ 127039 h 1456512"/>
                  <a:gd name="connsiteX55" fmla="*/ 556674 w 1152601"/>
                  <a:gd name="connsiteY55" fmla="*/ 122838 h 1456512"/>
                  <a:gd name="connsiteX56" fmla="*/ 565017 w 1152601"/>
                  <a:gd name="connsiteY56" fmla="*/ 146393 h 1456512"/>
                  <a:gd name="connsiteX57" fmla="*/ 619604 w 1152601"/>
                  <a:gd name="connsiteY57" fmla="*/ 151354 h 1456512"/>
                  <a:gd name="connsiteX58" fmla="*/ 629529 w 1152601"/>
                  <a:gd name="connsiteY58" fmla="*/ 181129 h 1456512"/>
                  <a:gd name="connsiteX59" fmla="*/ 656822 w 1152601"/>
                  <a:gd name="connsiteY59" fmla="*/ 200979 h 1456512"/>
                  <a:gd name="connsiteX60" fmla="*/ 681634 w 1152601"/>
                  <a:gd name="connsiteY60" fmla="*/ 196018 h 1456512"/>
                  <a:gd name="connsiteX61" fmla="*/ 694041 w 1152601"/>
                  <a:gd name="connsiteY61" fmla="*/ 203461 h 1456512"/>
                  <a:gd name="connsiteX62" fmla="*/ 699003 w 1152601"/>
                  <a:gd name="connsiteY62" fmla="*/ 203461 h 1456512"/>
                  <a:gd name="connsiteX63" fmla="*/ 713890 w 1152601"/>
                  <a:gd name="connsiteY63" fmla="*/ 240678 h 1456512"/>
                  <a:gd name="connsiteX64" fmla="*/ 743665 w 1152601"/>
                  <a:gd name="connsiteY64" fmla="*/ 240678 h 1456512"/>
                  <a:gd name="connsiteX65" fmla="*/ 761034 w 1152601"/>
                  <a:gd name="connsiteY65" fmla="*/ 220829 h 1456512"/>
                  <a:gd name="connsiteX66" fmla="*/ 778402 w 1152601"/>
                  <a:gd name="connsiteY66" fmla="*/ 203461 h 1456512"/>
                  <a:gd name="connsiteX67" fmla="*/ 778402 w 1152601"/>
                  <a:gd name="connsiteY67" fmla="*/ 193536 h 1456512"/>
                  <a:gd name="connsiteX68" fmla="*/ 761034 w 1152601"/>
                  <a:gd name="connsiteY68" fmla="*/ 178648 h 1456512"/>
                  <a:gd name="connsiteX69" fmla="*/ 775921 w 1152601"/>
                  <a:gd name="connsiteY69" fmla="*/ 158799 h 1456512"/>
                  <a:gd name="connsiteX70" fmla="*/ 746146 w 1152601"/>
                  <a:gd name="connsiteY70" fmla="*/ 106694 h 1456512"/>
                  <a:gd name="connsiteX71" fmla="*/ 733740 w 1152601"/>
                  <a:gd name="connsiteY71" fmla="*/ 84362 h 1456512"/>
                  <a:gd name="connsiteX72" fmla="*/ 731259 w 1152601"/>
                  <a:gd name="connsiteY72" fmla="*/ 24812 h 1456512"/>
                  <a:gd name="connsiteX73" fmla="*/ 765996 w 1152601"/>
                  <a:gd name="connsiteY73" fmla="*/ 24812 h 1456512"/>
                  <a:gd name="connsiteX74" fmla="*/ 820583 w 1152601"/>
                  <a:gd name="connsiteY74" fmla="*/ 0 h 1456512"/>
                  <a:gd name="connsiteX75" fmla="*/ 882614 w 1152601"/>
                  <a:gd name="connsiteY75" fmla="*/ 17369 h 1456512"/>
                  <a:gd name="connsiteX76" fmla="*/ 899983 w 1152601"/>
                  <a:gd name="connsiteY76" fmla="*/ 42180 h 1456512"/>
                  <a:gd name="connsiteX77" fmla="*/ 947126 w 1152601"/>
                  <a:gd name="connsiteY77" fmla="*/ 81880 h 1456512"/>
                  <a:gd name="connsiteX78" fmla="*/ 962013 w 1152601"/>
                  <a:gd name="connsiteY78" fmla="*/ 153836 h 1456512"/>
                  <a:gd name="connsiteX79" fmla="*/ 1014119 w 1152601"/>
                  <a:gd name="connsiteY79" fmla="*/ 203461 h 1456512"/>
                  <a:gd name="connsiteX80" fmla="*/ 1021563 w 1152601"/>
                  <a:gd name="connsiteY80" fmla="*/ 253085 h 1456512"/>
                  <a:gd name="connsiteX81" fmla="*/ 1041413 w 1152601"/>
                  <a:gd name="connsiteY81" fmla="*/ 270453 h 1456512"/>
                  <a:gd name="connsiteX82" fmla="*/ 1043894 w 1152601"/>
                  <a:gd name="connsiteY82" fmla="*/ 292785 h 1456512"/>
                  <a:gd name="connsiteX83" fmla="*/ 1068706 w 1152601"/>
                  <a:gd name="connsiteY83" fmla="*/ 315117 h 1456512"/>
                  <a:gd name="connsiteX84" fmla="*/ 1046375 w 1152601"/>
                  <a:gd name="connsiteY84" fmla="*/ 342409 h 1456512"/>
                  <a:gd name="connsiteX85" fmla="*/ 1056300 w 1152601"/>
                  <a:gd name="connsiteY85" fmla="*/ 439177 h 1456512"/>
                  <a:gd name="connsiteX86" fmla="*/ 1115850 w 1152601"/>
                  <a:gd name="connsiteY86" fmla="*/ 478876 h 1456512"/>
                  <a:gd name="connsiteX87" fmla="*/ 1150587 w 1152601"/>
                  <a:gd name="connsiteY87" fmla="*/ 506170 h 1456512"/>
                  <a:gd name="connsiteX88" fmla="*/ 1152601 w 1152601"/>
                  <a:gd name="connsiteY88" fmla="*/ 520267 h 1456512"/>
                  <a:gd name="connsiteX89" fmla="*/ 1150587 w 1152601"/>
                  <a:gd name="connsiteY89" fmla="*/ 520065 h 1456512"/>
                  <a:gd name="connsiteX90" fmla="*/ 1085082 w 1152601"/>
                  <a:gd name="connsiteY90" fmla="*/ 523043 h 1456512"/>
                  <a:gd name="connsiteX91" fmla="*/ 1067217 w 1152601"/>
                  <a:gd name="connsiteY91" fmla="*/ 549840 h 1456512"/>
                  <a:gd name="connsiteX92" fmla="*/ 1046375 w 1152601"/>
                  <a:gd name="connsiteY92" fmla="*/ 576637 h 1456512"/>
                  <a:gd name="connsiteX93" fmla="*/ 1046375 w 1152601"/>
                  <a:gd name="connsiteY93" fmla="*/ 588547 h 1456512"/>
                  <a:gd name="connsiteX94" fmla="*/ 1058285 w 1152601"/>
                  <a:gd name="connsiteY94" fmla="*/ 609389 h 1456512"/>
                  <a:gd name="connsiteX95" fmla="*/ 1031487 w 1152601"/>
                  <a:gd name="connsiteY95" fmla="*/ 651074 h 1456512"/>
                  <a:gd name="connsiteX96" fmla="*/ 980870 w 1152601"/>
                  <a:gd name="connsiteY96" fmla="*/ 668939 h 1456512"/>
                  <a:gd name="connsiteX97" fmla="*/ 971938 w 1152601"/>
                  <a:gd name="connsiteY97" fmla="*/ 710624 h 1456512"/>
                  <a:gd name="connsiteX98" fmla="*/ 968960 w 1152601"/>
                  <a:gd name="connsiteY98" fmla="*/ 734443 h 1456512"/>
                  <a:gd name="connsiteX99" fmla="*/ 948118 w 1152601"/>
                  <a:gd name="connsiteY99" fmla="*/ 734443 h 1456512"/>
                  <a:gd name="connsiteX100" fmla="*/ 915366 w 1152601"/>
                  <a:gd name="connsiteY100" fmla="*/ 773150 h 1456512"/>
                  <a:gd name="connsiteX101" fmla="*/ 900479 w 1152601"/>
                  <a:gd name="connsiteY101" fmla="*/ 802925 h 1456512"/>
                  <a:gd name="connsiteX102" fmla="*/ 900479 w 1152601"/>
                  <a:gd name="connsiteY102" fmla="*/ 850565 h 1456512"/>
                  <a:gd name="connsiteX103" fmla="*/ 876659 w 1152601"/>
                  <a:gd name="connsiteY103" fmla="*/ 871407 h 1456512"/>
                  <a:gd name="connsiteX104" fmla="*/ 820087 w 1152601"/>
                  <a:gd name="connsiteY104" fmla="*/ 859497 h 1456512"/>
                  <a:gd name="connsiteX105" fmla="*/ 799244 w 1152601"/>
                  <a:gd name="connsiteY105" fmla="*/ 901182 h 1456512"/>
                  <a:gd name="connsiteX106" fmla="*/ 778402 w 1152601"/>
                  <a:gd name="connsiteY106" fmla="*/ 910114 h 1456512"/>
                  <a:gd name="connsiteX107" fmla="*/ 781379 w 1152601"/>
                  <a:gd name="connsiteY107" fmla="*/ 948821 h 1456512"/>
                  <a:gd name="connsiteX108" fmla="*/ 769470 w 1152601"/>
                  <a:gd name="connsiteY108" fmla="*/ 975619 h 1456512"/>
                  <a:gd name="connsiteX109" fmla="*/ 778402 w 1152601"/>
                  <a:gd name="connsiteY109" fmla="*/ 1038145 h 1456512"/>
                  <a:gd name="connsiteX110" fmla="*/ 781379 w 1152601"/>
                  <a:gd name="connsiteY110" fmla="*/ 1073875 h 1456512"/>
                  <a:gd name="connsiteX111" fmla="*/ 799244 w 1152601"/>
                  <a:gd name="connsiteY111" fmla="*/ 1121515 h 1456512"/>
                  <a:gd name="connsiteX112" fmla="*/ 826042 w 1152601"/>
                  <a:gd name="connsiteY112" fmla="*/ 1124492 h 1456512"/>
                  <a:gd name="connsiteX113" fmla="*/ 852839 w 1152601"/>
                  <a:gd name="connsiteY113" fmla="*/ 1178087 h 1456512"/>
                  <a:gd name="connsiteX114" fmla="*/ 867726 w 1152601"/>
                  <a:gd name="connsiteY114" fmla="*/ 1201906 h 1456512"/>
                  <a:gd name="connsiteX115" fmla="*/ 882614 w 1152601"/>
                  <a:gd name="connsiteY115" fmla="*/ 1222749 h 1456512"/>
                  <a:gd name="connsiteX116" fmla="*/ 870704 w 1152601"/>
                  <a:gd name="connsiteY116" fmla="*/ 1273366 h 1456512"/>
                  <a:gd name="connsiteX117" fmla="*/ 852839 w 1152601"/>
                  <a:gd name="connsiteY117" fmla="*/ 1297186 h 1456512"/>
                  <a:gd name="connsiteX118" fmla="*/ 823064 w 1152601"/>
                  <a:gd name="connsiteY118" fmla="*/ 1294208 h 1456512"/>
                  <a:gd name="connsiteX119" fmla="*/ 823064 w 1152601"/>
                  <a:gd name="connsiteY119" fmla="*/ 1315050 h 1456512"/>
                  <a:gd name="connsiteX120" fmla="*/ 808177 w 1152601"/>
                  <a:gd name="connsiteY120" fmla="*/ 1335893 h 1456512"/>
                  <a:gd name="connsiteX121" fmla="*/ 829019 w 1152601"/>
                  <a:gd name="connsiteY121" fmla="*/ 1353758 h 1456512"/>
                  <a:gd name="connsiteX122" fmla="*/ 843906 w 1152601"/>
                  <a:gd name="connsiteY122" fmla="*/ 1389487 h 1456512"/>
                  <a:gd name="connsiteX123" fmla="*/ 861771 w 1152601"/>
                  <a:gd name="connsiteY123" fmla="*/ 1410330 h 1456512"/>
                  <a:gd name="connsiteX124" fmla="*/ 870704 w 1152601"/>
                  <a:gd name="connsiteY124" fmla="*/ 1437127 h 1456512"/>
                  <a:gd name="connsiteX125" fmla="*/ 869088 w 1152601"/>
                  <a:gd name="connsiteY125" fmla="*/ 1456512 h 145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152601" h="1456512">
                    <a:moveTo>
                      <a:pt x="0" y="1456512"/>
                    </a:moveTo>
                    <a:lnTo>
                      <a:pt x="6740" y="1409337"/>
                    </a:lnTo>
                    <a:lnTo>
                      <a:pt x="36515" y="1379562"/>
                    </a:lnTo>
                    <a:lnTo>
                      <a:pt x="76214" y="1349788"/>
                    </a:lnTo>
                    <a:lnTo>
                      <a:pt x="86139" y="1307608"/>
                    </a:lnTo>
                    <a:lnTo>
                      <a:pt x="140726" y="1270388"/>
                    </a:lnTo>
                    <a:lnTo>
                      <a:pt x="125839" y="1240614"/>
                    </a:lnTo>
                    <a:lnTo>
                      <a:pt x="165539" y="1183545"/>
                    </a:lnTo>
                    <a:lnTo>
                      <a:pt x="158095" y="1176102"/>
                    </a:lnTo>
                    <a:lnTo>
                      <a:pt x="242457" y="1086778"/>
                    </a:lnTo>
                    <a:lnTo>
                      <a:pt x="237494" y="1032191"/>
                    </a:lnTo>
                    <a:lnTo>
                      <a:pt x="212682" y="992491"/>
                    </a:lnTo>
                    <a:lnTo>
                      <a:pt x="232532" y="982566"/>
                    </a:lnTo>
                    <a:lnTo>
                      <a:pt x="202757" y="932941"/>
                    </a:lnTo>
                    <a:lnTo>
                      <a:pt x="222607" y="913092"/>
                    </a:lnTo>
                    <a:lnTo>
                      <a:pt x="351631" y="811362"/>
                    </a:lnTo>
                    <a:lnTo>
                      <a:pt x="331781" y="798955"/>
                    </a:lnTo>
                    <a:lnTo>
                      <a:pt x="279675" y="801437"/>
                    </a:lnTo>
                    <a:lnTo>
                      <a:pt x="215163" y="818805"/>
                    </a:lnTo>
                    <a:lnTo>
                      <a:pt x="108470" y="843617"/>
                    </a:lnTo>
                    <a:lnTo>
                      <a:pt x="103508" y="868430"/>
                    </a:lnTo>
                    <a:lnTo>
                      <a:pt x="93583" y="908129"/>
                    </a:lnTo>
                    <a:lnTo>
                      <a:pt x="43958" y="915572"/>
                    </a:lnTo>
                    <a:lnTo>
                      <a:pt x="56364" y="875872"/>
                    </a:lnTo>
                    <a:lnTo>
                      <a:pt x="34033" y="851062"/>
                    </a:lnTo>
                    <a:lnTo>
                      <a:pt x="56364" y="833692"/>
                    </a:lnTo>
                    <a:lnTo>
                      <a:pt x="93583" y="803918"/>
                    </a:lnTo>
                    <a:lnTo>
                      <a:pt x="143207" y="786548"/>
                    </a:lnTo>
                    <a:lnTo>
                      <a:pt x="205238" y="751813"/>
                    </a:lnTo>
                    <a:lnTo>
                      <a:pt x="239975" y="707149"/>
                    </a:lnTo>
                    <a:lnTo>
                      <a:pt x="279675" y="674894"/>
                    </a:lnTo>
                    <a:lnTo>
                      <a:pt x="282156" y="602939"/>
                    </a:lnTo>
                    <a:lnTo>
                      <a:pt x="299525" y="580607"/>
                    </a:lnTo>
                    <a:lnTo>
                      <a:pt x="232532" y="491283"/>
                    </a:lnTo>
                    <a:lnTo>
                      <a:pt x="192832" y="491283"/>
                    </a:lnTo>
                    <a:lnTo>
                      <a:pt x="182907" y="463990"/>
                    </a:lnTo>
                    <a:lnTo>
                      <a:pt x="182907" y="436696"/>
                    </a:lnTo>
                    <a:lnTo>
                      <a:pt x="130801" y="409402"/>
                    </a:lnTo>
                    <a:lnTo>
                      <a:pt x="101027" y="394516"/>
                    </a:lnTo>
                    <a:lnTo>
                      <a:pt x="76214" y="382109"/>
                    </a:lnTo>
                    <a:lnTo>
                      <a:pt x="76214" y="302710"/>
                    </a:lnTo>
                    <a:lnTo>
                      <a:pt x="50739" y="272988"/>
                    </a:lnTo>
                    <a:lnTo>
                      <a:pt x="150155" y="275913"/>
                    </a:lnTo>
                    <a:lnTo>
                      <a:pt x="168020" y="258048"/>
                    </a:lnTo>
                    <a:lnTo>
                      <a:pt x="159087" y="198498"/>
                    </a:lnTo>
                    <a:lnTo>
                      <a:pt x="245434" y="165746"/>
                    </a:lnTo>
                    <a:lnTo>
                      <a:pt x="236502" y="141926"/>
                    </a:lnTo>
                    <a:lnTo>
                      <a:pt x="260322" y="118107"/>
                    </a:lnTo>
                    <a:lnTo>
                      <a:pt x="349646" y="115129"/>
                    </a:lnTo>
                    <a:lnTo>
                      <a:pt x="376443" y="46647"/>
                    </a:lnTo>
                    <a:lnTo>
                      <a:pt x="400263" y="64512"/>
                    </a:lnTo>
                    <a:lnTo>
                      <a:pt x="438970" y="49625"/>
                    </a:lnTo>
                    <a:lnTo>
                      <a:pt x="477677" y="97264"/>
                    </a:lnTo>
                    <a:lnTo>
                      <a:pt x="513407" y="109174"/>
                    </a:lnTo>
                    <a:lnTo>
                      <a:pt x="569979" y="127039"/>
                    </a:lnTo>
                    <a:lnTo>
                      <a:pt x="556674" y="122838"/>
                    </a:lnTo>
                    <a:lnTo>
                      <a:pt x="565017" y="146393"/>
                    </a:lnTo>
                    <a:lnTo>
                      <a:pt x="619604" y="151354"/>
                    </a:lnTo>
                    <a:lnTo>
                      <a:pt x="629529" y="181129"/>
                    </a:lnTo>
                    <a:lnTo>
                      <a:pt x="656822" y="200979"/>
                    </a:lnTo>
                    <a:lnTo>
                      <a:pt x="681634" y="196018"/>
                    </a:lnTo>
                    <a:lnTo>
                      <a:pt x="694041" y="203461"/>
                    </a:lnTo>
                    <a:lnTo>
                      <a:pt x="699003" y="203461"/>
                    </a:lnTo>
                    <a:lnTo>
                      <a:pt x="713890" y="240678"/>
                    </a:lnTo>
                    <a:lnTo>
                      <a:pt x="743665" y="240678"/>
                    </a:lnTo>
                    <a:lnTo>
                      <a:pt x="761034" y="220829"/>
                    </a:lnTo>
                    <a:lnTo>
                      <a:pt x="778402" y="203461"/>
                    </a:lnTo>
                    <a:lnTo>
                      <a:pt x="778402" y="193536"/>
                    </a:lnTo>
                    <a:lnTo>
                      <a:pt x="761034" y="178648"/>
                    </a:lnTo>
                    <a:lnTo>
                      <a:pt x="775921" y="158799"/>
                    </a:lnTo>
                    <a:lnTo>
                      <a:pt x="746146" y="106694"/>
                    </a:lnTo>
                    <a:lnTo>
                      <a:pt x="733740" y="84362"/>
                    </a:lnTo>
                    <a:lnTo>
                      <a:pt x="731259" y="24812"/>
                    </a:lnTo>
                    <a:lnTo>
                      <a:pt x="765996" y="24812"/>
                    </a:lnTo>
                    <a:lnTo>
                      <a:pt x="820583" y="0"/>
                    </a:lnTo>
                    <a:lnTo>
                      <a:pt x="882614" y="17369"/>
                    </a:lnTo>
                    <a:lnTo>
                      <a:pt x="899983" y="42180"/>
                    </a:lnTo>
                    <a:lnTo>
                      <a:pt x="947126" y="81880"/>
                    </a:lnTo>
                    <a:lnTo>
                      <a:pt x="962013" y="153836"/>
                    </a:lnTo>
                    <a:lnTo>
                      <a:pt x="1014119" y="203461"/>
                    </a:lnTo>
                    <a:lnTo>
                      <a:pt x="1021563" y="253085"/>
                    </a:lnTo>
                    <a:lnTo>
                      <a:pt x="1041413" y="270453"/>
                    </a:lnTo>
                    <a:lnTo>
                      <a:pt x="1043894" y="292785"/>
                    </a:lnTo>
                    <a:lnTo>
                      <a:pt x="1068706" y="315117"/>
                    </a:lnTo>
                    <a:lnTo>
                      <a:pt x="1046375" y="342409"/>
                    </a:lnTo>
                    <a:lnTo>
                      <a:pt x="1056300" y="439177"/>
                    </a:lnTo>
                    <a:lnTo>
                      <a:pt x="1115850" y="478876"/>
                    </a:lnTo>
                    <a:lnTo>
                      <a:pt x="1150587" y="506170"/>
                    </a:lnTo>
                    <a:lnTo>
                      <a:pt x="1152601" y="520267"/>
                    </a:lnTo>
                    <a:lnTo>
                      <a:pt x="1150587" y="520065"/>
                    </a:lnTo>
                    <a:lnTo>
                      <a:pt x="1085082" y="523043"/>
                    </a:lnTo>
                    <a:lnTo>
                      <a:pt x="1067217" y="549840"/>
                    </a:lnTo>
                    <a:lnTo>
                      <a:pt x="1046375" y="576637"/>
                    </a:lnTo>
                    <a:lnTo>
                      <a:pt x="1046375" y="588547"/>
                    </a:lnTo>
                    <a:lnTo>
                      <a:pt x="1058285" y="609389"/>
                    </a:lnTo>
                    <a:lnTo>
                      <a:pt x="1031487" y="651074"/>
                    </a:lnTo>
                    <a:lnTo>
                      <a:pt x="980870" y="668939"/>
                    </a:lnTo>
                    <a:lnTo>
                      <a:pt x="971938" y="710624"/>
                    </a:lnTo>
                    <a:lnTo>
                      <a:pt x="968960" y="734443"/>
                    </a:lnTo>
                    <a:lnTo>
                      <a:pt x="948118" y="734443"/>
                    </a:lnTo>
                    <a:lnTo>
                      <a:pt x="915366" y="773150"/>
                    </a:lnTo>
                    <a:lnTo>
                      <a:pt x="900479" y="802925"/>
                    </a:lnTo>
                    <a:lnTo>
                      <a:pt x="900479" y="850565"/>
                    </a:lnTo>
                    <a:lnTo>
                      <a:pt x="876659" y="871407"/>
                    </a:lnTo>
                    <a:lnTo>
                      <a:pt x="820087" y="859497"/>
                    </a:lnTo>
                    <a:lnTo>
                      <a:pt x="799244" y="901182"/>
                    </a:lnTo>
                    <a:lnTo>
                      <a:pt x="778402" y="910114"/>
                    </a:lnTo>
                    <a:lnTo>
                      <a:pt x="781379" y="948821"/>
                    </a:lnTo>
                    <a:lnTo>
                      <a:pt x="769470" y="975619"/>
                    </a:lnTo>
                    <a:lnTo>
                      <a:pt x="778402" y="1038145"/>
                    </a:lnTo>
                    <a:lnTo>
                      <a:pt x="781379" y="1073875"/>
                    </a:lnTo>
                    <a:lnTo>
                      <a:pt x="799244" y="1121515"/>
                    </a:lnTo>
                    <a:lnTo>
                      <a:pt x="826042" y="1124492"/>
                    </a:lnTo>
                    <a:lnTo>
                      <a:pt x="852839" y="1178087"/>
                    </a:lnTo>
                    <a:lnTo>
                      <a:pt x="867726" y="1201906"/>
                    </a:lnTo>
                    <a:lnTo>
                      <a:pt x="882614" y="1222749"/>
                    </a:lnTo>
                    <a:lnTo>
                      <a:pt x="870704" y="1273366"/>
                    </a:lnTo>
                    <a:lnTo>
                      <a:pt x="852839" y="1297186"/>
                    </a:lnTo>
                    <a:lnTo>
                      <a:pt x="823064" y="1294208"/>
                    </a:lnTo>
                    <a:lnTo>
                      <a:pt x="823064" y="1315050"/>
                    </a:lnTo>
                    <a:lnTo>
                      <a:pt x="808177" y="1335893"/>
                    </a:lnTo>
                    <a:lnTo>
                      <a:pt x="829019" y="1353758"/>
                    </a:lnTo>
                    <a:lnTo>
                      <a:pt x="843906" y="1389487"/>
                    </a:lnTo>
                    <a:lnTo>
                      <a:pt x="861771" y="1410330"/>
                    </a:lnTo>
                    <a:lnTo>
                      <a:pt x="870704" y="1437127"/>
                    </a:lnTo>
                    <a:lnTo>
                      <a:pt x="869088" y="1456512"/>
                    </a:lnTo>
                  </a:path>
                </a:pathLst>
              </a:custGeom>
              <a:solidFill>
                <a:srgbClr val="E2F0D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D63DCC1-34BA-BC85-B272-8BDE7CB03CE7}"/>
                  </a:ext>
                </a:extLst>
              </p:cNvPr>
              <p:cNvSpPr/>
              <p:nvPr/>
            </p:nvSpPr>
            <p:spPr>
              <a:xfrm>
                <a:off x="1654119" y="3462429"/>
                <a:ext cx="116618" cy="89357"/>
              </a:xfrm>
              <a:custGeom>
                <a:avLst/>
                <a:gdLst>
                  <a:gd name="connsiteX0" fmla="*/ 84362 w 116618"/>
                  <a:gd name="connsiteY0" fmla="*/ 0 h 89357"/>
                  <a:gd name="connsiteX1" fmla="*/ 112897 w 116618"/>
                  <a:gd name="connsiteY1" fmla="*/ 38459 h 89357"/>
                  <a:gd name="connsiteX2" fmla="*/ 116618 w 116618"/>
                  <a:gd name="connsiteY2" fmla="*/ 57068 h 89357"/>
                  <a:gd name="connsiteX3" fmla="*/ 104212 w 116618"/>
                  <a:gd name="connsiteY3" fmla="*/ 75678 h 89357"/>
                  <a:gd name="connsiteX4" fmla="*/ 108772 w 116618"/>
                  <a:gd name="connsiteY4" fmla="*/ 89357 h 89357"/>
                  <a:gd name="connsiteX5" fmla="*/ 8970 w 116618"/>
                  <a:gd name="connsiteY5" fmla="*/ 89357 h 89357"/>
                  <a:gd name="connsiteX6" fmla="*/ 8684 w 116618"/>
                  <a:gd name="connsiteY6" fmla="*/ 86843 h 89357"/>
                  <a:gd name="connsiteX7" fmla="*/ 0 w 116618"/>
                  <a:gd name="connsiteY7" fmla="*/ 66993 h 89357"/>
                  <a:gd name="connsiteX8" fmla="*/ 21091 w 116618"/>
                  <a:gd name="connsiteY8" fmla="*/ 40940 h 89357"/>
                  <a:gd name="connsiteX9" fmla="*/ 16128 w 116618"/>
                  <a:gd name="connsiteY9" fmla="*/ 29775 h 89357"/>
                  <a:gd name="connsiteX10" fmla="*/ 39700 w 116618"/>
                  <a:gd name="connsiteY10" fmla="*/ 31016 h 89357"/>
                  <a:gd name="connsiteX11" fmla="*/ 66994 w 116618"/>
                  <a:gd name="connsiteY11" fmla="*/ 38459 h 89357"/>
                  <a:gd name="connsiteX12" fmla="*/ 84362 w 116618"/>
                  <a:gd name="connsiteY12" fmla="*/ 0 h 89357"/>
                  <a:gd name="connsiteX0" fmla="*/ 84362 w 116618"/>
                  <a:gd name="connsiteY0" fmla="*/ 0 h 172950"/>
                  <a:gd name="connsiteX1" fmla="*/ 112897 w 116618"/>
                  <a:gd name="connsiteY1" fmla="*/ 38459 h 172950"/>
                  <a:gd name="connsiteX2" fmla="*/ 116618 w 116618"/>
                  <a:gd name="connsiteY2" fmla="*/ 57068 h 172950"/>
                  <a:gd name="connsiteX3" fmla="*/ 104212 w 116618"/>
                  <a:gd name="connsiteY3" fmla="*/ 75678 h 172950"/>
                  <a:gd name="connsiteX4" fmla="*/ 108772 w 116618"/>
                  <a:gd name="connsiteY4" fmla="*/ 89357 h 172950"/>
                  <a:gd name="connsiteX5" fmla="*/ 73081 w 116618"/>
                  <a:gd name="connsiteY5" fmla="*/ 172946 h 172950"/>
                  <a:gd name="connsiteX6" fmla="*/ 8970 w 116618"/>
                  <a:gd name="connsiteY6" fmla="*/ 89357 h 172950"/>
                  <a:gd name="connsiteX7" fmla="*/ 8684 w 116618"/>
                  <a:gd name="connsiteY7" fmla="*/ 86843 h 172950"/>
                  <a:gd name="connsiteX8" fmla="*/ 0 w 116618"/>
                  <a:gd name="connsiteY8" fmla="*/ 66993 h 172950"/>
                  <a:gd name="connsiteX9" fmla="*/ 21091 w 116618"/>
                  <a:gd name="connsiteY9" fmla="*/ 40940 h 172950"/>
                  <a:gd name="connsiteX10" fmla="*/ 16128 w 116618"/>
                  <a:gd name="connsiteY10" fmla="*/ 29775 h 172950"/>
                  <a:gd name="connsiteX11" fmla="*/ 39700 w 116618"/>
                  <a:gd name="connsiteY11" fmla="*/ 31016 h 172950"/>
                  <a:gd name="connsiteX12" fmla="*/ 66994 w 116618"/>
                  <a:gd name="connsiteY12" fmla="*/ 38459 h 172950"/>
                  <a:gd name="connsiteX13" fmla="*/ 84362 w 116618"/>
                  <a:gd name="connsiteY13" fmla="*/ 0 h 172950"/>
                  <a:gd name="connsiteX0" fmla="*/ 73081 w 164521"/>
                  <a:gd name="connsiteY0" fmla="*/ 172946 h 264386"/>
                  <a:gd name="connsiteX1" fmla="*/ 8970 w 164521"/>
                  <a:gd name="connsiteY1" fmla="*/ 89357 h 264386"/>
                  <a:gd name="connsiteX2" fmla="*/ 8684 w 164521"/>
                  <a:gd name="connsiteY2" fmla="*/ 86843 h 264386"/>
                  <a:gd name="connsiteX3" fmla="*/ 0 w 164521"/>
                  <a:gd name="connsiteY3" fmla="*/ 66993 h 264386"/>
                  <a:gd name="connsiteX4" fmla="*/ 21091 w 164521"/>
                  <a:gd name="connsiteY4" fmla="*/ 40940 h 264386"/>
                  <a:gd name="connsiteX5" fmla="*/ 16128 w 164521"/>
                  <a:gd name="connsiteY5" fmla="*/ 29775 h 264386"/>
                  <a:gd name="connsiteX6" fmla="*/ 39700 w 164521"/>
                  <a:gd name="connsiteY6" fmla="*/ 31016 h 264386"/>
                  <a:gd name="connsiteX7" fmla="*/ 66994 w 164521"/>
                  <a:gd name="connsiteY7" fmla="*/ 38459 h 264386"/>
                  <a:gd name="connsiteX8" fmla="*/ 84362 w 164521"/>
                  <a:gd name="connsiteY8" fmla="*/ 0 h 264386"/>
                  <a:gd name="connsiteX9" fmla="*/ 112897 w 164521"/>
                  <a:gd name="connsiteY9" fmla="*/ 38459 h 264386"/>
                  <a:gd name="connsiteX10" fmla="*/ 116618 w 164521"/>
                  <a:gd name="connsiteY10" fmla="*/ 57068 h 264386"/>
                  <a:gd name="connsiteX11" fmla="*/ 104212 w 164521"/>
                  <a:gd name="connsiteY11" fmla="*/ 75678 h 264386"/>
                  <a:gd name="connsiteX12" fmla="*/ 108772 w 164521"/>
                  <a:gd name="connsiteY12" fmla="*/ 89357 h 264386"/>
                  <a:gd name="connsiteX13" fmla="*/ 164521 w 164521"/>
                  <a:gd name="connsiteY13" fmla="*/ 264386 h 264386"/>
                  <a:gd name="connsiteX0" fmla="*/ 73081 w 116618"/>
                  <a:gd name="connsiteY0" fmla="*/ 172946 h 172946"/>
                  <a:gd name="connsiteX1" fmla="*/ 8970 w 116618"/>
                  <a:gd name="connsiteY1" fmla="*/ 89357 h 172946"/>
                  <a:gd name="connsiteX2" fmla="*/ 8684 w 116618"/>
                  <a:gd name="connsiteY2" fmla="*/ 86843 h 172946"/>
                  <a:gd name="connsiteX3" fmla="*/ 0 w 116618"/>
                  <a:gd name="connsiteY3" fmla="*/ 66993 h 172946"/>
                  <a:gd name="connsiteX4" fmla="*/ 21091 w 116618"/>
                  <a:gd name="connsiteY4" fmla="*/ 40940 h 172946"/>
                  <a:gd name="connsiteX5" fmla="*/ 16128 w 116618"/>
                  <a:gd name="connsiteY5" fmla="*/ 29775 h 172946"/>
                  <a:gd name="connsiteX6" fmla="*/ 39700 w 116618"/>
                  <a:gd name="connsiteY6" fmla="*/ 31016 h 172946"/>
                  <a:gd name="connsiteX7" fmla="*/ 66994 w 116618"/>
                  <a:gd name="connsiteY7" fmla="*/ 38459 h 172946"/>
                  <a:gd name="connsiteX8" fmla="*/ 84362 w 116618"/>
                  <a:gd name="connsiteY8" fmla="*/ 0 h 172946"/>
                  <a:gd name="connsiteX9" fmla="*/ 112897 w 116618"/>
                  <a:gd name="connsiteY9" fmla="*/ 38459 h 172946"/>
                  <a:gd name="connsiteX10" fmla="*/ 116618 w 116618"/>
                  <a:gd name="connsiteY10" fmla="*/ 57068 h 172946"/>
                  <a:gd name="connsiteX11" fmla="*/ 104212 w 116618"/>
                  <a:gd name="connsiteY11" fmla="*/ 75678 h 172946"/>
                  <a:gd name="connsiteX12" fmla="*/ 108772 w 116618"/>
                  <a:gd name="connsiteY12" fmla="*/ 89357 h 172946"/>
                  <a:gd name="connsiteX0" fmla="*/ 8970 w 116618"/>
                  <a:gd name="connsiteY0" fmla="*/ 89357 h 89357"/>
                  <a:gd name="connsiteX1" fmla="*/ 8684 w 116618"/>
                  <a:gd name="connsiteY1" fmla="*/ 86843 h 89357"/>
                  <a:gd name="connsiteX2" fmla="*/ 0 w 116618"/>
                  <a:gd name="connsiteY2" fmla="*/ 66993 h 89357"/>
                  <a:gd name="connsiteX3" fmla="*/ 21091 w 116618"/>
                  <a:gd name="connsiteY3" fmla="*/ 40940 h 89357"/>
                  <a:gd name="connsiteX4" fmla="*/ 16128 w 116618"/>
                  <a:gd name="connsiteY4" fmla="*/ 29775 h 89357"/>
                  <a:gd name="connsiteX5" fmla="*/ 39700 w 116618"/>
                  <a:gd name="connsiteY5" fmla="*/ 31016 h 89357"/>
                  <a:gd name="connsiteX6" fmla="*/ 66994 w 116618"/>
                  <a:gd name="connsiteY6" fmla="*/ 38459 h 89357"/>
                  <a:gd name="connsiteX7" fmla="*/ 84362 w 116618"/>
                  <a:gd name="connsiteY7" fmla="*/ 0 h 89357"/>
                  <a:gd name="connsiteX8" fmla="*/ 112897 w 116618"/>
                  <a:gd name="connsiteY8" fmla="*/ 38459 h 89357"/>
                  <a:gd name="connsiteX9" fmla="*/ 116618 w 116618"/>
                  <a:gd name="connsiteY9" fmla="*/ 57068 h 89357"/>
                  <a:gd name="connsiteX10" fmla="*/ 104212 w 116618"/>
                  <a:gd name="connsiteY10" fmla="*/ 75678 h 89357"/>
                  <a:gd name="connsiteX11" fmla="*/ 108772 w 116618"/>
                  <a:gd name="connsiteY11" fmla="*/ 89357 h 8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618" h="89357">
                    <a:moveTo>
                      <a:pt x="8970" y="89357"/>
                    </a:moveTo>
                    <a:cubicBezTo>
                      <a:pt x="8875" y="88519"/>
                      <a:pt x="8779" y="87681"/>
                      <a:pt x="8684" y="86843"/>
                    </a:cubicBezTo>
                    <a:lnTo>
                      <a:pt x="0" y="66993"/>
                    </a:lnTo>
                    <a:lnTo>
                      <a:pt x="21091" y="40940"/>
                    </a:lnTo>
                    <a:lnTo>
                      <a:pt x="16128" y="29775"/>
                    </a:lnTo>
                    <a:lnTo>
                      <a:pt x="39700" y="31016"/>
                    </a:lnTo>
                    <a:lnTo>
                      <a:pt x="66994" y="38459"/>
                    </a:lnTo>
                    <a:lnTo>
                      <a:pt x="84362" y="0"/>
                    </a:lnTo>
                    <a:lnTo>
                      <a:pt x="112897" y="38459"/>
                    </a:lnTo>
                    <a:lnTo>
                      <a:pt x="116618" y="57068"/>
                    </a:lnTo>
                    <a:lnTo>
                      <a:pt x="104212" y="75678"/>
                    </a:lnTo>
                    <a:lnTo>
                      <a:pt x="108772" y="89357"/>
                    </a:lnTo>
                  </a:path>
                </a:pathLst>
              </a:custGeom>
              <a:solidFill>
                <a:srgbClr val="E2F0D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1C6497C-B686-F4FD-A32F-6BFF5173A1CE}"/>
                  </a:ext>
                </a:extLst>
              </p:cNvPr>
              <p:cNvSpPr/>
              <p:nvPr/>
            </p:nvSpPr>
            <p:spPr>
              <a:xfrm>
                <a:off x="2617343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  <a:gd name="connsiteX0" fmla="*/ 0 w 764032"/>
                  <a:gd name="connsiteY0" fmla="*/ 95250 h 296910"/>
                  <a:gd name="connsiteX1" fmla="*/ 764032 w 764032"/>
                  <a:gd name="connsiteY1" fmla="*/ 0 h 296910"/>
                  <a:gd name="connsiteX2" fmla="*/ 754507 w 764032"/>
                  <a:gd name="connsiteY2" fmla="*/ 179901 h 296910"/>
                  <a:gd name="connsiteX3" fmla="*/ 731700 w 764032"/>
                  <a:gd name="connsiteY3" fmla="*/ 174833 h 296910"/>
                  <a:gd name="connsiteX4" fmla="*/ 681083 w 764032"/>
                  <a:gd name="connsiteY4" fmla="*/ 148036 h 296910"/>
                  <a:gd name="connsiteX5" fmla="*/ 681083 w 764032"/>
                  <a:gd name="connsiteY5" fmla="*/ 177811 h 296910"/>
                  <a:gd name="connsiteX6" fmla="*/ 672151 w 764032"/>
                  <a:gd name="connsiteY6" fmla="*/ 192698 h 296910"/>
                  <a:gd name="connsiteX7" fmla="*/ 633444 w 764032"/>
                  <a:gd name="connsiteY7" fmla="*/ 216518 h 296910"/>
                  <a:gd name="connsiteX8" fmla="*/ 621534 w 764032"/>
                  <a:gd name="connsiteY8" fmla="*/ 183766 h 296910"/>
                  <a:gd name="connsiteX9" fmla="*/ 606646 w 764032"/>
                  <a:gd name="connsiteY9" fmla="*/ 148036 h 296910"/>
                  <a:gd name="connsiteX10" fmla="*/ 591759 w 764032"/>
                  <a:gd name="connsiteY10" fmla="*/ 148036 h 296910"/>
                  <a:gd name="connsiteX11" fmla="*/ 567939 w 764032"/>
                  <a:gd name="connsiteY11" fmla="*/ 195676 h 296910"/>
                  <a:gd name="connsiteX12" fmla="*/ 541142 w 764032"/>
                  <a:gd name="connsiteY12" fmla="*/ 228428 h 296910"/>
                  <a:gd name="connsiteX13" fmla="*/ 535187 w 764032"/>
                  <a:gd name="connsiteY13" fmla="*/ 243315 h 296910"/>
                  <a:gd name="connsiteX14" fmla="*/ 439908 w 764032"/>
                  <a:gd name="connsiteY14" fmla="*/ 296910 h 296910"/>
                  <a:gd name="connsiteX15" fmla="*/ 380358 w 764032"/>
                  <a:gd name="connsiteY15" fmla="*/ 270113 h 296910"/>
                  <a:gd name="connsiteX16" fmla="*/ 344629 w 764032"/>
                  <a:gd name="connsiteY16" fmla="*/ 287977 h 296910"/>
                  <a:gd name="connsiteX17" fmla="*/ 320809 w 764032"/>
                  <a:gd name="connsiteY17" fmla="*/ 258203 h 296910"/>
                  <a:gd name="connsiteX18" fmla="*/ 329741 w 764032"/>
                  <a:gd name="connsiteY18" fmla="*/ 231405 h 296910"/>
                  <a:gd name="connsiteX19" fmla="*/ 305921 w 764032"/>
                  <a:gd name="connsiteY19" fmla="*/ 201631 h 296910"/>
                  <a:gd name="connsiteX20" fmla="*/ 273169 w 764032"/>
                  <a:gd name="connsiteY20" fmla="*/ 186743 h 296910"/>
                  <a:gd name="connsiteX21" fmla="*/ 243395 w 764032"/>
                  <a:gd name="connsiteY21" fmla="*/ 151014 h 296910"/>
                  <a:gd name="connsiteX22" fmla="*/ 186823 w 764032"/>
                  <a:gd name="connsiteY22" fmla="*/ 142081 h 296910"/>
                  <a:gd name="connsiteX23" fmla="*/ 157048 w 764032"/>
                  <a:gd name="connsiteY23" fmla="*/ 118261 h 296910"/>
                  <a:gd name="connsiteX24" fmla="*/ 130251 w 764032"/>
                  <a:gd name="connsiteY24" fmla="*/ 195676 h 296910"/>
                  <a:gd name="connsiteX25" fmla="*/ 109408 w 764032"/>
                  <a:gd name="connsiteY25" fmla="*/ 225451 h 296910"/>
                  <a:gd name="connsiteX26" fmla="*/ 17107 w 764032"/>
                  <a:gd name="connsiteY26" fmla="*/ 273090 h 296910"/>
                  <a:gd name="connsiteX27" fmla="*/ 8174 w 764032"/>
                  <a:gd name="connsiteY27" fmla="*/ 231405 h 296910"/>
                  <a:gd name="connsiteX28" fmla="*/ 14129 w 764032"/>
                  <a:gd name="connsiteY28" fmla="*/ 106352 h 296910"/>
                  <a:gd name="connsiteX29" fmla="*/ 0 w 764032"/>
                  <a:gd name="connsiteY29" fmla="*/ 95250 h 296910"/>
                  <a:gd name="connsiteX0" fmla="*/ 764032 w 855472"/>
                  <a:gd name="connsiteY0" fmla="*/ 0 h 296910"/>
                  <a:gd name="connsiteX1" fmla="*/ 754507 w 855472"/>
                  <a:gd name="connsiteY1" fmla="*/ 179901 h 296910"/>
                  <a:gd name="connsiteX2" fmla="*/ 731700 w 855472"/>
                  <a:gd name="connsiteY2" fmla="*/ 174833 h 296910"/>
                  <a:gd name="connsiteX3" fmla="*/ 681083 w 855472"/>
                  <a:gd name="connsiteY3" fmla="*/ 148036 h 296910"/>
                  <a:gd name="connsiteX4" fmla="*/ 681083 w 855472"/>
                  <a:gd name="connsiteY4" fmla="*/ 177811 h 296910"/>
                  <a:gd name="connsiteX5" fmla="*/ 672151 w 855472"/>
                  <a:gd name="connsiteY5" fmla="*/ 192698 h 296910"/>
                  <a:gd name="connsiteX6" fmla="*/ 633444 w 855472"/>
                  <a:gd name="connsiteY6" fmla="*/ 216518 h 296910"/>
                  <a:gd name="connsiteX7" fmla="*/ 621534 w 855472"/>
                  <a:gd name="connsiteY7" fmla="*/ 183766 h 296910"/>
                  <a:gd name="connsiteX8" fmla="*/ 606646 w 855472"/>
                  <a:gd name="connsiteY8" fmla="*/ 148036 h 296910"/>
                  <a:gd name="connsiteX9" fmla="*/ 591759 w 855472"/>
                  <a:gd name="connsiteY9" fmla="*/ 148036 h 296910"/>
                  <a:gd name="connsiteX10" fmla="*/ 567939 w 855472"/>
                  <a:gd name="connsiteY10" fmla="*/ 195676 h 296910"/>
                  <a:gd name="connsiteX11" fmla="*/ 541142 w 855472"/>
                  <a:gd name="connsiteY11" fmla="*/ 228428 h 296910"/>
                  <a:gd name="connsiteX12" fmla="*/ 535187 w 855472"/>
                  <a:gd name="connsiteY12" fmla="*/ 243315 h 296910"/>
                  <a:gd name="connsiteX13" fmla="*/ 439908 w 855472"/>
                  <a:gd name="connsiteY13" fmla="*/ 296910 h 296910"/>
                  <a:gd name="connsiteX14" fmla="*/ 380358 w 855472"/>
                  <a:gd name="connsiteY14" fmla="*/ 270113 h 296910"/>
                  <a:gd name="connsiteX15" fmla="*/ 344629 w 855472"/>
                  <a:gd name="connsiteY15" fmla="*/ 287977 h 296910"/>
                  <a:gd name="connsiteX16" fmla="*/ 320809 w 855472"/>
                  <a:gd name="connsiteY16" fmla="*/ 258203 h 296910"/>
                  <a:gd name="connsiteX17" fmla="*/ 329741 w 855472"/>
                  <a:gd name="connsiteY17" fmla="*/ 231405 h 296910"/>
                  <a:gd name="connsiteX18" fmla="*/ 305921 w 855472"/>
                  <a:gd name="connsiteY18" fmla="*/ 201631 h 296910"/>
                  <a:gd name="connsiteX19" fmla="*/ 273169 w 855472"/>
                  <a:gd name="connsiteY19" fmla="*/ 186743 h 296910"/>
                  <a:gd name="connsiteX20" fmla="*/ 243395 w 855472"/>
                  <a:gd name="connsiteY20" fmla="*/ 151014 h 296910"/>
                  <a:gd name="connsiteX21" fmla="*/ 186823 w 855472"/>
                  <a:gd name="connsiteY21" fmla="*/ 142081 h 296910"/>
                  <a:gd name="connsiteX22" fmla="*/ 157048 w 855472"/>
                  <a:gd name="connsiteY22" fmla="*/ 118261 h 296910"/>
                  <a:gd name="connsiteX23" fmla="*/ 130251 w 855472"/>
                  <a:gd name="connsiteY23" fmla="*/ 195676 h 296910"/>
                  <a:gd name="connsiteX24" fmla="*/ 109408 w 855472"/>
                  <a:gd name="connsiteY24" fmla="*/ 225451 h 296910"/>
                  <a:gd name="connsiteX25" fmla="*/ 17107 w 855472"/>
                  <a:gd name="connsiteY25" fmla="*/ 273090 h 296910"/>
                  <a:gd name="connsiteX26" fmla="*/ 8174 w 855472"/>
                  <a:gd name="connsiteY26" fmla="*/ 231405 h 296910"/>
                  <a:gd name="connsiteX27" fmla="*/ 14129 w 855472"/>
                  <a:gd name="connsiteY27" fmla="*/ 106352 h 296910"/>
                  <a:gd name="connsiteX28" fmla="*/ 0 w 855472"/>
                  <a:gd name="connsiteY28" fmla="*/ 95250 h 296910"/>
                  <a:gd name="connsiteX29" fmla="*/ 855472 w 855472"/>
                  <a:gd name="connsiteY29" fmla="*/ 91440 h 296910"/>
                  <a:gd name="connsiteX0" fmla="*/ 754507 w 855472"/>
                  <a:gd name="connsiteY0" fmla="*/ 99823 h 216832"/>
                  <a:gd name="connsiteX1" fmla="*/ 731700 w 855472"/>
                  <a:gd name="connsiteY1" fmla="*/ 94755 h 216832"/>
                  <a:gd name="connsiteX2" fmla="*/ 681083 w 855472"/>
                  <a:gd name="connsiteY2" fmla="*/ 67958 h 216832"/>
                  <a:gd name="connsiteX3" fmla="*/ 681083 w 855472"/>
                  <a:gd name="connsiteY3" fmla="*/ 97733 h 216832"/>
                  <a:gd name="connsiteX4" fmla="*/ 672151 w 855472"/>
                  <a:gd name="connsiteY4" fmla="*/ 112620 h 216832"/>
                  <a:gd name="connsiteX5" fmla="*/ 633444 w 855472"/>
                  <a:gd name="connsiteY5" fmla="*/ 136440 h 216832"/>
                  <a:gd name="connsiteX6" fmla="*/ 621534 w 855472"/>
                  <a:gd name="connsiteY6" fmla="*/ 103688 h 216832"/>
                  <a:gd name="connsiteX7" fmla="*/ 606646 w 855472"/>
                  <a:gd name="connsiteY7" fmla="*/ 67958 h 216832"/>
                  <a:gd name="connsiteX8" fmla="*/ 591759 w 855472"/>
                  <a:gd name="connsiteY8" fmla="*/ 67958 h 216832"/>
                  <a:gd name="connsiteX9" fmla="*/ 567939 w 855472"/>
                  <a:gd name="connsiteY9" fmla="*/ 115598 h 216832"/>
                  <a:gd name="connsiteX10" fmla="*/ 541142 w 855472"/>
                  <a:gd name="connsiteY10" fmla="*/ 148350 h 216832"/>
                  <a:gd name="connsiteX11" fmla="*/ 535187 w 855472"/>
                  <a:gd name="connsiteY11" fmla="*/ 163237 h 216832"/>
                  <a:gd name="connsiteX12" fmla="*/ 439908 w 855472"/>
                  <a:gd name="connsiteY12" fmla="*/ 216832 h 216832"/>
                  <a:gd name="connsiteX13" fmla="*/ 380358 w 855472"/>
                  <a:gd name="connsiteY13" fmla="*/ 190035 h 216832"/>
                  <a:gd name="connsiteX14" fmla="*/ 344629 w 855472"/>
                  <a:gd name="connsiteY14" fmla="*/ 207899 h 216832"/>
                  <a:gd name="connsiteX15" fmla="*/ 320809 w 855472"/>
                  <a:gd name="connsiteY15" fmla="*/ 178125 h 216832"/>
                  <a:gd name="connsiteX16" fmla="*/ 329741 w 855472"/>
                  <a:gd name="connsiteY16" fmla="*/ 151327 h 216832"/>
                  <a:gd name="connsiteX17" fmla="*/ 305921 w 855472"/>
                  <a:gd name="connsiteY17" fmla="*/ 121553 h 216832"/>
                  <a:gd name="connsiteX18" fmla="*/ 273169 w 855472"/>
                  <a:gd name="connsiteY18" fmla="*/ 106665 h 216832"/>
                  <a:gd name="connsiteX19" fmla="*/ 243395 w 855472"/>
                  <a:gd name="connsiteY19" fmla="*/ 70936 h 216832"/>
                  <a:gd name="connsiteX20" fmla="*/ 186823 w 855472"/>
                  <a:gd name="connsiteY20" fmla="*/ 62003 h 216832"/>
                  <a:gd name="connsiteX21" fmla="*/ 157048 w 855472"/>
                  <a:gd name="connsiteY21" fmla="*/ 38183 h 216832"/>
                  <a:gd name="connsiteX22" fmla="*/ 130251 w 855472"/>
                  <a:gd name="connsiteY22" fmla="*/ 115598 h 216832"/>
                  <a:gd name="connsiteX23" fmla="*/ 109408 w 855472"/>
                  <a:gd name="connsiteY23" fmla="*/ 145373 h 216832"/>
                  <a:gd name="connsiteX24" fmla="*/ 17107 w 855472"/>
                  <a:gd name="connsiteY24" fmla="*/ 193012 h 216832"/>
                  <a:gd name="connsiteX25" fmla="*/ 8174 w 855472"/>
                  <a:gd name="connsiteY25" fmla="*/ 151327 h 216832"/>
                  <a:gd name="connsiteX26" fmla="*/ 14129 w 855472"/>
                  <a:gd name="connsiteY26" fmla="*/ 26274 h 216832"/>
                  <a:gd name="connsiteX27" fmla="*/ 0 w 855472"/>
                  <a:gd name="connsiteY27" fmla="*/ 15172 h 216832"/>
                  <a:gd name="connsiteX28" fmla="*/ 855472 w 855472"/>
                  <a:gd name="connsiteY28" fmla="*/ 11362 h 216832"/>
                  <a:gd name="connsiteX0" fmla="*/ 754507 w 754507"/>
                  <a:gd name="connsiteY0" fmla="*/ 84651 h 201660"/>
                  <a:gd name="connsiteX1" fmla="*/ 731700 w 754507"/>
                  <a:gd name="connsiteY1" fmla="*/ 79583 h 201660"/>
                  <a:gd name="connsiteX2" fmla="*/ 681083 w 754507"/>
                  <a:gd name="connsiteY2" fmla="*/ 52786 h 201660"/>
                  <a:gd name="connsiteX3" fmla="*/ 681083 w 754507"/>
                  <a:gd name="connsiteY3" fmla="*/ 82561 h 201660"/>
                  <a:gd name="connsiteX4" fmla="*/ 672151 w 754507"/>
                  <a:gd name="connsiteY4" fmla="*/ 97448 h 201660"/>
                  <a:gd name="connsiteX5" fmla="*/ 633444 w 754507"/>
                  <a:gd name="connsiteY5" fmla="*/ 121268 h 201660"/>
                  <a:gd name="connsiteX6" fmla="*/ 621534 w 754507"/>
                  <a:gd name="connsiteY6" fmla="*/ 88516 h 201660"/>
                  <a:gd name="connsiteX7" fmla="*/ 606646 w 754507"/>
                  <a:gd name="connsiteY7" fmla="*/ 52786 h 201660"/>
                  <a:gd name="connsiteX8" fmla="*/ 591759 w 754507"/>
                  <a:gd name="connsiteY8" fmla="*/ 52786 h 201660"/>
                  <a:gd name="connsiteX9" fmla="*/ 567939 w 754507"/>
                  <a:gd name="connsiteY9" fmla="*/ 100426 h 201660"/>
                  <a:gd name="connsiteX10" fmla="*/ 541142 w 754507"/>
                  <a:gd name="connsiteY10" fmla="*/ 133178 h 201660"/>
                  <a:gd name="connsiteX11" fmla="*/ 535187 w 754507"/>
                  <a:gd name="connsiteY11" fmla="*/ 148065 h 201660"/>
                  <a:gd name="connsiteX12" fmla="*/ 439908 w 754507"/>
                  <a:gd name="connsiteY12" fmla="*/ 201660 h 201660"/>
                  <a:gd name="connsiteX13" fmla="*/ 380358 w 754507"/>
                  <a:gd name="connsiteY13" fmla="*/ 174863 h 201660"/>
                  <a:gd name="connsiteX14" fmla="*/ 344629 w 754507"/>
                  <a:gd name="connsiteY14" fmla="*/ 192727 h 201660"/>
                  <a:gd name="connsiteX15" fmla="*/ 320809 w 754507"/>
                  <a:gd name="connsiteY15" fmla="*/ 162953 h 201660"/>
                  <a:gd name="connsiteX16" fmla="*/ 329741 w 754507"/>
                  <a:gd name="connsiteY16" fmla="*/ 136155 h 201660"/>
                  <a:gd name="connsiteX17" fmla="*/ 305921 w 754507"/>
                  <a:gd name="connsiteY17" fmla="*/ 106381 h 201660"/>
                  <a:gd name="connsiteX18" fmla="*/ 273169 w 754507"/>
                  <a:gd name="connsiteY18" fmla="*/ 91493 h 201660"/>
                  <a:gd name="connsiteX19" fmla="*/ 243395 w 754507"/>
                  <a:gd name="connsiteY19" fmla="*/ 55764 h 201660"/>
                  <a:gd name="connsiteX20" fmla="*/ 186823 w 754507"/>
                  <a:gd name="connsiteY20" fmla="*/ 46831 h 201660"/>
                  <a:gd name="connsiteX21" fmla="*/ 157048 w 754507"/>
                  <a:gd name="connsiteY21" fmla="*/ 23011 h 201660"/>
                  <a:gd name="connsiteX22" fmla="*/ 130251 w 754507"/>
                  <a:gd name="connsiteY22" fmla="*/ 100426 h 201660"/>
                  <a:gd name="connsiteX23" fmla="*/ 109408 w 754507"/>
                  <a:gd name="connsiteY23" fmla="*/ 130201 h 201660"/>
                  <a:gd name="connsiteX24" fmla="*/ 17107 w 754507"/>
                  <a:gd name="connsiteY24" fmla="*/ 177840 h 201660"/>
                  <a:gd name="connsiteX25" fmla="*/ 8174 w 754507"/>
                  <a:gd name="connsiteY25" fmla="*/ 136155 h 201660"/>
                  <a:gd name="connsiteX26" fmla="*/ 14129 w 754507"/>
                  <a:gd name="connsiteY26" fmla="*/ 11102 h 201660"/>
                  <a:gd name="connsiteX27" fmla="*/ 0 w 754507"/>
                  <a:gd name="connsiteY27" fmla="*/ 0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4507" h="201660">
                    <a:moveTo>
                      <a:pt x="754507" y="84651"/>
                    </a:move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12A2E0C-081A-1156-64C7-FB49757FD90C}"/>
                </a:ext>
              </a:extLst>
            </p:cNvPr>
            <p:cNvGrpSpPr/>
            <p:nvPr/>
          </p:nvGrpSpPr>
          <p:grpSpPr>
            <a:xfrm>
              <a:off x="1276557" y="1456459"/>
              <a:ext cx="1350744" cy="1296659"/>
              <a:chOff x="1276557" y="1456459"/>
              <a:chExt cx="1350744" cy="1296659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663A84AA-D00D-5DA3-8475-25370DF5AD87}"/>
                  </a:ext>
                </a:extLst>
              </p:cNvPr>
              <p:cNvSpPr/>
              <p:nvPr/>
            </p:nvSpPr>
            <p:spPr>
              <a:xfrm>
                <a:off x="2162355" y="1456459"/>
                <a:ext cx="464946" cy="2743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E358D9C9-118C-6B26-EE9B-8946488E1FB1}"/>
                  </a:ext>
                </a:extLst>
              </p:cNvPr>
              <p:cNvSpPr/>
              <p:nvPr/>
            </p:nvSpPr>
            <p:spPr>
              <a:xfrm>
                <a:off x="1444655" y="1799726"/>
                <a:ext cx="464946" cy="2743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F9F8143E-EBDB-A192-2C7E-8C9162FB50B3}"/>
                  </a:ext>
                </a:extLst>
              </p:cNvPr>
              <p:cNvSpPr/>
              <p:nvPr/>
            </p:nvSpPr>
            <p:spPr>
              <a:xfrm>
                <a:off x="1276557" y="2478724"/>
                <a:ext cx="464946" cy="2743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CD381D4-C2FD-D48D-A8FD-B44907D62895}"/>
              </a:ext>
            </a:extLst>
          </p:cNvPr>
          <p:cNvSpPr txBox="1"/>
          <p:nvPr/>
        </p:nvSpPr>
        <p:spPr>
          <a:xfrm>
            <a:off x="6673891" y="2991595"/>
            <a:ext cx="2492990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福岡県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長崎県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696ACFA-DD80-B0A0-BF47-5E653B73C6CA}"/>
              </a:ext>
            </a:extLst>
          </p:cNvPr>
          <p:cNvSpPr txBox="1"/>
          <p:nvPr/>
        </p:nvSpPr>
        <p:spPr>
          <a:xfrm>
            <a:off x="4310899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岡山県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5FB3A75-CFD3-2B2F-911F-BA3AD11DB270}"/>
              </a:ext>
            </a:extLst>
          </p:cNvPr>
          <p:cNvSpPr txBox="1"/>
          <p:nvPr/>
        </p:nvSpPr>
        <p:spPr>
          <a:xfrm>
            <a:off x="2515536" y="4152275"/>
            <a:ext cx="716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隣接するすべての県を答えてください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22F414-1831-D562-D6D4-3317DB58CE1D}"/>
              </a:ext>
            </a:extLst>
          </p:cNvPr>
          <p:cNvGrpSpPr/>
          <p:nvPr/>
        </p:nvGrpSpPr>
        <p:grpSpPr>
          <a:xfrm>
            <a:off x="1367095" y="1608033"/>
            <a:ext cx="5580620" cy="4633925"/>
            <a:chOff x="663981" y="1286342"/>
            <a:chExt cx="2725535" cy="226317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D201F81-4621-BA4E-FC39-6856DCBC3942}"/>
                </a:ext>
              </a:extLst>
            </p:cNvPr>
            <p:cNvGrpSpPr/>
            <p:nvPr/>
          </p:nvGrpSpPr>
          <p:grpSpPr>
            <a:xfrm>
              <a:off x="663981" y="1286342"/>
              <a:ext cx="2725535" cy="2263176"/>
              <a:chOff x="663981" y="1286342"/>
              <a:chExt cx="2725535" cy="226317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D0210694-4AD0-CDF0-5DFF-E7F7A6DE609B}"/>
                  </a:ext>
                </a:extLst>
              </p:cNvPr>
              <p:cNvGrpSpPr/>
              <p:nvPr/>
            </p:nvGrpSpPr>
            <p:grpSpPr>
              <a:xfrm>
                <a:off x="663981" y="1286342"/>
                <a:ext cx="2725535" cy="2263176"/>
                <a:chOff x="663981" y="1286342"/>
                <a:chExt cx="2725535" cy="226317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AB3CE90-1EAC-1D24-23BC-D25113DAAB37}"/>
                    </a:ext>
                  </a:extLst>
                </p:cNvPr>
                <p:cNvSpPr/>
                <p:nvPr/>
              </p:nvSpPr>
              <p:spPr>
                <a:xfrm>
                  <a:off x="2747235" y="2276934"/>
                  <a:ext cx="257008" cy="352036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F8B05FF8-2C98-3E75-0A35-1D24F61B9C99}"/>
                    </a:ext>
                  </a:extLst>
                </p:cNvPr>
                <p:cNvSpPr/>
                <p:nvPr/>
              </p:nvSpPr>
              <p:spPr>
                <a:xfrm>
                  <a:off x="2467911" y="1378490"/>
                  <a:ext cx="837973" cy="882608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D8AFFDFA-4808-5A1A-C851-9393051013E3}"/>
                    </a:ext>
                  </a:extLst>
                </p:cNvPr>
                <p:cNvSpPr/>
                <p:nvPr/>
              </p:nvSpPr>
              <p:spPr>
                <a:xfrm>
                  <a:off x="1330455" y="2883099"/>
                  <a:ext cx="1179209" cy="666419"/>
                </a:xfrm>
                <a:custGeom>
                  <a:avLst/>
                  <a:gdLst>
                    <a:gd name="connsiteX0" fmla="*/ 728547 w 1179209"/>
                    <a:gd name="connsiteY0" fmla="*/ 0 h 666419"/>
                    <a:gd name="connsiteX1" fmla="*/ 738626 w 1179209"/>
                    <a:gd name="connsiteY1" fmla="*/ 14398 h 666419"/>
                    <a:gd name="connsiteX2" fmla="*/ 750144 w 1179209"/>
                    <a:gd name="connsiteY2" fmla="*/ 27357 h 666419"/>
                    <a:gd name="connsiteX3" fmla="*/ 773181 w 1179209"/>
                    <a:gd name="connsiteY3" fmla="*/ 30236 h 666419"/>
                    <a:gd name="connsiteX4" fmla="*/ 799098 w 1179209"/>
                    <a:gd name="connsiteY4" fmla="*/ 38875 h 666419"/>
                    <a:gd name="connsiteX5" fmla="*/ 817815 w 1179209"/>
                    <a:gd name="connsiteY5" fmla="*/ 38875 h 666419"/>
                    <a:gd name="connsiteX6" fmla="*/ 830774 w 1179209"/>
                    <a:gd name="connsiteY6" fmla="*/ 40315 h 666419"/>
                    <a:gd name="connsiteX7" fmla="*/ 848052 w 1179209"/>
                    <a:gd name="connsiteY7" fmla="*/ 37435 h 666419"/>
                    <a:gd name="connsiteX8" fmla="*/ 878288 w 1179209"/>
                    <a:gd name="connsiteY8" fmla="*/ 66232 h 666419"/>
                    <a:gd name="connsiteX9" fmla="*/ 917163 w 1179209"/>
                    <a:gd name="connsiteY9" fmla="*/ 73431 h 666419"/>
                    <a:gd name="connsiteX10" fmla="*/ 934440 w 1179209"/>
                    <a:gd name="connsiteY10" fmla="*/ 56153 h 666419"/>
                    <a:gd name="connsiteX11" fmla="*/ 935880 w 1179209"/>
                    <a:gd name="connsiteY11" fmla="*/ 43195 h 666419"/>
                    <a:gd name="connsiteX12" fmla="*/ 953158 w 1179209"/>
                    <a:gd name="connsiteY12" fmla="*/ 37435 h 666419"/>
                    <a:gd name="connsiteX13" fmla="*/ 960357 w 1179209"/>
                    <a:gd name="connsiteY13" fmla="*/ 51833 h 666419"/>
                    <a:gd name="connsiteX14" fmla="*/ 970436 w 1179209"/>
                    <a:gd name="connsiteY14" fmla="*/ 50394 h 666419"/>
                    <a:gd name="connsiteX15" fmla="*/ 986274 w 1179209"/>
                    <a:gd name="connsiteY15" fmla="*/ 47514 h 666419"/>
                    <a:gd name="connsiteX16" fmla="*/ 986274 w 1179209"/>
                    <a:gd name="connsiteY16" fmla="*/ 69111 h 666419"/>
                    <a:gd name="connsiteX17" fmla="*/ 999232 w 1179209"/>
                    <a:gd name="connsiteY17" fmla="*/ 79190 h 666419"/>
                    <a:gd name="connsiteX18" fmla="*/ 1007871 w 1179209"/>
                    <a:gd name="connsiteY18" fmla="*/ 139662 h 666419"/>
                    <a:gd name="connsiteX19" fmla="*/ 1002112 w 1179209"/>
                    <a:gd name="connsiteY19" fmla="*/ 159820 h 666419"/>
                    <a:gd name="connsiteX20" fmla="*/ 1049626 w 1179209"/>
                    <a:gd name="connsiteY20" fmla="*/ 159820 h 666419"/>
                    <a:gd name="connsiteX21" fmla="*/ 1079862 w 1179209"/>
                    <a:gd name="connsiteY21" fmla="*/ 171338 h 666419"/>
                    <a:gd name="connsiteX22" fmla="*/ 1079862 w 1179209"/>
                    <a:gd name="connsiteY22" fmla="*/ 187176 h 666419"/>
                    <a:gd name="connsiteX23" fmla="*/ 1089941 w 1179209"/>
                    <a:gd name="connsiteY23" fmla="*/ 198695 h 666419"/>
                    <a:gd name="connsiteX24" fmla="*/ 1069783 w 1179209"/>
                    <a:gd name="connsiteY24" fmla="*/ 214533 h 666419"/>
                    <a:gd name="connsiteX25" fmla="*/ 1072663 w 1179209"/>
                    <a:gd name="connsiteY25" fmla="*/ 226051 h 666419"/>
                    <a:gd name="connsiteX26" fmla="*/ 1082742 w 1179209"/>
                    <a:gd name="connsiteY26" fmla="*/ 228931 h 666419"/>
                    <a:gd name="connsiteX27" fmla="*/ 1101459 w 1179209"/>
                    <a:gd name="connsiteY27" fmla="*/ 263486 h 666419"/>
                    <a:gd name="connsiteX28" fmla="*/ 1117297 w 1179209"/>
                    <a:gd name="connsiteY28" fmla="*/ 263486 h 666419"/>
                    <a:gd name="connsiteX29" fmla="*/ 1133135 w 1179209"/>
                    <a:gd name="connsiteY29" fmla="*/ 276445 h 666419"/>
                    <a:gd name="connsiteX30" fmla="*/ 1179209 w 1179209"/>
                    <a:gd name="connsiteY30" fmla="*/ 273565 h 666419"/>
                    <a:gd name="connsiteX31" fmla="*/ 1170570 w 1179209"/>
                    <a:gd name="connsiteY31" fmla="*/ 285083 h 666419"/>
                    <a:gd name="connsiteX32" fmla="*/ 1151853 w 1179209"/>
                    <a:gd name="connsiteY32" fmla="*/ 305241 h 666419"/>
                    <a:gd name="connsiteX33" fmla="*/ 1114417 w 1179209"/>
                    <a:gd name="connsiteY33" fmla="*/ 395949 h 666419"/>
                    <a:gd name="connsiteX34" fmla="*/ 1095700 w 1179209"/>
                    <a:gd name="connsiteY34" fmla="*/ 465060 h 666419"/>
                    <a:gd name="connsiteX35" fmla="*/ 1087061 w 1179209"/>
                    <a:gd name="connsiteY35" fmla="*/ 531292 h 666419"/>
                    <a:gd name="connsiteX36" fmla="*/ 1055385 w 1179209"/>
                    <a:gd name="connsiteY36" fmla="*/ 489537 h 666419"/>
                    <a:gd name="connsiteX37" fmla="*/ 1035228 w 1179209"/>
                    <a:gd name="connsiteY37" fmla="*/ 483778 h 666419"/>
                    <a:gd name="connsiteX38" fmla="*/ 1035228 w 1179209"/>
                    <a:gd name="connsiteY38" fmla="*/ 467940 h 666419"/>
                    <a:gd name="connsiteX39" fmla="*/ 989153 w 1179209"/>
                    <a:gd name="connsiteY39" fmla="*/ 429065 h 666419"/>
                    <a:gd name="connsiteX40" fmla="*/ 983394 w 1179209"/>
                    <a:gd name="connsiteY40" fmla="*/ 420426 h 666419"/>
                    <a:gd name="connsiteX41" fmla="*/ 983394 w 1179209"/>
                    <a:gd name="connsiteY41" fmla="*/ 395949 h 666419"/>
                    <a:gd name="connsiteX42" fmla="*/ 928681 w 1179209"/>
                    <a:gd name="connsiteY42" fmla="*/ 364273 h 666419"/>
                    <a:gd name="connsiteX43" fmla="*/ 920042 w 1179209"/>
                    <a:gd name="connsiteY43" fmla="*/ 336917 h 666419"/>
                    <a:gd name="connsiteX44" fmla="*/ 912843 w 1179209"/>
                    <a:gd name="connsiteY44" fmla="*/ 326838 h 666419"/>
                    <a:gd name="connsiteX45" fmla="*/ 853811 w 1179209"/>
                    <a:gd name="connsiteY45" fmla="*/ 315320 h 666419"/>
                    <a:gd name="connsiteX46" fmla="*/ 791899 w 1179209"/>
                    <a:gd name="connsiteY46" fmla="*/ 299482 h 666419"/>
                    <a:gd name="connsiteX47" fmla="*/ 780380 w 1179209"/>
                    <a:gd name="connsiteY47" fmla="*/ 286523 h 666419"/>
                    <a:gd name="connsiteX48" fmla="*/ 696871 w 1179209"/>
                    <a:gd name="connsiteY48" fmla="*/ 300921 h 666419"/>
                    <a:gd name="connsiteX49" fmla="*/ 669514 w 1179209"/>
                    <a:gd name="connsiteY49" fmla="*/ 321079 h 666419"/>
                    <a:gd name="connsiteX50" fmla="*/ 580246 w 1179209"/>
                    <a:gd name="connsiteY50" fmla="*/ 368593 h 666419"/>
                    <a:gd name="connsiteX51" fmla="*/ 561528 w 1179209"/>
                    <a:gd name="connsiteY51" fmla="*/ 372912 h 666419"/>
                    <a:gd name="connsiteX52" fmla="*/ 516894 w 1179209"/>
                    <a:gd name="connsiteY52" fmla="*/ 390190 h 666419"/>
                    <a:gd name="connsiteX53" fmla="*/ 508255 w 1179209"/>
                    <a:gd name="connsiteY53" fmla="*/ 400269 h 666419"/>
                    <a:gd name="connsiteX54" fmla="*/ 493857 w 1179209"/>
                    <a:gd name="connsiteY54" fmla="*/ 423306 h 666419"/>
                    <a:gd name="connsiteX55" fmla="*/ 483778 w 1179209"/>
                    <a:gd name="connsiteY55" fmla="*/ 420426 h 666419"/>
                    <a:gd name="connsiteX56" fmla="*/ 466500 w 1179209"/>
                    <a:gd name="connsiteY56" fmla="*/ 414667 h 666419"/>
                    <a:gd name="connsiteX57" fmla="*/ 453542 w 1179209"/>
                    <a:gd name="connsiteY57" fmla="*/ 429065 h 666419"/>
                    <a:gd name="connsiteX58" fmla="*/ 449223 w 1179209"/>
                    <a:gd name="connsiteY58" fmla="*/ 443463 h 666419"/>
                    <a:gd name="connsiteX59" fmla="*/ 442023 w 1179209"/>
                    <a:gd name="connsiteY59" fmla="*/ 453542 h 666419"/>
                    <a:gd name="connsiteX60" fmla="*/ 443463 w 1179209"/>
                    <a:gd name="connsiteY60" fmla="*/ 465060 h 666419"/>
                    <a:gd name="connsiteX61" fmla="*/ 444903 w 1179209"/>
                    <a:gd name="connsiteY61" fmla="*/ 503935 h 666419"/>
                    <a:gd name="connsiteX62" fmla="*/ 450662 w 1179209"/>
                    <a:gd name="connsiteY62" fmla="*/ 509695 h 666419"/>
                    <a:gd name="connsiteX63" fmla="*/ 444903 w 1179209"/>
                    <a:gd name="connsiteY63" fmla="*/ 528412 h 666419"/>
                    <a:gd name="connsiteX64" fmla="*/ 444903 w 1179209"/>
                    <a:gd name="connsiteY64" fmla="*/ 545690 h 666419"/>
                    <a:gd name="connsiteX65" fmla="*/ 434824 w 1179209"/>
                    <a:gd name="connsiteY65" fmla="*/ 570167 h 666419"/>
                    <a:gd name="connsiteX66" fmla="*/ 420426 w 1179209"/>
                    <a:gd name="connsiteY66" fmla="*/ 580245 h 666419"/>
                    <a:gd name="connsiteX67" fmla="*/ 424746 w 1179209"/>
                    <a:gd name="connsiteY67" fmla="*/ 590324 h 666419"/>
                    <a:gd name="connsiteX68" fmla="*/ 420426 w 1179209"/>
                    <a:gd name="connsiteY68" fmla="*/ 611921 h 666419"/>
                    <a:gd name="connsiteX69" fmla="*/ 404588 w 1179209"/>
                    <a:gd name="connsiteY69" fmla="*/ 601843 h 666419"/>
                    <a:gd name="connsiteX70" fmla="*/ 385871 w 1179209"/>
                    <a:gd name="connsiteY70" fmla="*/ 610482 h 666419"/>
                    <a:gd name="connsiteX71" fmla="*/ 365713 w 1179209"/>
                    <a:gd name="connsiteY71" fmla="*/ 655116 h 666419"/>
                    <a:gd name="connsiteX72" fmla="*/ 355635 w 1179209"/>
                    <a:gd name="connsiteY72" fmla="*/ 659435 h 666419"/>
                    <a:gd name="connsiteX73" fmla="*/ 352608 w 1179209"/>
                    <a:gd name="connsiteY73" fmla="*/ 666419 h 666419"/>
                    <a:gd name="connsiteX74" fmla="*/ 40523 w 1179209"/>
                    <a:gd name="connsiteY74" fmla="*/ 666419 h 666419"/>
                    <a:gd name="connsiteX75" fmla="*/ 41755 w 1179209"/>
                    <a:gd name="connsiteY75" fmla="*/ 660875 h 666419"/>
                    <a:gd name="connsiteX76" fmla="*/ 31676 w 1179209"/>
                    <a:gd name="connsiteY76" fmla="*/ 646477 h 666419"/>
                    <a:gd name="connsiteX77" fmla="*/ 10079 w 1179209"/>
                    <a:gd name="connsiteY77" fmla="*/ 617681 h 666419"/>
                    <a:gd name="connsiteX78" fmla="*/ 11519 w 1179209"/>
                    <a:gd name="connsiteY78" fmla="*/ 613361 h 666419"/>
                    <a:gd name="connsiteX79" fmla="*/ 0 w 1179209"/>
                    <a:gd name="connsiteY79" fmla="*/ 590324 h 666419"/>
                    <a:gd name="connsiteX80" fmla="*/ 12959 w 1179209"/>
                    <a:gd name="connsiteY80" fmla="*/ 583125 h 666419"/>
                    <a:gd name="connsiteX81" fmla="*/ 20157 w 1179209"/>
                    <a:gd name="connsiteY81" fmla="*/ 587445 h 666419"/>
                    <a:gd name="connsiteX82" fmla="*/ 53273 w 1179209"/>
                    <a:gd name="connsiteY82" fmla="*/ 616241 h 666419"/>
                    <a:gd name="connsiteX83" fmla="*/ 86389 w 1179209"/>
                    <a:gd name="connsiteY83" fmla="*/ 578806 h 666419"/>
                    <a:gd name="connsiteX84" fmla="*/ 86389 w 1179209"/>
                    <a:gd name="connsiteY84" fmla="*/ 565847 h 666419"/>
                    <a:gd name="connsiteX85" fmla="*/ 112306 w 1179209"/>
                    <a:gd name="connsiteY85" fmla="*/ 568727 h 666419"/>
                    <a:gd name="connsiteX86" fmla="*/ 116625 w 1179209"/>
                    <a:gd name="connsiteY86" fmla="*/ 535611 h 666419"/>
                    <a:gd name="connsiteX87" fmla="*/ 119505 w 1179209"/>
                    <a:gd name="connsiteY87" fmla="*/ 515454 h 666419"/>
                    <a:gd name="connsiteX88" fmla="*/ 133903 w 1179209"/>
                    <a:gd name="connsiteY88" fmla="*/ 502495 h 666419"/>
                    <a:gd name="connsiteX89" fmla="*/ 159820 w 1179209"/>
                    <a:gd name="connsiteY89" fmla="*/ 495296 h 666419"/>
                    <a:gd name="connsiteX90" fmla="*/ 201574 w 1179209"/>
                    <a:gd name="connsiteY90" fmla="*/ 470820 h 666419"/>
                    <a:gd name="connsiteX91" fmla="*/ 203014 w 1179209"/>
                    <a:gd name="connsiteY91" fmla="*/ 452102 h 666419"/>
                    <a:gd name="connsiteX92" fmla="*/ 188616 w 1179209"/>
                    <a:gd name="connsiteY92" fmla="*/ 437704 h 666419"/>
                    <a:gd name="connsiteX93" fmla="*/ 169898 w 1179209"/>
                    <a:gd name="connsiteY93" fmla="*/ 431945 h 666419"/>
                    <a:gd name="connsiteX94" fmla="*/ 167019 w 1179209"/>
                    <a:gd name="connsiteY94" fmla="*/ 410347 h 666419"/>
                    <a:gd name="connsiteX95" fmla="*/ 156940 w 1179209"/>
                    <a:gd name="connsiteY95" fmla="*/ 406028 h 666419"/>
                    <a:gd name="connsiteX96" fmla="*/ 148301 w 1179209"/>
                    <a:gd name="connsiteY96" fmla="*/ 367153 h 666419"/>
                    <a:gd name="connsiteX97" fmla="*/ 138222 w 1179209"/>
                    <a:gd name="connsiteY97" fmla="*/ 352755 h 666419"/>
                    <a:gd name="connsiteX98" fmla="*/ 167019 w 1179209"/>
                    <a:gd name="connsiteY98" fmla="*/ 336917 h 666419"/>
                    <a:gd name="connsiteX99" fmla="*/ 184296 w 1179209"/>
                    <a:gd name="connsiteY99" fmla="*/ 341236 h 666419"/>
                    <a:gd name="connsiteX100" fmla="*/ 204454 w 1179209"/>
                    <a:gd name="connsiteY100" fmla="*/ 342676 h 666419"/>
                    <a:gd name="connsiteX101" fmla="*/ 236130 w 1179209"/>
                    <a:gd name="connsiteY101" fmla="*/ 349875 h 666419"/>
                    <a:gd name="connsiteX102" fmla="*/ 267806 w 1179209"/>
                    <a:gd name="connsiteY102" fmla="*/ 338357 h 666419"/>
                    <a:gd name="connsiteX103" fmla="*/ 313880 w 1179209"/>
                    <a:gd name="connsiteY103" fmla="*/ 283644 h 666419"/>
                    <a:gd name="connsiteX104" fmla="*/ 313880 w 1179209"/>
                    <a:gd name="connsiteY104" fmla="*/ 270685 h 666419"/>
                    <a:gd name="connsiteX105" fmla="*/ 306681 w 1179209"/>
                    <a:gd name="connsiteY105" fmla="*/ 257727 h 666419"/>
                    <a:gd name="connsiteX106" fmla="*/ 312440 w 1179209"/>
                    <a:gd name="connsiteY106" fmla="*/ 241889 h 666419"/>
                    <a:gd name="connsiteX107" fmla="*/ 322519 w 1179209"/>
                    <a:gd name="connsiteY107" fmla="*/ 227491 h 666419"/>
                    <a:gd name="connsiteX108" fmla="*/ 315320 w 1179209"/>
                    <a:gd name="connsiteY108" fmla="*/ 214533 h 666419"/>
                    <a:gd name="connsiteX109" fmla="*/ 338357 w 1179209"/>
                    <a:gd name="connsiteY109" fmla="*/ 190056 h 666419"/>
                    <a:gd name="connsiteX110" fmla="*/ 345556 w 1179209"/>
                    <a:gd name="connsiteY110" fmla="*/ 190056 h 666419"/>
                    <a:gd name="connsiteX111" fmla="*/ 355635 w 1179209"/>
                    <a:gd name="connsiteY111" fmla="*/ 175658 h 666419"/>
                    <a:gd name="connsiteX112" fmla="*/ 357074 w 1179209"/>
                    <a:gd name="connsiteY112" fmla="*/ 156940 h 666419"/>
                    <a:gd name="connsiteX113" fmla="*/ 371473 w 1179209"/>
                    <a:gd name="connsiteY113" fmla="*/ 151181 h 666419"/>
                    <a:gd name="connsiteX114" fmla="*/ 371473 w 1179209"/>
                    <a:gd name="connsiteY114" fmla="*/ 135343 h 666419"/>
                    <a:gd name="connsiteX115" fmla="*/ 381551 w 1179209"/>
                    <a:gd name="connsiteY115" fmla="*/ 122384 h 666419"/>
                    <a:gd name="connsiteX116" fmla="*/ 384431 w 1179209"/>
                    <a:gd name="connsiteY116" fmla="*/ 110866 h 666419"/>
                    <a:gd name="connsiteX117" fmla="*/ 407468 w 1179209"/>
                    <a:gd name="connsiteY117" fmla="*/ 76310 h 666419"/>
                    <a:gd name="connsiteX118" fmla="*/ 424746 w 1179209"/>
                    <a:gd name="connsiteY118" fmla="*/ 84949 h 666419"/>
                    <a:gd name="connsiteX119" fmla="*/ 446343 w 1179209"/>
                    <a:gd name="connsiteY119" fmla="*/ 76310 h 666419"/>
                    <a:gd name="connsiteX120" fmla="*/ 466500 w 1179209"/>
                    <a:gd name="connsiteY120" fmla="*/ 46074 h 666419"/>
                    <a:gd name="connsiteX121" fmla="*/ 499616 w 1179209"/>
                    <a:gd name="connsiteY121" fmla="*/ 54713 h 666419"/>
                    <a:gd name="connsiteX122" fmla="*/ 522653 w 1179209"/>
                    <a:gd name="connsiteY122" fmla="*/ 37435 h 666419"/>
                    <a:gd name="connsiteX123" fmla="*/ 544250 w 1179209"/>
                    <a:gd name="connsiteY123" fmla="*/ 43195 h 666419"/>
                    <a:gd name="connsiteX124" fmla="*/ 552889 w 1179209"/>
                    <a:gd name="connsiteY124" fmla="*/ 33116 h 666419"/>
                    <a:gd name="connsiteX125" fmla="*/ 573047 w 1179209"/>
                    <a:gd name="connsiteY125" fmla="*/ 40315 h 666419"/>
                    <a:gd name="connsiteX126" fmla="*/ 617681 w 1179209"/>
                    <a:gd name="connsiteY126" fmla="*/ 43195 h 666419"/>
                    <a:gd name="connsiteX127" fmla="*/ 647917 w 1179209"/>
                    <a:gd name="connsiteY127" fmla="*/ 1440 h 666419"/>
                    <a:gd name="connsiteX128" fmla="*/ 673834 w 1179209"/>
                    <a:gd name="connsiteY128" fmla="*/ 12958 h 666419"/>
                    <a:gd name="connsiteX129" fmla="*/ 691112 w 1179209"/>
                    <a:gd name="connsiteY129" fmla="*/ 2880 h 666419"/>
                    <a:gd name="connsiteX130" fmla="*/ 711269 w 1179209"/>
                    <a:gd name="connsiteY130" fmla="*/ 7199 h 666419"/>
                    <a:gd name="connsiteX0" fmla="*/ 728547 w 1179209"/>
                    <a:gd name="connsiteY0" fmla="*/ 0 h 831651"/>
                    <a:gd name="connsiteX1" fmla="*/ 738626 w 1179209"/>
                    <a:gd name="connsiteY1" fmla="*/ 14398 h 831651"/>
                    <a:gd name="connsiteX2" fmla="*/ 750144 w 1179209"/>
                    <a:gd name="connsiteY2" fmla="*/ 27357 h 831651"/>
                    <a:gd name="connsiteX3" fmla="*/ 773181 w 1179209"/>
                    <a:gd name="connsiteY3" fmla="*/ 30236 h 831651"/>
                    <a:gd name="connsiteX4" fmla="*/ 799098 w 1179209"/>
                    <a:gd name="connsiteY4" fmla="*/ 38875 h 831651"/>
                    <a:gd name="connsiteX5" fmla="*/ 817815 w 1179209"/>
                    <a:gd name="connsiteY5" fmla="*/ 38875 h 831651"/>
                    <a:gd name="connsiteX6" fmla="*/ 830774 w 1179209"/>
                    <a:gd name="connsiteY6" fmla="*/ 40315 h 831651"/>
                    <a:gd name="connsiteX7" fmla="*/ 848052 w 1179209"/>
                    <a:gd name="connsiteY7" fmla="*/ 37435 h 831651"/>
                    <a:gd name="connsiteX8" fmla="*/ 878288 w 1179209"/>
                    <a:gd name="connsiteY8" fmla="*/ 66232 h 831651"/>
                    <a:gd name="connsiteX9" fmla="*/ 917163 w 1179209"/>
                    <a:gd name="connsiteY9" fmla="*/ 73431 h 831651"/>
                    <a:gd name="connsiteX10" fmla="*/ 934440 w 1179209"/>
                    <a:gd name="connsiteY10" fmla="*/ 56153 h 831651"/>
                    <a:gd name="connsiteX11" fmla="*/ 935880 w 1179209"/>
                    <a:gd name="connsiteY11" fmla="*/ 43195 h 831651"/>
                    <a:gd name="connsiteX12" fmla="*/ 953158 w 1179209"/>
                    <a:gd name="connsiteY12" fmla="*/ 37435 h 831651"/>
                    <a:gd name="connsiteX13" fmla="*/ 960357 w 1179209"/>
                    <a:gd name="connsiteY13" fmla="*/ 51833 h 831651"/>
                    <a:gd name="connsiteX14" fmla="*/ 970436 w 1179209"/>
                    <a:gd name="connsiteY14" fmla="*/ 50394 h 831651"/>
                    <a:gd name="connsiteX15" fmla="*/ 986274 w 1179209"/>
                    <a:gd name="connsiteY15" fmla="*/ 47514 h 831651"/>
                    <a:gd name="connsiteX16" fmla="*/ 986274 w 1179209"/>
                    <a:gd name="connsiteY16" fmla="*/ 69111 h 831651"/>
                    <a:gd name="connsiteX17" fmla="*/ 999232 w 1179209"/>
                    <a:gd name="connsiteY17" fmla="*/ 79190 h 831651"/>
                    <a:gd name="connsiteX18" fmla="*/ 1007871 w 1179209"/>
                    <a:gd name="connsiteY18" fmla="*/ 139662 h 831651"/>
                    <a:gd name="connsiteX19" fmla="*/ 1002112 w 1179209"/>
                    <a:gd name="connsiteY19" fmla="*/ 159820 h 831651"/>
                    <a:gd name="connsiteX20" fmla="*/ 1049626 w 1179209"/>
                    <a:gd name="connsiteY20" fmla="*/ 159820 h 831651"/>
                    <a:gd name="connsiteX21" fmla="*/ 1079862 w 1179209"/>
                    <a:gd name="connsiteY21" fmla="*/ 171338 h 831651"/>
                    <a:gd name="connsiteX22" fmla="*/ 1079862 w 1179209"/>
                    <a:gd name="connsiteY22" fmla="*/ 187176 h 831651"/>
                    <a:gd name="connsiteX23" fmla="*/ 1089941 w 1179209"/>
                    <a:gd name="connsiteY23" fmla="*/ 198695 h 831651"/>
                    <a:gd name="connsiteX24" fmla="*/ 1069783 w 1179209"/>
                    <a:gd name="connsiteY24" fmla="*/ 214533 h 831651"/>
                    <a:gd name="connsiteX25" fmla="*/ 1072663 w 1179209"/>
                    <a:gd name="connsiteY25" fmla="*/ 226051 h 831651"/>
                    <a:gd name="connsiteX26" fmla="*/ 1082742 w 1179209"/>
                    <a:gd name="connsiteY26" fmla="*/ 228931 h 831651"/>
                    <a:gd name="connsiteX27" fmla="*/ 1101459 w 1179209"/>
                    <a:gd name="connsiteY27" fmla="*/ 263486 h 831651"/>
                    <a:gd name="connsiteX28" fmla="*/ 1117297 w 1179209"/>
                    <a:gd name="connsiteY28" fmla="*/ 263486 h 831651"/>
                    <a:gd name="connsiteX29" fmla="*/ 1133135 w 1179209"/>
                    <a:gd name="connsiteY29" fmla="*/ 276445 h 831651"/>
                    <a:gd name="connsiteX30" fmla="*/ 1179209 w 1179209"/>
                    <a:gd name="connsiteY30" fmla="*/ 273565 h 831651"/>
                    <a:gd name="connsiteX31" fmla="*/ 1170570 w 1179209"/>
                    <a:gd name="connsiteY31" fmla="*/ 285083 h 831651"/>
                    <a:gd name="connsiteX32" fmla="*/ 1151853 w 1179209"/>
                    <a:gd name="connsiteY32" fmla="*/ 305241 h 831651"/>
                    <a:gd name="connsiteX33" fmla="*/ 1114417 w 1179209"/>
                    <a:gd name="connsiteY33" fmla="*/ 395949 h 831651"/>
                    <a:gd name="connsiteX34" fmla="*/ 1095700 w 1179209"/>
                    <a:gd name="connsiteY34" fmla="*/ 465060 h 831651"/>
                    <a:gd name="connsiteX35" fmla="*/ 1087061 w 1179209"/>
                    <a:gd name="connsiteY35" fmla="*/ 531292 h 831651"/>
                    <a:gd name="connsiteX36" fmla="*/ 1055385 w 1179209"/>
                    <a:gd name="connsiteY36" fmla="*/ 489537 h 831651"/>
                    <a:gd name="connsiteX37" fmla="*/ 1035228 w 1179209"/>
                    <a:gd name="connsiteY37" fmla="*/ 483778 h 831651"/>
                    <a:gd name="connsiteX38" fmla="*/ 1035228 w 1179209"/>
                    <a:gd name="connsiteY38" fmla="*/ 467940 h 831651"/>
                    <a:gd name="connsiteX39" fmla="*/ 989153 w 1179209"/>
                    <a:gd name="connsiteY39" fmla="*/ 429065 h 831651"/>
                    <a:gd name="connsiteX40" fmla="*/ 983394 w 1179209"/>
                    <a:gd name="connsiteY40" fmla="*/ 420426 h 831651"/>
                    <a:gd name="connsiteX41" fmla="*/ 983394 w 1179209"/>
                    <a:gd name="connsiteY41" fmla="*/ 395949 h 831651"/>
                    <a:gd name="connsiteX42" fmla="*/ 928681 w 1179209"/>
                    <a:gd name="connsiteY42" fmla="*/ 364273 h 831651"/>
                    <a:gd name="connsiteX43" fmla="*/ 920042 w 1179209"/>
                    <a:gd name="connsiteY43" fmla="*/ 336917 h 831651"/>
                    <a:gd name="connsiteX44" fmla="*/ 912843 w 1179209"/>
                    <a:gd name="connsiteY44" fmla="*/ 326838 h 831651"/>
                    <a:gd name="connsiteX45" fmla="*/ 853811 w 1179209"/>
                    <a:gd name="connsiteY45" fmla="*/ 315320 h 831651"/>
                    <a:gd name="connsiteX46" fmla="*/ 791899 w 1179209"/>
                    <a:gd name="connsiteY46" fmla="*/ 299482 h 831651"/>
                    <a:gd name="connsiteX47" fmla="*/ 780380 w 1179209"/>
                    <a:gd name="connsiteY47" fmla="*/ 286523 h 831651"/>
                    <a:gd name="connsiteX48" fmla="*/ 696871 w 1179209"/>
                    <a:gd name="connsiteY48" fmla="*/ 300921 h 831651"/>
                    <a:gd name="connsiteX49" fmla="*/ 669514 w 1179209"/>
                    <a:gd name="connsiteY49" fmla="*/ 321079 h 831651"/>
                    <a:gd name="connsiteX50" fmla="*/ 580246 w 1179209"/>
                    <a:gd name="connsiteY50" fmla="*/ 368593 h 831651"/>
                    <a:gd name="connsiteX51" fmla="*/ 561528 w 1179209"/>
                    <a:gd name="connsiteY51" fmla="*/ 372912 h 831651"/>
                    <a:gd name="connsiteX52" fmla="*/ 516894 w 1179209"/>
                    <a:gd name="connsiteY52" fmla="*/ 390190 h 831651"/>
                    <a:gd name="connsiteX53" fmla="*/ 508255 w 1179209"/>
                    <a:gd name="connsiteY53" fmla="*/ 400269 h 831651"/>
                    <a:gd name="connsiteX54" fmla="*/ 493857 w 1179209"/>
                    <a:gd name="connsiteY54" fmla="*/ 423306 h 831651"/>
                    <a:gd name="connsiteX55" fmla="*/ 483778 w 1179209"/>
                    <a:gd name="connsiteY55" fmla="*/ 420426 h 831651"/>
                    <a:gd name="connsiteX56" fmla="*/ 466500 w 1179209"/>
                    <a:gd name="connsiteY56" fmla="*/ 414667 h 831651"/>
                    <a:gd name="connsiteX57" fmla="*/ 453542 w 1179209"/>
                    <a:gd name="connsiteY57" fmla="*/ 429065 h 831651"/>
                    <a:gd name="connsiteX58" fmla="*/ 449223 w 1179209"/>
                    <a:gd name="connsiteY58" fmla="*/ 443463 h 831651"/>
                    <a:gd name="connsiteX59" fmla="*/ 442023 w 1179209"/>
                    <a:gd name="connsiteY59" fmla="*/ 453542 h 831651"/>
                    <a:gd name="connsiteX60" fmla="*/ 443463 w 1179209"/>
                    <a:gd name="connsiteY60" fmla="*/ 465060 h 831651"/>
                    <a:gd name="connsiteX61" fmla="*/ 444903 w 1179209"/>
                    <a:gd name="connsiteY61" fmla="*/ 503935 h 831651"/>
                    <a:gd name="connsiteX62" fmla="*/ 450662 w 1179209"/>
                    <a:gd name="connsiteY62" fmla="*/ 509695 h 831651"/>
                    <a:gd name="connsiteX63" fmla="*/ 444903 w 1179209"/>
                    <a:gd name="connsiteY63" fmla="*/ 528412 h 831651"/>
                    <a:gd name="connsiteX64" fmla="*/ 444903 w 1179209"/>
                    <a:gd name="connsiteY64" fmla="*/ 545690 h 831651"/>
                    <a:gd name="connsiteX65" fmla="*/ 434824 w 1179209"/>
                    <a:gd name="connsiteY65" fmla="*/ 570167 h 831651"/>
                    <a:gd name="connsiteX66" fmla="*/ 420426 w 1179209"/>
                    <a:gd name="connsiteY66" fmla="*/ 580245 h 831651"/>
                    <a:gd name="connsiteX67" fmla="*/ 424746 w 1179209"/>
                    <a:gd name="connsiteY67" fmla="*/ 590324 h 831651"/>
                    <a:gd name="connsiteX68" fmla="*/ 420426 w 1179209"/>
                    <a:gd name="connsiteY68" fmla="*/ 611921 h 831651"/>
                    <a:gd name="connsiteX69" fmla="*/ 404588 w 1179209"/>
                    <a:gd name="connsiteY69" fmla="*/ 601843 h 831651"/>
                    <a:gd name="connsiteX70" fmla="*/ 385871 w 1179209"/>
                    <a:gd name="connsiteY70" fmla="*/ 610482 h 831651"/>
                    <a:gd name="connsiteX71" fmla="*/ 365713 w 1179209"/>
                    <a:gd name="connsiteY71" fmla="*/ 655116 h 831651"/>
                    <a:gd name="connsiteX72" fmla="*/ 355635 w 1179209"/>
                    <a:gd name="connsiteY72" fmla="*/ 659435 h 831651"/>
                    <a:gd name="connsiteX73" fmla="*/ 352608 w 1179209"/>
                    <a:gd name="connsiteY73" fmla="*/ 666419 h 831651"/>
                    <a:gd name="connsiteX74" fmla="*/ 215770 w 1179209"/>
                    <a:gd name="connsiteY74" fmla="*/ 831651 h 831651"/>
                    <a:gd name="connsiteX75" fmla="*/ 40523 w 1179209"/>
                    <a:gd name="connsiteY75" fmla="*/ 666419 h 831651"/>
                    <a:gd name="connsiteX76" fmla="*/ 41755 w 1179209"/>
                    <a:gd name="connsiteY76" fmla="*/ 660875 h 831651"/>
                    <a:gd name="connsiteX77" fmla="*/ 31676 w 1179209"/>
                    <a:gd name="connsiteY77" fmla="*/ 646477 h 831651"/>
                    <a:gd name="connsiteX78" fmla="*/ 10079 w 1179209"/>
                    <a:gd name="connsiteY78" fmla="*/ 617681 h 831651"/>
                    <a:gd name="connsiteX79" fmla="*/ 11519 w 1179209"/>
                    <a:gd name="connsiteY79" fmla="*/ 613361 h 831651"/>
                    <a:gd name="connsiteX80" fmla="*/ 0 w 1179209"/>
                    <a:gd name="connsiteY80" fmla="*/ 590324 h 831651"/>
                    <a:gd name="connsiteX81" fmla="*/ 12959 w 1179209"/>
                    <a:gd name="connsiteY81" fmla="*/ 583125 h 831651"/>
                    <a:gd name="connsiteX82" fmla="*/ 20157 w 1179209"/>
                    <a:gd name="connsiteY82" fmla="*/ 587445 h 831651"/>
                    <a:gd name="connsiteX83" fmla="*/ 53273 w 1179209"/>
                    <a:gd name="connsiteY83" fmla="*/ 616241 h 831651"/>
                    <a:gd name="connsiteX84" fmla="*/ 86389 w 1179209"/>
                    <a:gd name="connsiteY84" fmla="*/ 578806 h 831651"/>
                    <a:gd name="connsiteX85" fmla="*/ 86389 w 1179209"/>
                    <a:gd name="connsiteY85" fmla="*/ 565847 h 831651"/>
                    <a:gd name="connsiteX86" fmla="*/ 112306 w 1179209"/>
                    <a:gd name="connsiteY86" fmla="*/ 568727 h 831651"/>
                    <a:gd name="connsiteX87" fmla="*/ 116625 w 1179209"/>
                    <a:gd name="connsiteY87" fmla="*/ 535611 h 831651"/>
                    <a:gd name="connsiteX88" fmla="*/ 119505 w 1179209"/>
                    <a:gd name="connsiteY88" fmla="*/ 515454 h 831651"/>
                    <a:gd name="connsiteX89" fmla="*/ 133903 w 1179209"/>
                    <a:gd name="connsiteY89" fmla="*/ 502495 h 831651"/>
                    <a:gd name="connsiteX90" fmla="*/ 159820 w 1179209"/>
                    <a:gd name="connsiteY90" fmla="*/ 495296 h 831651"/>
                    <a:gd name="connsiteX91" fmla="*/ 201574 w 1179209"/>
                    <a:gd name="connsiteY91" fmla="*/ 470820 h 831651"/>
                    <a:gd name="connsiteX92" fmla="*/ 203014 w 1179209"/>
                    <a:gd name="connsiteY92" fmla="*/ 452102 h 831651"/>
                    <a:gd name="connsiteX93" fmla="*/ 188616 w 1179209"/>
                    <a:gd name="connsiteY93" fmla="*/ 437704 h 831651"/>
                    <a:gd name="connsiteX94" fmla="*/ 169898 w 1179209"/>
                    <a:gd name="connsiteY94" fmla="*/ 431945 h 831651"/>
                    <a:gd name="connsiteX95" fmla="*/ 167019 w 1179209"/>
                    <a:gd name="connsiteY95" fmla="*/ 410347 h 831651"/>
                    <a:gd name="connsiteX96" fmla="*/ 156940 w 1179209"/>
                    <a:gd name="connsiteY96" fmla="*/ 406028 h 831651"/>
                    <a:gd name="connsiteX97" fmla="*/ 148301 w 1179209"/>
                    <a:gd name="connsiteY97" fmla="*/ 367153 h 831651"/>
                    <a:gd name="connsiteX98" fmla="*/ 138222 w 1179209"/>
                    <a:gd name="connsiteY98" fmla="*/ 352755 h 831651"/>
                    <a:gd name="connsiteX99" fmla="*/ 167019 w 1179209"/>
                    <a:gd name="connsiteY99" fmla="*/ 336917 h 831651"/>
                    <a:gd name="connsiteX100" fmla="*/ 184296 w 1179209"/>
                    <a:gd name="connsiteY100" fmla="*/ 341236 h 831651"/>
                    <a:gd name="connsiteX101" fmla="*/ 204454 w 1179209"/>
                    <a:gd name="connsiteY101" fmla="*/ 342676 h 831651"/>
                    <a:gd name="connsiteX102" fmla="*/ 236130 w 1179209"/>
                    <a:gd name="connsiteY102" fmla="*/ 349875 h 831651"/>
                    <a:gd name="connsiteX103" fmla="*/ 267806 w 1179209"/>
                    <a:gd name="connsiteY103" fmla="*/ 338357 h 831651"/>
                    <a:gd name="connsiteX104" fmla="*/ 313880 w 1179209"/>
                    <a:gd name="connsiteY104" fmla="*/ 283644 h 831651"/>
                    <a:gd name="connsiteX105" fmla="*/ 313880 w 1179209"/>
                    <a:gd name="connsiteY105" fmla="*/ 270685 h 831651"/>
                    <a:gd name="connsiteX106" fmla="*/ 306681 w 1179209"/>
                    <a:gd name="connsiteY106" fmla="*/ 257727 h 831651"/>
                    <a:gd name="connsiteX107" fmla="*/ 312440 w 1179209"/>
                    <a:gd name="connsiteY107" fmla="*/ 241889 h 831651"/>
                    <a:gd name="connsiteX108" fmla="*/ 322519 w 1179209"/>
                    <a:gd name="connsiteY108" fmla="*/ 227491 h 831651"/>
                    <a:gd name="connsiteX109" fmla="*/ 315320 w 1179209"/>
                    <a:gd name="connsiteY109" fmla="*/ 214533 h 831651"/>
                    <a:gd name="connsiteX110" fmla="*/ 338357 w 1179209"/>
                    <a:gd name="connsiteY110" fmla="*/ 190056 h 831651"/>
                    <a:gd name="connsiteX111" fmla="*/ 345556 w 1179209"/>
                    <a:gd name="connsiteY111" fmla="*/ 190056 h 831651"/>
                    <a:gd name="connsiteX112" fmla="*/ 355635 w 1179209"/>
                    <a:gd name="connsiteY112" fmla="*/ 175658 h 831651"/>
                    <a:gd name="connsiteX113" fmla="*/ 357074 w 1179209"/>
                    <a:gd name="connsiteY113" fmla="*/ 156940 h 831651"/>
                    <a:gd name="connsiteX114" fmla="*/ 371473 w 1179209"/>
                    <a:gd name="connsiteY114" fmla="*/ 151181 h 831651"/>
                    <a:gd name="connsiteX115" fmla="*/ 371473 w 1179209"/>
                    <a:gd name="connsiteY115" fmla="*/ 135343 h 831651"/>
                    <a:gd name="connsiteX116" fmla="*/ 381551 w 1179209"/>
                    <a:gd name="connsiteY116" fmla="*/ 122384 h 831651"/>
                    <a:gd name="connsiteX117" fmla="*/ 384431 w 1179209"/>
                    <a:gd name="connsiteY117" fmla="*/ 110866 h 831651"/>
                    <a:gd name="connsiteX118" fmla="*/ 407468 w 1179209"/>
                    <a:gd name="connsiteY118" fmla="*/ 76310 h 831651"/>
                    <a:gd name="connsiteX119" fmla="*/ 424746 w 1179209"/>
                    <a:gd name="connsiteY119" fmla="*/ 84949 h 831651"/>
                    <a:gd name="connsiteX120" fmla="*/ 446343 w 1179209"/>
                    <a:gd name="connsiteY120" fmla="*/ 76310 h 831651"/>
                    <a:gd name="connsiteX121" fmla="*/ 466500 w 1179209"/>
                    <a:gd name="connsiteY121" fmla="*/ 46074 h 831651"/>
                    <a:gd name="connsiteX122" fmla="*/ 499616 w 1179209"/>
                    <a:gd name="connsiteY122" fmla="*/ 54713 h 831651"/>
                    <a:gd name="connsiteX123" fmla="*/ 522653 w 1179209"/>
                    <a:gd name="connsiteY123" fmla="*/ 37435 h 831651"/>
                    <a:gd name="connsiteX124" fmla="*/ 544250 w 1179209"/>
                    <a:gd name="connsiteY124" fmla="*/ 43195 h 831651"/>
                    <a:gd name="connsiteX125" fmla="*/ 552889 w 1179209"/>
                    <a:gd name="connsiteY125" fmla="*/ 33116 h 831651"/>
                    <a:gd name="connsiteX126" fmla="*/ 573047 w 1179209"/>
                    <a:gd name="connsiteY126" fmla="*/ 40315 h 831651"/>
                    <a:gd name="connsiteX127" fmla="*/ 617681 w 1179209"/>
                    <a:gd name="connsiteY127" fmla="*/ 43195 h 831651"/>
                    <a:gd name="connsiteX128" fmla="*/ 647917 w 1179209"/>
                    <a:gd name="connsiteY128" fmla="*/ 1440 h 831651"/>
                    <a:gd name="connsiteX129" fmla="*/ 673834 w 1179209"/>
                    <a:gd name="connsiteY129" fmla="*/ 12958 h 831651"/>
                    <a:gd name="connsiteX130" fmla="*/ 691112 w 1179209"/>
                    <a:gd name="connsiteY130" fmla="*/ 2880 h 831651"/>
                    <a:gd name="connsiteX131" fmla="*/ 711269 w 1179209"/>
                    <a:gd name="connsiteY131" fmla="*/ 7199 h 831651"/>
                    <a:gd name="connsiteX132" fmla="*/ 728547 w 1179209"/>
                    <a:gd name="connsiteY132" fmla="*/ 0 h 831651"/>
                    <a:gd name="connsiteX0" fmla="*/ 215770 w 1179209"/>
                    <a:gd name="connsiteY0" fmla="*/ 831651 h 923091"/>
                    <a:gd name="connsiteX1" fmla="*/ 40523 w 1179209"/>
                    <a:gd name="connsiteY1" fmla="*/ 666419 h 923091"/>
                    <a:gd name="connsiteX2" fmla="*/ 41755 w 1179209"/>
                    <a:gd name="connsiteY2" fmla="*/ 660875 h 923091"/>
                    <a:gd name="connsiteX3" fmla="*/ 31676 w 1179209"/>
                    <a:gd name="connsiteY3" fmla="*/ 646477 h 923091"/>
                    <a:gd name="connsiteX4" fmla="*/ 10079 w 1179209"/>
                    <a:gd name="connsiteY4" fmla="*/ 617681 h 923091"/>
                    <a:gd name="connsiteX5" fmla="*/ 11519 w 1179209"/>
                    <a:gd name="connsiteY5" fmla="*/ 613361 h 923091"/>
                    <a:gd name="connsiteX6" fmla="*/ 0 w 1179209"/>
                    <a:gd name="connsiteY6" fmla="*/ 590324 h 923091"/>
                    <a:gd name="connsiteX7" fmla="*/ 12959 w 1179209"/>
                    <a:gd name="connsiteY7" fmla="*/ 583125 h 923091"/>
                    <a:gd name="connsiteX8" fmla="*/ 20157 w 1179209"/>
                    <a:gd name="connsiteY8" fmla="*/ 587445 h 923091"/>
                    <a:gd name="connsiteX9" fmla="*/ 53273 w 1179209"/>
                    <a:gd name="connsiteY9" fmla="*/ 616241 h 923091"/>
                    <a:gd name="connsiteX10" fmla="*/ 86389 w 1179209"/>
                    <a:gd name="connsiteY10" fmla="*/ 578806 h 923091"/>
                    <a:gd name="connsiteX11" fmla="*/ 86389 w 1179209"/>
                    <a:gd name="connsiteY11" fmla="*/ 565847 h 923091"/>
                    <a:gd name="connsiteX12" fmla="*/ 112306 w 1179209"/>
                    <a:gd name="connsiteY12" fmla="*/ 568727 h 923091"/>
                    <a:gd name="connsiteX13" fmla="*/ 116625 w 1179209"/>
                    <a:gd name="connsiteY13" fmla="*/ 535611 h 923091"/>
                    <a:gd name="connsiteX14" fmla="*/ 119505 w 1179209"/>
                    <a:gd name="connsiteY14" fmla="*/ 515454 h 923091"/>
                    <a:gd name="connsiteX15" fmla="*/ 133903 w 1179209"/>
                    <a:gd name="connsiteY15" fmla="*/ 502495 h 923091"/>
                    <a:gd name="connsiteX16" fmla="*/ 159820 w 1179209"/>
                    <a:gd name="connsiteY16" fmla="*/ 495296 h 923091"/>
                    <a:gd name="connsiteX17" fmla="*/ 201574 w 1179209"/>
                    <a:gd name="connsiteY17" fmla="*/ 470820 h 923091"/>
                    <a:gd name="connsiteX18" fmla="*/ 203014 w 1179209"/>
                    <a:gd name="connsiteY18" fmla="*/ 452102 h 923091"/>
                    <a:gd name="connsiteX19" fmla="*/ 188616 w 1179209"/>
                    <a:gd name="connsiteY19" fmla="*/ 437704 h 923091"/>
                    <a:gd name="connsiteX20" fmla="*/ 169898 w 1179209"/>
                    <a:gd name="connsiteY20" fmla="*/ 431945 h 923091"/>
                    <a:gd name="connsiteX21" fmla="*/ 167019 w 1179209"/>
                    <a:gd name="connsiteY21" fmla="*/ 410347 h 923091"/>
                    <a:gd name="connsiteX22" fmla="*/ 156940 w 1179209"/>
                    <a:gd name="connsiteY22" fmla="*/ 406028 h 923091"/>
                    <a:gd name="connsiteX23" fmla="*/ 148301 w 1179209"/>
                    <a:gd name="connsiteY23" fmla="*/ 367153 h 923091"/>
                    <a:gd name="connsiteX24" fmla="*/ 138222 w 1179209"/>
                    <a:gd name="connsiteY24" fmla="*/ 352755 h 923091"/>
                    <a:gd name="connsiteX25" fmla="*/ 167019 w 1179209"/>
                    <a:gd name="connsiteY25" fmla="*/ 336917 h 923091"/>
                    <a:gd name="connsiteX26" fmla="*/ 184296 w 1179209"/>
                    <a:gd name="connsiteY26" fmla="*/ 341236 h 923091"/>
                    <a:gd name="connsiteX27" fmla="*/ 204454 w 1179209"/>
                    <a:gd name="connsiteY27" fmla="*/ 342676 h 923091"/>
                    <a:gd name="connsiteX28" fmla="*/ 236130 w 1179209"/>
                    <a:gd name="connsiteY28" fmla="*/ 349875 h 923091"/>
                    <a:gd name="connsiteX29" fmla="*/ 267806 w 1179209"/>
                    <a:gd name="connsiteY29" fmla="*/ 338357 h 923091"/>
                    <a:gd name="connsiteX30" fmla="*/ 313880 w 1179209"/>
                    <a:gd name="connsiteY30" fmla="*/ 283644 h 923091"/>
                    <a:gd name="connsiteX31" fmla="*/ 313880 w 1179209"/>
                    <a:gd name="connsiteY31" fmla="*/ 270685 h 923091"/>
                    <a:gd name="connsiteX32" fmla="*/ 306681 w 1179209"/>
                    <a:gd name="connsiteY32" fmla="*/ 257727 h 923091"/>
                    <a:gd name="connsiteX33" fmla="*/ 312440 w 1179209"/>
                    <a:gd name="connsiteY33" fmla="*/ 241889 h 923091"/>
                    <a:gd name="connsiteX34" fmla="*/ 322519 w 1179209"/>
                    <a:gd name="connsiteY34" fmla="*/ 227491 h 923091"/>
                    <a:gd name="connsiteX35" fmla="*/ 315320 w 1179209"/>
                    <a:gd name="connsiteY35" fmla="*/ 214533 h 923091"/>
                    <a:gd name="connsiteX36" fmla="*/ 338357 w 1179209"/>
                    <a:gd name="connsiteY36" fmla="*/ 190056 h 923091"/>
                    <a:gd name="connsiteX37" fmla="*/ 345556 w 1179209"/>
                    <a:gd name="connsiteY37" fmla="*/ 190056 h 923091"/>
                    <a:gd name="connsiteX38" fmla="*/ 355635 w 1179209"/>
                    <a:gd name="connsiteY38" fmla="*/ 175658 h 923091"/>
                    <a:gd name="connsiteX39" fmla="*/ 357074 w 1179209"/>
                    <a:gd name="connsiteY39" fmla="*/ 156940 h 923091"/>
                    <a:gd name="connsiteX40" fmla="*/ 371473 w 1179209"/>
                    <a:gd name="connsiteY40" fmla="*/ 151181 h 923091"/>
                    <a:gd name="connsiteX41" fmla="*/ 371473 w 1179209"/>
                    <a:gd name="connsiteY41" fmla="*/ 135343 h 923091"/>
                    <a:gd name="connsiteX42" fmla="*/ 381551 w 1179209"/>
                    <a:gd name="connsiteY42" fmla="*/ 122384 h 923091"/>
                    <a:gd name="connsiteX43" fmla="*/ 384431 w 1179209"/>
                    <a:gd name="connsiteY43" fmla="*/ 110866 h 923091"/>
                    <a:gd name="connsiteX44" fmla="*/ 407468 w 1179209"/>
                    <a:gd name="connsiteY44" fmla="*/ 76310 h 923091"/>
                    <a:gd name="connsiteX45" fmla="*/ 424746 w 1179209"/>
                    <a:gd name="connsiteY45" fmla="*/ 84949 h 923091"/>
                    <a:gd name="connsiteX46" fmla="*/ 446343 w 1179209"/>
                    <a:gd name="connsiteY46" fmla="*/ 76310 h 923091"/>
                    <a:gd name="connsiteX47" fmla="*/ 466500 w 1179209"/>
                    <a:gd name="connsiteY47" fmla="*/ 46074 h 923091"/>
                    <a:gd name="connsiteX48" fmla="*/ 499616 w 1179209"/>
                    <a:gd name="connsiteY48" fmla="*/ 54713 h 923091"/>
                    <a:gd name="connsiteX49" fmla="*/ 522653 w 1179209"/>
                    <a:gd name="connsiteY49" fmla="*/ 37435 h 923091"/>
                    <a:gd name="connsiteX50" fmla="*/ 544250 w 1179209"/>
                    <a:gd name="connsiteY50" fmla="*/ 43195 h 923091"/>
                    <a:gd name="connsiteX51" fmla="*/ 552889 w 1179209"/>
                    <a:gd name="connsiteY51" fmla="*/ 33116 h 923091"/>
                    <a:gd name="connsiteX52" fmla="*/ 573047 w 1179209"/>
                    <a:gd name="connsiteY52" fmla="*/ 40315 h 923091"/>
                    <a:gd name="connsiteX53" fmla="*/ 617681 w 1179209"/>
                    <a:gd name="connsiteY53" fmla="*/ 43195 h 923091"/>
                    <a:gd name="connsiteX54" fmla="*/ 647917 w 1179209"/>
                    <a:gd name="connsiteY54" fmla="*/ 1440 h 923091"/>
                    <a:gd name="connsiteX55" fmla="*/ 673834 w 1179209"/>
                    <a:gd name="connsiteY55" fmla="*/ 12958 h 923091"/>
                    <a:gd name="connsiteX56" fmla="*/ 691112 w 1179209"/>
                    <a:gd name="connsiteY56" fmla="*/ 2880 h 923091"/>
                    <a:gd name="connsiteX57" fmla="*/ 711269 w 1179209"/>
                    <a:gd name="connsiteY57" fmla="*/ 7199 h 923091"/>
                    <a:gd name="connsiteX58" fmla="*/ 728547 w 1179209"/>
                    <a:gd name="connsiteY58" fmla="*/ 0 h 923091"/>
                    <a:gd name="connsiteX59" fmla="*/ 738626 w 1179209"/>
                    <a:gd name="connsiteY59" fmla="*/ 14398 h 923091"/>
                    <a:gd name="connsiteX60" fmla="*/ 750144 w 1179209"/>
                    <a:gd name="connsiteY60" fmla="*/ 27357 h 923091"/>
                    <a:gd name="connsiteX61" fmla="*/ 773181 w 1179209"/>
                    <a:gd name="connsiteY61" fmla="*/ 30236 h 923091"/>
                    <a:gd name="connsiteX62" fmla="*/ 799098 w 1179209"/>
                    <a:gd name="connsiteY62" fmla="*/ 38875 h 923091"/>
                    <a:gd name="connsiteX63" fmla="*/ 817815 w 1179209"/>
                    <a:gd name="connsiteY63" fmla="*/ 38875 h 923091"/>
                    <a:gd name="connsiteX64" fmla="*/ 830774 w 1179209"/>
                    <a:gd name="connsiteY64" fmla="*/ 40315 h 923091"/>
                    <a:gd name="connsiteX65" fmla="*/ 848052 w 1179209"/>
                    <a:gd name="connsiteY65" fmla="*/ 37435 h 923091"/>
                    <a:gd name="connsiteX66" fmla="*/ 878288 w 1179209"/>
                    <a:gd name="connsiteY66" fmla="*/ 66232 h 923091"/>
                    <a:gd name="connsiteX67" fmla="*/ 917163 w 1179209"/>
                    <a:gd name="connsiteY67" fmla="*/ 73431 h 923091"/>
                    <a:gd name="connsiteX68" fmla="*/ 934440 w 1179209"/>
                    <a:gd name="connsiteY68" fmla="*/ 56153 h 923091"/>
                    <a:gd name="connsiteX69" fmla="*/ 935880 w 1179209"/>
                    <a:gd name="connsiteY69" fmla="*/ 43195 h 923091"/>
                    <a:gd name="connsiteX70" fmla="*/ 953158 w 1179209"/>
                    <a:gd name="connsiteY70" fmla="*/ 37435 h 923091"/>
                    <a:gd name="connsiteX71" fmla="*/ 960357 w 1179209"/>
                    <a:gd name="connsiteY71" fmla="*/ 51833 h 923091"/>
                    <a:gd name="connsiteX72" fmla="*/ 970436 w 1179209"/>
                    <a:gd name="connsiteY72" fmla="*/ 50394 h 923091"/>
                    <a:gd name="connsiteX73" fmla="*/ 986274 w 1179209"/>
                    <a:gd name="connsiteY73" fmla="*/ 47514 h 923091"/>
                    <a:gd name="connsiteX74" fmla="*/ 986274 w 1179209"/>
                    <a:gd name="connsiteY74" fmla="*/ 69111 h 923091"/>
                    <a:gd name="connsiteX75" fmla="*/ 999232 w 1179209"/>
                    <a:gd name="connsiteY75" fmla="*/ 79190 h 923091"/>
                    <a:gd name="connsiteX76" fmla="*/ 1007871 w 1179209"/>
                    <a:gd name="connsiteY76" fmla="*/ 139662 h 923091"/>
                    <a:gd name="connsiteX77" fmla="*/ 1002112 w 1179209"/>
                    <a:gd name="connsiteY77" fmla="*/ 159820 h 923091"/>
                    <a:gd name="connsiteX78" fmla="*/ 1049626 w 1179209"/>
                    <a:gd name="connsiteY78" fmla="*/ 159820 h 923091"/>
                    <a:gd name="connsiteX79" fmla="*/ 1079862 w 1179209"/>
                    <a:gd name="connsiteY79" fmla="*/ 171338 h 923091"/>
                    <a:gd name="connsiteX80" fmla="*/ 1079862 w 1179209"/>
                    <a:gd name="connsiteY80" fmla="*/ 187176 h 923091"/>
                    <a:gd name="connsiteX81" fmla="*/ 1089941 w 1179209"/>
                    <a:gd name="connsiteY81" fmla="*/ 198695 h 923091"/>
                    <a:gd name="connsiteX82" fmla="*/ 1069783 w 1179209"/>
                    <a:gd name="connsiteY82" fmla="*/ 214533 h 923091"/>
                    <a:gd name="connsiteX83" fmla="*/ 1072663 w 1179209"/>
                    <a:gd name="connsiteY83" fmla="*/ 226051 h 923091"/>
                    <a:gd name="connsiteX84" fmla="*/ 1082742 w 1179209"/>
                    <a:gd name="connsiteY84" fmla="*/ 228931 h 923091"/>
                    <a:gd name="connsiteX85" fmla="*/ 1101459 w 1179209"/>
                    <a:gd name="connsiteY85" fmla="*/ 263486 h 923091"/>
                    <a:gd name="connsiteX86" fmla="*/ 1117297 w 1179209"/>
                    <a:gd name="connsiteY86" fmla="*/ 263486 h 923091"/>
                    <a:gd name="connsiteX87" fmla="*/ 1133135 w 1179209"/>
                    <a:gd name="connsiteY87" fmla="*/ 276445 h 923091"/>
                    <a:gd name="connsiteX88" fmla="*/ 1179209 w 1179209"/>
                    <a:gd name="connsiteY88" fmla="*/ 273565 h 923091"/>
                    <a:gd name="connsiteX89" fmla="*/ 1170570 w 1179209"/>
                    <a:gd name="connsiteY89" fmla="*/ 285083 h 923091"/>
                    <a:gd name="connsiteX90" fmla="*/ 1151853 w 1179209"/>
                    <a:gd name="connsiteY90" fmla="*/ 305241 h 923091"/>
                    <a:gd name="connsiteX91" fmla="*/ 1114417 w 1179209"/>
                    <a:gd name="connsiteY91" fmla="*/ 395949 h 923091"/>
                    <a:gd name="connsiteX92" fmla="*/ 1095700 w 1179209"/>
                    <a:gd name="connsiteY92" fmla="*/ 465060 h 923091"/>
                    <a:gd name="connsiteX93" fmla="*/ 1087061 w 1179209"/>
                    <a:gd name="connsiteY93" fmla="*/ 531292 h 923091"/>
                    <a:gd name="connsiteX94" fmla="*/ 1055385 w 1179209"/>
                    <a:gd name="connsiteY94" fmla="*/ 489537 h 923091"/>
                    <a:gd name="connsiteX95" fmla="*/ 1035228 w 1179209"/>
                    <a:gd name="connsiteY95" fmla="*/ 483778 h 923091"/>
                    <a:gd name="connsiteX96" fmla="*/ 1035228 w 1179209"/>
                    <a:gd name="connsiteY96" fmla="*/ 467940 h 923091"/>
                    <a:gd name="connsiteX97" fmla="*/ 989153 w 1179209"/>
                    <a:gd name="connsiteY97" fmla="*/ 429065 h 923091"/>
                    <a:gd name="connsiteX98" fmla="*/ 983394 w 1179209"/>
                    <a:gd name="connsiteY98" fmla="*/ 420426 h 923091"/>
                    <a:gd name="connsiteX99" fmla="*/ 983394 w 1179209"/>
                    <a:gd name="connsiteY99" fmla="*/ 395949 h 923091"/>
                    <a:gd name="connsiteX100" fmla="*/ 928681 w 1179209"/>
                    <a:gd name="connsiteY100" fmla="*/ 364273 h 923091"/>
                    <a:gd name="connsiteX101" fmla="*/ 920042 w 1179209"/>
                    <a:gd name="connsiteY101" fmla="*/ 336917 h 923091"/>
                    <a:gd name="connsiteX102" fmla="*/ 912843 w 1179209"/>
                    <a:gd name="connsiteY102" fmla="*/ 326838 h 923091"/>
                    <a:gd name="connsiteX103" fmla="*/ 853811 w 1179209"/>
                    <a:gd name="connsiteY103" fmla="*/ 315320 h 923091"/>
                    <a:gd name="connsiteX104" fmla="*/ 791899 w 1179209"/>
                    <a:gd name="connsiteY104" fmla="*/ 299482 h 923091"/>
                    <a:gd name="connsiteX105" fmla="*/ 780380 w 1179209"/>
                    <a:gd name="connsiteY105" fmla="*/ 286523 h 923091"/>
                    <a:gd name="connsiteX106" fmla="*/ 696871 w 1179209"/>
                    <a:gd name="connsiteY106" fmla="*/ 300921 h 923091"/>
                    <a:gd name="connsiteX107" fmla="*/ 669514 w 1179209"/>
                    <a:gd name="connsiteY107" fmla="*/ 321079 h 923091"/>
                    <a:gd name="connsiteX108" fmla="*/ 580246 w 1179209"/>
                    <a:gd name="connsiteY108" fmla="*/ 368593 h 923091"/>
                    <a:gd name="connsiteX109" fmla="*/ 561528 w 1179209"/>
                    <a:gd name="connsiteY109" fmla="*/ 372912 h 923091"/>
                    <a:gd name="connsiteX110" fmla="*/ 516894 w 1179209"/>
                    <a:gd name="connsiteY110" fmla="*/ 390190 h 923091"/>
                    <a:gd name="connsiteX111" fmla="*/ 508255 w 1179209"/>
                    <a:gd name="connsiteY111" fmla="*/ 400269 h 923091"/>
                    <a:gd name="connsiteX112" fmla="*/ 493857 w 1179209"/>
                    <a:gd name="connsiteY112" fmla="*/ 423306 h 923091"/>
                    <a:gd name="connsiteX113" fmla="*/ 483778 w 1179209"/>
                    <a:gd name="connsiteY113" fmla="*/ 420426 h 923091"/>
                    <a:gd name="connsiteX114" fmla="*/ 466500 w 1179209"/>
                    <a:gd name="connsiteY114" fmla="*/ 414667 h 923091"/>
                    <a:gd name="connsiteX115" fmla="*/ 453542 w 1179209"/>
                    <a:gd name="connsiteY115" fmla="*/ 429065 h 923091"/>
                    <a:gd name="connsiteX116" fmla="*/ 449223 w 1179209"/>
                    <a:gd name="connsiteY116" fmla="*/ 443463 h 923091"/>
                    <a:gd name="connsiteX117" fmla="*/ 442023 w 1179209"/>
                    <a:gd name="connsiteY117" fmla="*/ 453542 h 923091"/>
                    <a:gd name="connsiteX118" fmla="*/ 443463 w 1179209"/>
                    <a:gd name="connsiteY118" fmla="*/ 465060 h 923091"/>
                    <a:gd name="connsiteX119" fmla="*/ 444903 w 1179209"/>
                    <a:gd name="connsiteY119" fmla="*/ 503935 h 923091"/>
                    <a:gd name="connsiteX120" fmla="*/ 450662 w 1179209"/>
                    <a:gd name="connsiteY120" fmla="*/ 509695 h 923091"/>
                    <a:gd name="connsiteX121" fmla="*/ 444903 w 1179209"/>
                    <a:gd name="connsiteY121" fmla="*/ 528412 h 923091"/>
                    <a:gd name="connsiteX122" fmla="*/ 444903 w 1179209"/>
                    <a:gd name="connsiteY122" fmla="*/ 545690 h 923091"/>
                    <a:gd name="connsiteX123" fmla="*/ 434824 w 1179209"/>
                    <a:gd name="connsiteY123" fmla="*/ 570167 h 923091"/>
                    <a:gd name="connsiteX124" fmla="*/ 420426 w 1179209"/>
                    <a:gd name="connsiteY124" fmla="*/ 580245 h 923091"/>
                    <a:gd name="connsiteX125" fmla="*/ 424746 w 1179209"/>
                    <a:gd name="connsiteY125" fmla="*/ 590324 h 923091"/>
                    <a:gd name="connsiteX126" fmla="*/ 420426 w 1179209"/>
                    <a:gd name="connsiteY126" fmla="*/ 611921 h 923091"/>
                    <a:gd name="connsiteX127" fmla="*/ 404588 w 1179209"/>
                    <a:gd name="connsiteY127" fmla="*/ 601843 h 923091"/>
                    <a:gd name="connsiteX128" fmla="*/ 385871 w 1179209"/>
                    <a:gd name="connsiteY128" fmla="*/ 610482 h 923091"/>
                    <a:gd name="connsiteX129" fmla="*/ 365713 w 1179209"/>
                    <a:gd name="connsiteY129" fmla="*/ 655116 h 923091"/>
                    <a:gd name="connsiteX130" fmla="*/ 355635 w 1179209"/>
                    <a:gd name="connsiteY130" fmla="*/ 659435 h 923091"/>
                    <a:gd name="connsiteX131" fmla="*/ 352608 w 1179209"/>
                    <a:gd name="connsiteY131" fmla="*/ 666419 h 923091"/>
                    <a:gd name="connsiteX132" fmla="*/ 307210 w 1179209"/>
                    <a:gd name="connsiteY132" fmla="*/ 923091 h 923091"/>
                    <a:gd name="connsiteX0" fmla="*/ 40523 w 1179209"/>
                    <a:gd name="connsiteY0" fmla="*/ 666419 h 923091"/>
                    <a:gd name="connsiteX1" fmla="*/ 41755 w 1179209"/>
                    <a:gd name="connsiteY1" fmla="*/ 660875 h 923091"/>
                    <a:gd name="connsiteX2" fmla="*/ 31676 w 1179209"/>
                    <a:gd name="connsiteY2" fmla="*/ 646477 h 923091"/>
                    <a:gd name="connsiteX3" fmla="*/ 10079 w 1179209"/>
                    <a:gd name="connsiteY3" fmla="*/ 617681 h 923091"/>
                    <a:gd name="connsiteX4" fmla="*/ 11519 w 1179209"/>
                    <a:gd name="connsiteY4" fmla="*/ 613361 h 923091"/>
                    <a:gd name="connsiteX5" fmla="*/ 0 w 1179209"/>
                    <a:gd name="connsiteY5" fmla="*/ 590324 h 923091"/>
                    <a:gd name="connsiteX6" fmla="*/ 12959 w 1179209"/>
                    <a:gd name="connsiteY6" fmla="*/ 583125 h 923091"/>
                    <a:gd name="connsiteX7" fmla="*/ 20157 w 1179209"/>
                    <a:gd name="connsiteY7" fmla="*/ 587445 h 923091"/>
                    <a:gd name="connsiteX8" fmla="*/ 53273 w 1179209"/>
                    <a:gd name="connsiteY8" fmla="*/ 616241 h 923091"/>
                    <a:gd name="connsiteX9" fmla="*/ 86389 w 1179209"/>
                    <a:gd name="connsiteY9" fmla="*/ 578806 h 923091"/>
                    <a:gd name="connsiteX10" fmla="*/ 86389 w 1179209"/>
                    <a:gd name="connsiteY10" fmla="*/ 565847 h 923091"/>
                    <a:gd name="connsiteX11" fmla="*/ 112306 w 1179209"/>
                    <a:gd name="connsiteY11" fmla="*/ 568727 h 923091"/>
                    <a:gd name="connsiteX12" fmla="*/ 116625 w 1179209"/>
                    <a:gd name="connsiteY12" fmla="*/ 535611 h 923091"/>
                    <a:gd name="connsiteX13" fmla="*/ 119505 w 1179209"/>
                    <a:gd name="connsiteY13" fmla="*/ 515454 h 923091"/>
                    <a:gd name="connsiteX14" fmla="*/ 133903 w 1179209"/>
                    <a:gd name="connsiteY14" fmla="*/ 502495 h 923091"/>
                    <a:gd name="connsiteX15" fmla="*/ 159820 w 1179209"/>
                    <a:gd name="connsiteY15" fmla="*/ 495296 h 923091"/>
                    <a:gd name="connsiteX16" fmla="*/ 201574 w 1179209"/>
                    <a:gd name="connsiteY16" fmla="*/ 470820 h 923091"/>
                    <a:gd name="connsiteX17" fmla="*/ 203014 w 1179209"/>
                    <a:gd name="connsiteY17" fmla="*/ 452102 h 923091"/>
                    <a:gd name="connsiteX18" fmla="*/ 188616 w 1179209"/>
                    <a:gd name="connsiteY18" fmla="*/ 437704 h 923091"/>
                    <a:gd name="connsiteX19" fmla="*/ 169898 w 1179209"/>
                    <a:gd name="connsiteY19" fmla="*/ 431945 h 923091"/>
                    <a:gd name="connsiteX20" fmla="*/ 167019 w 1179209"/>
                    <a:gd name="connsiteY20" fmla="*/ 410347 h 923091"/>
                    <a:gd name="connsiteX21" fmla="*/ 156940 w 1179209"/>
                    <a:gd name="connsiteY21" fmla="*/ 406028 h 923091"/>
                    <a:gd name="connsiteX22" fmla="*/ 148301 w 1179209"/>
                    <a:gd name="connsiteY22" fmla="*/ 367153 h 923091"/>
                    <a:gd name="connsiteX23" fmla="*/ 138222 w 1179209"/>
                    <a:gd name="connsiteY23" fmla="*/ 352755 h 923091"/>
                    <a:gd name="connsiteX24" fmla="*/ 167019 w 1179209"/>
                    <a:gd name="connsiteY24" fmla="*/ 336917 h 923091"/>
                    <a:gd name="connsiteX25" fmla="*/ 184296 w 1179209"/>
                    <a:gd name="connsiteY25" fmla="*/ 341236 h 923091"/>
                    <a:gd name="connsiteX26" fmla="*/ 204454 w 1179209"/>
                    <a:gd name="connsiteY26" fmla="*/ 342676 h 923091"/>
                    <a:gd name="connsiteX27" fmla="*/ 236130 w 1179209"/>
                    <a:gd name="connsiteY27" fmla="*/ 349875 h 923091"/>
                    <a:gd name="connsiteX28" fmla="*/ 267806 w 1179209"/>
                    <a:gd name="connsiteY28" fmla="*/ 338357 h 923091"/>
                    <a:gd name="connsiteX29" fmla="*/ 313880 w 1179209"/>
                    <a:gd name="connsiteY29" fmla="*/ 283644 h 923091"/>
                    <a:gd name="connsiteX30" fmla="*/ 313880 w 1179209"/>
                    <a:gd name="connsiteY30" fmla="*/ 270685 h 923091"/>
                    <a:gd name="connsiteX31" fmla="*/ 306681 w 1179209"/>
                    <a:gd name="connsiteY31" fmla="*/ 257727 h 923091"/>
                    <a:gd name="connsiteX32" fmla="*/ 312440 w 1179209"/>
                    <a:gd name="connsiteY32" fmla="*/ 241889 h 923091"/>
                    <a:gd name="connsiteX33" fmla="*/ 322519 w 1179209"/>
                    <a:gd name="connsiteY33" fmla="*/ 227491 h 923091"/>
                    <a:gd name="connsiteX34" fmla="*/ 315320 w 1179209"/>
                    <a:gd name="connsiteY34" fmla="*/ 214533 h 923091"/>
                    <a:gd name="connsiteX35" fmla="*/ 338357 w 1179209"/>
                    <a:gd name="connsiteY35" fmla="*/ 190056 h 923091"/>
                    <a:gd name="connsiteX36" fmla="*/ 345556 w 1179209"/>
                    <a:gd name="connsiteY36" fmla="*/ 190056 h 923091"/>
                    <a:gd name="connsiteX37" fmla="*/ 355635 w 1179209"/>
                    <a:gd name="connsiteY37" fmla="*/ 175658 h 923091"/>
                    <a:gd name="connsiteX38" fmla="*/ 357074 w 1179209"/>
                    <a:gd name="connsiteY38" fmla="*/ 156940 h 923091"/>
                    <a:gd name="connsiteX39" fmla="*/ 371473 w 1179209"/>
                    <a:gd name="connsiteY39" fmla="*/ 151181 h 923091"/>
                    <a:gd name="connsiteX40" fmla="*/ 371473 w 1179209"/>
                    <a:gd name="connsiteY40" fmla="*/ 135343 h 923091"/>
                    <a:gd name="connsiteX41" fmla="*/ 381551 w 1179209"/>
                    <a:gd name="connsiteY41" fmla="*/ 122384 h 923091"/>
                    <a:gd name="connsiteX42" fmla="*/ 384431 w 1179209"/>
                    <a:gd name="connsiteY42" fmla="*/ 110866 h 923091"/>
                    <a:gd name="connsiteX43" fmla="*/ 407468 w 1179209"/>
                    <a:gd name="connsiteY43" fmla="*/ 76310 h 923091"/>
                    <a:gd name="connsiteX44" fmla="*/ 424746 w 1179209"/>
                    <a:gd name="connsiteY44" fmla="*/ 84949 h 923091"/>
                    <a:gd name="connsiteX45" fmla="*/ 446343 w 1179209"/>
                    <a:gd name="connsiteY45" fmla="*/ 76310 h 923091"/>
                    <a:gd name="connsiteX46" fmla="*/ 466500 w 1179209"/>
                    <a:gd name="connsiteY46" fmla="*/ 46074 h 923091"/>
                    <a:gd name="connsiteX47" fmla="*/ 499616 w 1179209"/>
                    <a:gd name="connsiteY47" fmla="*/ 54713 h 923091"/>
                    <a:gd name="connsiteX48" fmla="*/ 522653 w 1179209"/>
                    <a:gd name="connsiteY48" fmla="*/ 37435 h 923091"/>
                    <a:gd name="connsiteX49" fmla="*/ 544250 w 1179209"/>
                    <a:gd name="connsiteY49" fmla="*/ 43195 h 923091"/>
                    <a:gd name="connsiteX50" fmla="*/ 552889 w 1179209"/>
                    <a:gd name="connsiteY50" fmla="*/ 33116 h 923091"/>
                    <a:gd name="connsiteX51" fmla="*/ 573047 w 1179209"/>
                    <a:gd name="connsiteY51" fmla="*/ 40315 h 923091"/>
                    <a:gd name="connsiteX52" fmla="*/ 617681 w 1179209"/>
                    <a:gd name="connsiteY52" fmla="*/ 43195 h 923091"/>
                    <a:gd name="connsiteX53" fmla="*/ 647917 w 1179209"/>
                    <a:gd name="connsiteY53" fmla="*/ 1440 h 923091"/>
                    <a:gd name="connsiteX54" fmla="*/ 673834 w 1179209"/>
                    <a:gd name="connsiteY54" fmla="*/ 12958 h 923091"/>
                    <a:gd name="connsiteX55" fmla="*/ 691112 w 1179209"/>
                    <a:gd name="connsiteY55" fmla="*/ 2880 h 923091"/>
                    <a:gd name="connsiteX56" fmla="*/ 711269 w 1179209"/>
                    <a:gd name="connsiteY56" fmla="*/ 7199 h 923091"/>
                    <a:gd name="connsiteX57" fmla="*/ 728547 w 1179209"/>
                    <a:gd name="connsiteY57" fmla="*/ 0 h 923091"/>
                    <a:gd name="connsiteX58" fmla="*/ 738626 w 1179209"/>
                    <a:gd name="connsiteY58" fmla="*/ 14398 h 923091"/>
                    <a:gd name="connsiteX59" fmla="*/ 750144 w 1179209"/>
                    <a:gd name="connsiteY59" fmla="*/ 27357 h 923091"/>
                    <a:gd name="connsiteX60" fmla="*/ 773181 w 1179209"/>
                    <a:gd name="connsiteY60" fmla="*/ 30236 h 923091"/>
                    <a:gd name="connsiteX61" fmla="*/ 799098 w 1179209"/>
                    <a:gd name="connsiteY61" fmla="*/ 38875 h 923091"/>
                    <a:gd name="connsiteX62" fmla="*/ 817815 w 1179209"/>
                    <a:gd name="connsiteY62" fmla="*/ 38875 h 923091"/>
                    <a:gd name="connsiteX63" fmla="*/ 830774 w 1179209"/>
                    <a:gd name="connsiteY63" fmla="*/ 40315 h 923091"/>
                    <a:gd name="connsiteX64" fmla="*/ 848052 w 1179209"/>
                    <a:gd name="connsiteY64" fmla="*/ 37435 h 923091"/>
                    <a:gd name="connsiteX65" fmla="*/ 878288 w 1179209"/>
                    <a:gd name="connsiteY65" fmla="*/ 66232 h 923091"/>
                    <a:gd name="connsiteX66" fmla="*/ 917163 w 1179209"/>
                    <a:gd name="connsiteY66" fmla="*/ 73431 h 923091"/>
                    <a:gd name="connsiteX67" fmla="*/ 934440 w 1179209"/>
                    <a:gd name="connsiteY67" fmla="*/ 56153 h 923091"/>
                    <a:gd name="connsiteX68" fmla="*/ 935880 w 1179209"/>
                    <a:gd name="connsiteY68" fmla="*/ 43195 h 923091"/>
                    <a:gd name="connsiteX69" fmla="*/ 953158 w 1179209"/>
                    <a:gd name="connsiteY69" fmla="*/ 37435 h 923091"/>
                    <a:gd name="connsiteX70" fmla="*/ 960357 w 1179209"/>
                    <a:gd name="connsiteY70" fmla="*/ 51833 h 923091"/>
                    <a:gd name="connsiteX71" fmla="*/ 970436 w 1179209"/>
                    <a:gd name="connsiteY71" fmla="*/ 50394 h 923091"/>
                    <a:gd name="connsiteX72" fmla="*/ 986274 w 1179209"/>
                    <a:gd name="connsiteY72" fmla="*/ 47514 h 923091"/>
                    <a:gd name="connsiteX73" fmla="*/ 986274 w 1179209"/>
                    <a:gd name="connsiteY73" fmla="*/ 69111 h 923091"/>
                    <a:gd name="connsiteX74" fmla="*/ 999232 w 1179209"/>
                    <a:gd name="connsiteY74" fmla="*/ 79190 h 923091"/>
                    <a:gd name="connsiteX75" fmla="*/ 1007871 w 1179209"/>
                    <a:gd name="connsiteY75" fmla="*/ 139662 h 923091"/>
                    <a:gd name="connsiteX76" fmla="*/ 1002112 w 1179209"/>
                    <a:gd name="connsiteY76" fmla="*/ 159820 h 923091"/>
                    <a:gd name="connsiteX77" fmla="*/ 1049626 w 1179209"/>
                    <a:gd name="connsiteY77" fmla="*/ 159820 h 923091"/>
                    <a:gd name="connsiteX78" fmla="*/ 1079862 w 1179209"/>
                    <a:gd name="connsiteY78" fmla="*/ 171338 h 923091"/>
                    <a:gd name="connsiteX79" fmla="*/ 1079862 w 1179209"/>
                    <a:gd name="connsiteY79" fmla="*/ 187176 h 923091"/>
                    <a:gd name="connsiteX80" fmla="*/ 1089941 w 1179209"/>
                    <a:gd name="connsiteY80" fmla="*/ 198695 h 923091"/>
                    <a:gd name="connsiteX81" fmla="*/ 1069783 w 1179209"/>
                    <a:gd name="connsiteY81" fmla="*/ 214533 h 923091"/>
                    <a:gd name="connsiteX82" fmla="*/ 1072663 w 1179209"/>
                    <a:gd name="connsiteY82" fmla="*/ 226051 h 923091"/>
                    <a:gd name="connsiteX83" fmla="*/ 1082742 w 1179209"/>
                    <a:gd name="connsiteY83" fmla="*/ 228931 h 923091"/>
                    <a:gd name="connsiteX84" fmla="*/ 1101459 w 1179209"/>
                    <a:gd name="connsiteY84" fmla="*/ 263486 h 923091"/>
                    <a:gd name="connsiteX85" fmla="*/ 1117297 w 1179209"/>
                    <a:gd name="connsiteY85" fmla="*/ 263486 h 923091"/>
                    <a:gd name="connsiteX86" fmla="*/ 1133135 w 1179209"/>
                    <a:gd name="connsiteY86" fmla="*/ 276445 h 923091"/>
                    <a:gd name="connsiteX87" fmla="*/ 1179209 w 1179209"/>
                    <a:gd name="connsiteY87" fmla="*/ 273565 h 923091"/>
                    <a:gd name="connsiteX88" fmla="*/ 1170570 w 1179209"/>
                    <a:gd name="connsiteY88" fmla="*/ 285083 h 923091"/>
                    <a:gd name="connsiteX89" fmla="*/ 1151853 w 1179209"/>
                    <a:gd name="connsiteY89" fmla="*/ 305241 h 923091"/>
                    <a:gd name="connsiteX90" fmla="*/ 1114417 w 1179209"/>
                    <a:gd name="connsiteY90" fmla="*/ 395949 h 923091"/>
                    <a:gd name="connsiteX91" fmla="*/ 1095700 w 1179209"/>
                    <a:gd name="connsiteY91" fmla="*/ 465060 h 923091"/>
                    <a:gd name="connsiteX92" fmla="*/ 1087061 w 1179209"/>
                    <a:gd name="connsiteY92" fmla="*/ 531292 h 923091"/>
                    <a:gd name="connsiteX93" fmla="*/ 1055385 w 1179209"/>
                    <a:gd name="connsiteY93" fmla="*/ 489537 h 923091"/>
                    <a:gd name="connsiteX94" fmla="*/ 1035228 w 1179209"/>
                    <a:gd name="connsiteY94" fmla="*/ 483778 h 923091"/>
                    <a:gd name="connsiteX95" fmla="*/ 1035228 w 1179209"/>
                    <a:gd name="connsiteY95" fmla="*/ 467940 h 923091"/>
                    <a:gd name="connsiteX96" fmla="*/ 989153 w 1179209"/>
                    <a:gd name="connsiteY96" fmla="*/ 429065 h 923091"/>
                    <a:gd name="connsiteX97" fmla="*/ 983394 w 1179209"/>
                    <a:gd name="connsiteY97" fmla="*/ 420426 h 923091"/>
                    <a:gd name="connsiteX98" fmla="*/ 983394 w 1179209"/>
                    <a:gd name="connsiteY98" fmla="*/ 395949 h 923091"/>
                    <a:gd name="connsiteX99" fmla="*/ 928681 w 1179209"/>
                    <a:gd name="connsiteY99" fmla="*/ 364273 h 923091"/>
                    <a:gd name="connsiteX100" fmla="*/ 920042 w 1179209"/>
                    <a:gd name="connsiteY100" fmla="*/ 336917 h 923091"/>
                    <a:gd name="connsiteX101" fmla="*/ 912843 w 1179209"/>
                    <a:gd name="connsiteY101" fmla="*/ 326838 h 923091"/>
                    <a:gd name="connsiteX102" fmla="*/ 853811 w 1179209"/>
                    <a:gd name="connsiteY102" fmla="*/ 315320 h 923091"/>
                    <a:gd name="connsiteX103" fmla="*/ 791899 w 1179209"/>
                    <a:gd name="connsiteY103" fmla="*/ 299482 h 923091"/>
                    <a:gd name="connsiteX104" fmla="*/ 780380 w 1179209"/>
                    <a:gd name="connsiteY104" fmla="*/ 286523 h 923091"/>
                    <a:gd name="connsiteX105" fmla="*/ 696871 w 1179209"/>
                    <a:gd name="connsiteY105" fmla="*/ 300921 h 923091"/>
                    <a:gd name="connsiteX106" fmla="*/ 669514 w 1179209"/>
                    <a:gd name="connsiteY106" fmla="*/ 321079 h 923091"/>
                    <a:gd name="connsiteX107" fmla="*/ 580246 w 1179209"/>
                    <a:gd name="connsiteY107" fmla="*/ 368593 h 923091"/>
                    <a:gd name="connsiteX108" fmla="*/ 561528 w 1179209"/>
                    <a:gd name="connsiteY108" fmla="*/ 372912 h 923091"/>
                    <a:gd name="connsiteX109" fmla="*/ 516894 w 1179209"/>
                    <a:gd name="connsiteY109" fmla="*/ 390190 h 923091"/>
                    <a:gd name="connsiteX110" fmla="*/ 508255 w 1179209"/>
                    <a:gd name="connsiteY110" fmla="*/ 400269 h 923091"/>
                    <a:gd name="connsiteX111" fmla="*/ 493857 w 1179209"/>
                    <a:gd name="connsiteY111" fmla="*/ 423306 h 923091"/>
                    <a:gd name="connsiteX112" fmla="*/ 483778 w 1179209"/>
                    <a:gd name="connsiteY112" fmla="*/ 420426 h 923091"/>
                    <a:gd name="connsiteX113" fmla="*/ 466500 w 1179209"/>
                    <a:gd name="connsiteY113" fmla="*/ 414667 h 923091"/>
                    <a:gd name="connsiteX114" fmla="*/ 453542 w 1179209"/>
                    <a:gd name="connsiteY114" fmla="*/ 429065 h 923091"/>
                    <a:gd name="connsiteX115" fmla="*/ 449223 w 1179209"/>
                    <a:gd name="connsiteY115" fmla="*/ 443463 h 923091"/>
                    <a:gd name="connsiteX116" fmla="*/ 442023 w 1179209"/>
                    <a:gd name="connsiteY116" fmla="*/ 453542 h 923091"/>
                    <a:gd name="connsiteX117" fmla="*/ 443463 w 1179209"/>
                    <a:gd name="connsiteY117" fmla="*/ 465060 h 923091"/>
                    <a:gd name="connsiteX118" fmla="*/ 444903 w 1179209"/>
                    <a:gd name="connsiteY118" fmla="*/ 503935 h 923091"/>
                    <a:gd name="connsiteX119" fmla="*/ 450662 w 1179209"/>
                    <a:gd name="connsiteY119" fmla="*/ 509695 h 923091"/>
                    <a:gd name="connsiteX120" fmla="*/ 444903 w 1179209"/>
                    <a:gd name="connsiteY120" fmla="*/ 528412 h 923091"/>
                    <a:gd name="connsiteX121" fmla="*/ 444903 w 1179209"/>
                    <a:gd name="connsiteY121" fmla="*/ 545690 h 923091"/>
                    <a:gd name="connsiteX122" fmla="*/ 434824 w 1179209"/>
                    <a:gd name="connsiteY122" fmla="*/ 570167 h 923091"/>
                    <a:gd name="connsiteX123" fmla="*/ 420426 w 1179209"/>
                    <a:gd name="connsiteY123" fmla="*/ 580245 h 923091"/>
                    <a:gd name="connsiteX124" fmla="*/ 424746 w 1179209"/>
                    <a:gd name="connsiteY124" fmla="*/ 590324 h 923091"/>
                    <a:gd name="connsiteX125" fmla="*/ 420426 w 1179209"/>
                    <a:gd name="connsiteY125" fmla="*/ 611921 h 923091"/>
                    <a:gd name="connsiteX126" fmla="*/ 404588 w 1179209"/>
                    <a:gd name="connsiteY126" fmla="*/ 601843 h 923091"/>
                    <a:gd name="connsiteX127" fmla="*/ 385871 w 1179209"/>
                    <a:gd name="connsiteY127" fmla="*/ 610482 h 923091"/>
                    <a:gd name="connsiteX128" fmla="*/ 365713 w 1179209"/>
                    <a:gd name="connsiteY128" fmla="*/ 655116 h 923091"/>
                    <a:gd name="connsiteX129" fmla="*/ 355635 w 1179209"/>
                    <a:gd name="connsiteY129" fmla="*/ 659435 h 923091"/>
                    <a:gd name="connsiteX130" fmla="*/ 352608 w 1179209"/>
                    <a:gd name="connsiteY130" fmla="*/ 666419 h 923091"/>
                    <a:gd name="connsiteX131" fmla="*/ 307210 w 1179209"/>
                    <a:gd name="connsiteY131" fmla="*/ 923091 h 923091"/>
                    <a:gd name="connsiteX0" fmla="*/ 40523 w 1179209"/>
                    <a:gd name="connsiteY0" fmla="*/ 666419 h 666419"/>
                    <a:gd name="connsiteX1" fmla="*/ 41755 w 1179209"/>
                    <a:gd name="connsiteY1" fmla="*/ 660875 h 666419"/>
                    <a:gd name="connsiteX2" fmla="*/ 31676 w 1179209"/>
                    <a:gd name="connsiteY2" fmla="*/ 646477 h 666419"/>
                    <a:gd name="connsiteX3" fmla="*/ 10079 w 1179209"/>
                    <a:gd name="connsiteY3" fmla="*/ 617681 h 666419"/>
                    <a:gd name="connsiteX4" fmla="*/ 11519 w 1179209"/>
                    <a:gd name="connsiteY4" fmla="*/ 613361 h 666419"/>
                    <a:gd name="connsiteX5" fmla="*/ 0 w 1179209"/>
                    <a:gd name="connsiteY5" fmla="*/ 590324 h 666419"/>
                    <a:gd name="connsiteX6" fmla="*/ 12959 w 1179209"/>
                    <a:gd name="connsiteY6" fmla="*/ 583125 h 666419"/>
                    <a:gd name="connsiteX7" fmla="*/ 20157 w 1179209"/>
                    <a:gd name="connsiteY7" fmla="*/ 587445 h 666419"/>
                    <a:gd name="connsiteX8" fmla="*/ 53273 w 1179209"/>
                    <a:gd name="connsiteY8" fmla="*/ 616241 h 666419"/>
                    <a:gd name="connsiteX9" fmla="*/ 86389 w 1179209"/>
                    <a:gd name="connsiteY9" fmla="*/ 578806 h 666419"/>
                    <a:gd name="connsiteX10" fmla="*/ 86389 w 1179209"/>
                    <a:gd name="connsiteY10" fmla="*/ 565847 h 666419"/>
                    <a:gd name="connsiteX11" fmla="*/ 112306 w 1179209"/>
                    <a:gd name="connsiteY11" fmla="*/ 568727 h 666419"/>
                    <a:gd name="connsiteX12" fmla="*/ 116625 w 1179209"/>
                    <a:gd name="connsiteY12" fmla="*/ 535611 h 666419"/>
                    <a:gd name="connsiteX13" fmla="*/ 119505 w 1179209"/>
                    <a:gd name="connsiteY13" fmla="*/ 515454 h 666419"/>
                    <a:gd name="connsiteX14" fmla="*/ 133903 w 1179209"/>
                    <a:gd name="connsiteY14" fmla="*/ 502495 h 666419"/>
                    <a:gd name="connsiteX15" fmla="*/ 159820 w 1179209"/>
                    <a:gd name="connsiteY15" fmla="*/ 495296 h 666419"/>
                    <a:gd name="connsiteX16" fmla="*/ 201574 w 1179209"/>
                    <a:gd name="connsiteY16" fmla="*/ 470820 h 666419"/>
                    <a:gd name="connsiteX17" fmla="*/ 203014 w 1179209"/>
                    <a:gd name="connsiteY17" fmla="*/ 452102 h 666419"/>
                    <a:gd name="connsiteX18" fmla="*/ 188616 w 1179209"/>
                    <a:gd name="connsiteY18" fmla="*/ 437704 h 666419"/>
                    <a:gd name="connsiteX19" fmla="*/ 169898 w 1179209"/>
                    <a:gd name="connsiteY19" fmla="*/ 431945 h 666419"/>
                    <a:gd name="connsiteX20" fmla="*/ 167019 w 1179209"/>
                    <a:gd name="connsiteY20" fmla="*/ 410347 h 666419"/>
                    <a:gd name="connsiteX21" fmla="*/ 156940 w 1179209"/>
                    <a:gd name="connsiteY21" fmla="*/ 406028 h 666419"/>
                    <a:gd name="connsiteX22" fmla="*/ 148301 w 1179209"/>
                    <a:gd name="connsiteY22" fmla="*/ 367153 h 666419"/>
                    <a:gd name="connsiteX23" fmla="*/ 138222 w 1179209"/>
                    <a:gd name="connsiteY23" fmla="*/ 352755 h 666419"/>
                    <a:gd name="connsiteX24" fmla="*/ 167019 w 1179209"/>
                    <a:gd name="connsiteY24" fmla="*/ 336917 h 666419"/>
                    <a:gd name="connsiteX25" fmla="*/ 184296 w 1179209"/>
                    <a:gd name="connsiteY25" fmla="*/ 341236 h 666419"/>
                    <a:gd name="connsiteX26" fmla="*/ 204454 w 1179209"/>
                    <a:gd name="connsiteY26" fmla="*/ 342676 h 666419"/>
                    <a:gd name="connsiteX27" fmla="*/ 236130 w 1179209"/>
                    <a:gd name="connsiteY27" fmla="*/ 349875 h 666419"/>
                    <a:gd name="connsiteX28" fmla="*/ 267806 w 1179209"/>
                    <a:gd name="connsiteY28" fmla="*/ 338357 h 666419"/>
                    <a:gd name="connsiteX29" fmla="*/ 313880 w 1179209"/>
                    <a:gd name="connsiteY29" fmla="*/ 283644 h 666419"/>
                    <a:gd name="connsiteX30" fmla="*/ 313880 w 1179209"/>
                    <a:gd name="connsiteY30" fmla="*/ 270685 h 666419"/>
                    <a:gd name="connsiteX31" fmla="*/ 306681 w 1179209"/>
                    <a:gd name="connsiteY31" fmla="*/ 257727 h 666419"/>
                    <a:gd name="connsiteX32" fmla="*/ 312440 w 1179209"/>
                    <a:gd name="connsiteY32" fmla="*/ 241889 h 666419"/>
                    <a:gd name="connsiteX33" fmla="*/ 322519 w 1179209"/>
                    <a:gd name="connsiteY33" fmla="*/ 227491 h 666419"/>
                    <a:gd name="connsiteX34" fmla="*/ 315320 w 1179209"/>
                    <a:gd name="connsiteY34" fmla="*/ 214533 h 666419"/>
                    <a:gd name="connsiteX35" fmla="*/ 338357 w 1179209"/>
                    <a:gd name="connsiteY35" fmla="*/ 190056 h 666419"/>
                    <a:gd name="connsiteX36" fmla="*/ 345556 w 1179209"/>
                    <a:gd name="connsiteY36" fmla="*/ 190056 h 666419"/>
                    <a:gd name="connsiteX37" fmla="*/ 355635 w 1179209"/>
                    <a:gd name="connsiteY37" fmla="*/ 175658 h 666419"/>
                    <a:gd name="connsiteX38" fmla="*/ 357074 w 1179209"/>
                    <a:gd name="connsiteY38" fmla="*/ 156940 h 666419"/>
                    <a:gd name="connsiteX39" fmla="*/ 371473 w 1179209"/>
                    <a:gd name="connsiteY39" fmla="*/ 151181 h 666419"/>
                    <a:gd name="connsiteX40" fmla="*/ 371473 w 1179209"/>
                    <a:gd name="connsiteY40" fmla="*/ 135343 h 666419"/>
                    <a:gd name="connsiteX41" fmla="*/ 381551 w 1179209"/>
                    <a:gd name="connsiteY41" fmla="*/ 122384 h 666419"/>
                    <a:gd name="connsiteX42" fmla="*/ 384431 w 1179209"/>
                    <a:gd name="connsiteY42" fmla="*/ 110866 h 666419"/>
                    <a:gd name="connsiteX43" fmla="*/ 407468 w 1179209"/>
                    <a:gd name="connsiteY43" fmla="*/ 76310 h 666419"/>
                    <a:gd name="connsiteX44" fmla="*/ 424746 w 1179209"/>
                    <a:gd name="connsiteY44" fmla="*/ 84949 h 666419"/>
                    <a:gd name="connsiteX45" fmla="*/ 446343 w 1179209"/>
                    <a:gd name="connsiteY45" fmla="*/ 76310 h 666419"/>
                    <a:gd name="connsiteX46" fmla="*/ 466500 w 1179209"/>
                    <a:gd name="connsiteY46" fmla="*/ 46074 h 666419"/>
                    <a:gd name="connsiteX47" fmla="*/ 499616 w 1179209"/>
                    <a:gd name="connsiteY47" fmla="*/ 54713 h 666419"/>
                    <a:gd name="connsiteX48" fmla="*/ 522653 w 1179209"/>
                    <a:gd name="connsiteY48" fmla="*/ 37435 h 666419"/>
                    <a:gd name="connsiteX49" fmla="*/ 544250 w 1179209"/>
                    <a:gd name="connsiteY49" fmla="*/ 43195 h 666419"/>
                    <a:gd name="connsiteX50" fmla="*/ 552889 w 1179209"/>
                    <a:gd name="connsiteY50" fmla="*/ 33116 h 666419"/>
                    <a:gd name="connsiteX51" fmla="*/ 573047 w 1179209"/>
                    <a:gd name="connsiteY51" fmla="*/ 40315 h 666419"/>
                    <a:gd name="connsiteX52" fmla="*/ 617681 w 1179209"/>
                    <a:gd name="connsiteY52" fmla="*/ 43195 h 666419"/>
                    <a:gd name="connsiteX53" fmla="*/ 647917 w 1179209"/>
                    <a:gd name="connsiteY53" fmla="*/ 1440 h 666419"/>
                    <a:gd name="connsiteX54" fmla="*/ 673834 w 1179209"/>
                    <a:gd name="connsiteY54" fmla="*/ 12958 h 666419"/>
                    <a:gd name="connsiteX55" fmla="*/ 691112 w 1179209"/>
                    <a:gd name="connsiteY55" fmla="*/ 2880 h 666419"/>
                    <a:gd name="connsiteX56" fmla="*/ 711269 w 1179209"/>
                    <a:gd name="connsiteY56" fmla="*/ 7199 h 666419"/>
                    <a:gd name="connsiteX57" fmla="*/ 728547 w 1179209"/>
                    <a:gd name="connsiteY57" fmla="*/ 0 h 666419"/>
                    <a:gd name="connsiteX58" fmla="*/ 738626 w 1179209"/>
                    <a:gd name="connsiteY58" fmla="*/ 14398 h 666419"/>
                    <a:gd name="connsiteX59" fmla="*/ 750144 w 1179209"/>
                    <a:gd name="connsiteY59" fmla="*/ 27357 h 666419"/>
                    <a:gd name="connsiteX60" fmla="*/ 773181 w 1179209"/>
                    <a:gd name="connsiteY60" fmla="*/ 30236 h 666419"/>
                    <a:gd name="connsiteX61" fmla="*/ 799098 w 1179209"/>
                    <a:gd name="connsiteY61" fmla="*/ 38875 h 666419"/>
                    <a:gd name="connsiteX62" fmla="*/ 817815 w 1179209"/>
                    <a:gd name="connsiteY62" fmla="*/ 38875 h 666419"/>
                    <a:gd name="connsiteX63" fmla="*/ 830774 w 1179209"/>
                    <a:gd name="connsiteY63" fmla="*/ 40315 h 666419"/>
                    <a:gd name="connsiteX64" fmla="*/ 848052 w 1179209"/>
                    <a:gd name="connsiteY64" fmla="*/ 37435 h 666419"/>
                    <a:gd name="connsiteX65" fmla="*/ 878288 w 1179209"/>
                    <a:gd name="connsiteY65" fmla="*/ 66232 h 666419"/>
                    <a:gd name="connsiteX66" fmla="*/ 917163 w 1179209"/>
                    <a:gd name="connsiteY66" fmla="*/ 73431 h 666419"/>
                    <a:gd name="connsiteX67" fmla="*/ 934440 w 1179209"/>
                    <a:gd name="connsiteY67" fmla="*/ 56153 h 666419"/>
                    <a:gd name="connsiteX68" fmla="*/ 935880 w 1179209"/>
                    <a:gd name="connsiteY68" fmla="*/ 43195 h 666419"/>
                    <a:gd name="connsiteX69" fmla="*/ 953158 w 1179209"/>
                    <a:gd name="connsiteY69" fmla="*/ 37435 h 666419"/>
                    <a:gd name="connsiteX70" fmla="*/ 960357 w 1179209"/>
                    <a:gd name="connsiteY70" fmla="*/ 51833 h 666419"/>
                    <a:gd name="connsiteX71" fmla="*/ 970436 w 1179209"/>
                    <a:gd name="connsiteY71" fmla="*/ 50394 h 666419"/>
                    <a:gd name="connsiteX72" fmla="*/ 986274 w 1179209"/>
                    <a:gd name="connsiteY72" fmla="*/ 47514 h 666419"/>
                    <a:gd name="connsiteX73" fmla="*/ 986274 w 1179209"/>
                    <a:gd name="connsiteY73" fmla="*/ 69111 h 666419"/>
                    <a:gd name="connsiteX74" fmla="*/ 999232 w 1179209"/>
                    <a:gd name="connsiteY74" fmla="*/ 79190 h 666419"/>
                    <a:gd name="connsiteX75" fmla="*/ 1007871 w 1179209"/>
                    <a:gd name="connsiteY75" fmla="*/ 139662 h 666419"/>
                    <a:gd name="connsiteX76" fmla="*/ 1002112 w 1179209"/>
                    <a:gd name="connsiteY76" fmla="*/ 159820 h 666419"/>
                    <a:gd name="connsiteX77" fmla="*/ 1049626 w 1179209"/>
                    <a:gd name="connsiteY77" fmla="*/ 159820 h 666419"/>
                    <a:gd name="connsiteX78" fmla="*/ 1079862 w 1179209"/>
                    <a:gd name="connsiteY78" fmla="*/ 171338 h 666419"/>
                    <a:gd name="connsiteX79" fmla="*/ 1079862 w 1179209"/>
                    <a:gd name="connsiteY79" fmla="*/ 187176 h 666419"/>
                    <a:gd name="connsiteX80" fmla="*/ 1089941 w 1179209"/>
                    <a:gd name="connsiteY80" fmla="*/ 198695 h 666419"/>
                    <a:gd name="connsiteX81" fmla="*/ 1069783 w 1179209"/>
                    <a:gd name="connsiteY81" fmla="*/ 214533 h 666419"/>
                    <a:gd name="connsiteX82" fmla="*/ 1072663 w 1179209"/>
                    <a:gd name="connsiteY82" fmla="*/ 226051 h 666419"/>
                    <a:gd name="connsiteX83" fmla="*/ 1082742 w 1179209"/>
                    <a:gd name="connsiteY83" fmla="*/ 228931 h 666419"/>
                    <a:gd name="connsiteX84" fmla="*/ 1101459 w 1179209"/>
                    <a:gd name="connsiteY84" fmla="*/ 263486 h 666419"/>
                    <a:gd name="connsiteX85" fmla="*/ 1117297 w 1179209"/>
                    <a:gd name="connsiteY85" fmla="*/ 263486 h 666419"/>
                    <a:gd name="connsiteX86" fmla="*/ 1133135 w 1179209"/>
                    <a:gd name="connsiteY86" fmla="*/ 276445 h 666419"/>
                    <a:gd name="connsiteX87" fmla="*/ 1179209 w 1179209"/>
                    <a:gd name="connsiteY87" fmla="*/ 273565 h 666419"/>
                    <a:gd name="connsiteX88" fmla="*/ 1170570 w 1179209"/>
                    <a:gd name="connsiteY88" fmla="*/ 285083 h 666419"/>
                    <a:gd name="connsiteX89" fmla="*/ 1151853 w 1179209"/>
                    <a:gd name="connsiteY89" fmla="*/ 305241 h 666419"/>
                    <a:gd name="connsiteX90" fmla="*/ 1114417 w 1179209"/>
                    <a:gd name="connsiteY90" fmla="*/ 395949 h 666419"/>
                    <a:gd name="connsiteX91" fmla="*/ 1095700 w 1179209"/>
                    <a:gd name="connsiteY91" fmla="*/ 465060 h 666419"/>
                    <a:gd name="connsiteX92" fmla="*/ 1087061 w 1179209"/>
                    <a:gd name="connsiteY92" fmla="*/ 531292 h 666419"/>
                    <a:gd name="connsiteX93" fmla="*/ 1055385 w 1179209"/>
                    <a:gd name="connsiteY93" fmla="*/ 489537 h 666419"/>
                    <a:gd name="connsiteX94" fmla="*/ 1035228 w 1179209"/>
                    <a:gd name="connsiteY94" fmla="*/ 483778 h 666419"/>
                    <a:gd name="connsiteX95" fmla="*/ 1035228 w 1179209"/>
                    <a:gd name="connsiteY95" fmla="*/ 467940 h 666419"/>
                    <a:gd name="connsiteX96" fmla="*/ 989153 w 1179209"/>
                    <a:gd name="connsiteY96" fmla="*/ 429065 h 666419"/>
                    <a:gd name="connsiteX97" fmla="*/ 983394 w 1179209"/>
                    <a:gd name="connsiteY97" fmla="*/ 420426 h 666419"/>
                    <a:gd name="connsiteX98" fmla="*/ 983394 w 1179209"/>
                    <a:gd name="connsiteY98" fmla="*/ 395949 h 666419"/>
                    <a:gd name="connsiteX99" fmla="*/ 928681 w 1179209"/>
                    <a:gd name="connsiteY99" fmla="*/ 364273 h 666419"/>
                    <a:gd name="connsiteX100" fmla="*/ 920042 w 1179209"/>
                    <a:gd name="connsiteY100" fmla="*/ 336917 h 666419"/>
                    <a:gd name="connsiteX101" fmla="*/ 912843 w 1179209"/>
                    <a:gd name="connsiteY101" fmla="*/ 326838 h 666419"/>
                    <a:gd name="connsiteX102" fmla="*/ 853811 w 1179209"/>
                    <a:gd name="connsiteY102" fmla="*/ 315320 h 666419"/>
                    <a:gd name="connsiteX103" fmla="*/ 791899 w 1179209"/>
                    <a:gd name="connsiteY103" fmla="*/ 299482 h 666419"/>
                    <a:gd name="connsiteX104" fmla="*/ 780380 w 1179209"/>
                    <a:gd name="connsiteY104" fmla="*/ 286523 h 666419"/>
                    <a:gd name="connsiteX105" fmla="*/ 696871 w 1179209"/>
                    <a:gd name="connsiteY105" fmla="*/ 300921 h 666419"/>
                    <a:gd name="connsiteX106" fmla="*/ 669514 w 1179209"/>
                    <a:gd name="connsiteY106" fmla="*/ 321079 h 666419"/>
                    <a:gd name="connsiteX107" fmla="*/ 580246 w 1179209"/>
                    <a:gd name="connsiteY107" fmla="*/ 368593 h 666419"/>
                    <a:gd name="connsiteX108" fmla="*/ 561528 w 1179209"/>
                    <a:gd name="connsiteY108" fmla="*/ 372912 h 666419"/>
                    <a:gd name="connsiteX109" fmla="*/ 516894 w 1179209"/>
                    <a:gd name="connsiteY109" fmla="*/ 390190 h 666419"/>
                    <a:gd name="connsiteX110" fmla="*/ 508255 w 1179209"/>
                    <a:gd name="connsiteY110" fmla="*/ 400269 h 666419"/>
                    <a:gd name="connsiteX111" fmla="*/ 493857 w 1179209"/>
                    <a:gd name="connsiteY111" fmla="*/ 423306 h 666419"/>
                    <a:gd name="connsiteX112" fmla="*/ 483778 w 1179209"/>
                    <a:gd name="connsiteY112" fmla="*/ 420426 h 666419"/>
                    <a:gd name="connsiteX113" fmla="*/ 466500 w 1179209"/>
                    <a:gd name="connsiteY113" fmla="*/ 414667 h 666419"/>
                    <a:gd name="connsiteX114" fmla="*/ 453542 w 1179209"/>
                    <a:gd name="connsiteY114" fmla="*/ 429065 h 666419"/>
                    <a:gd name="connsiteX115" fmla="*/ 449223 w 1179209"/>
                    <a:gd name="connsiteY115" fmla="*/ 443463 h 666419"/>
                    <a:gd name="connsiteX116" fmla="*/ 442023 w 1179209"/>
                    <a:gd name="connsiteY116" fmla="*/ 453542 h 666419"/>
                    <a:gd name="connsiteX117" fmla="*/ 443463 w 1179209"/>
                    <a:gd name="connsiteY117" fmla="*/ 465060 h 666419"/>
                    <a:gd name="connsiteX118" fmla="*/ 444903 w 1179209"/>
                    <a:gd name="connsiteY118" fmla="*/ 503935 h 666419"/>
                    <a:gd name="connsiteX119" fmla="*/ 450662 w 1179209"/>
                    <a:gd name="connsiteY119" fmla="*/ 509695 h 666419"/>
                    <a:gd name="connsiteX120" fmla="*/ 444903 w 1179209"/>
                    <a:gd name="connsiteY120" fmla="*/ 528412 h 666419"/>
                    <a:gd name="connsiteX121" fmla="*/ 444903 w 1179209"/>
                    <a:gd name="connsiteY121" fmla="*/ 545690 h 666419"/>
                    <a:gd name="connsiteX122" fmla="*/ 434824 w 1179209"/>
                    <a:gd name="connsiteY122" fmla="*/ 570167 h 666419"/>
                    <a:gd name="connsiteX123" fmla="*/ 420426 w 1179209"/>
                    <a:gd name="connsiteY123" fmla="*/ 580245 h 666419"/>
                    <a:gd name="connsiteX124" fmla="*/ 424746 w 1179209"/>
                    <a:gd name="connsiteY124" fmla="*/ 590324 h 666419"/>
                    <a:gd name="connsiteX125" fmla="*/ 420426 w 1179209"/>
                    <a:gd name="connsiteY125" fmla="*/ 611921 h 666419"/>
                    <a:gd name="connsiteX126" fmla="*/ 404588 w 1179209"/>
                    <a:gd name="connsiteY126" fmla="*/ 601843 h 666419"/>
                    <a:gd name="connsiteX127" fmla="*/ 385871 w 1179209"/>
                    <a:gd name="connsiteY127" fmla="*/ 610482 h 666419"/>
                    <a:gd name="connsiteX128" fmla="*/ 365713 w 1179209"/>
                    <a:gd name="connsiteY128" fmla="*/ 655116 h 666419"/>
                    <a:gd name="connsiteX129" fmla="*/ 355635 w 1179209"/>
                    <a:gd name="connsiteY129" fmla="*/ 659435 h 666419"/>
                    <a:gd name="connsiteX130" fmla="*/ 352608 w 1179209"/>
                    <a:gd name="connsiteY130" fmla="*/ 666419 h 66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179209" h="666419">
                      <a:moveTo>
                        <a:pt x="40523" y="666419"/>
                      </a:moveTo>
                      <a:lnTo>
                        <a:pt x="41755" y="660875"/>
                      </a:lnTo>
                      <a:lnTo>
                        <a:pt x="31676" y="646477"/>
                      </a:lnTo>
                      <a:lnTo>
                        <a:pt x="10079" y="617681"/>
                      </a:lnTo>
                      <a:lnTo>
                        <a:pt x="11519" y="613361"/>
                      </a:lnTo>
                      <a:lnTo>
                        <a:pt x="0" y="590324"/>
                      </a:lnTo>
                      <a:lnTo>
                        <a:pt x="12959" y="583125"/>
                      </a:lnTo>
                      <a:lnTo>
                        <a:pt x="20157" y="587445"/>
                      </a:lnTo>
                      <a:lnTo>
                        <a:pt x="53273" y="616241"/>
                      </a:lnTo>
                      <a:lnTo>
                        <a:pt x="86389" y="578806"/>
                      </a:lnTo>
                      <a:lnTo>
                        <a:pt x="86389" y="565847"/>
                      </a:lnTo>
                      <a:lnTo>
                        <a:pt x="112306" y="568727"/>
                      </a:lnTo>
                      <a:lnTo>
                        <a:pt x="116625" y="535611"/>
                      </a:lnTo>
                      <a:lnTo>
                        <a:pt x="119505" y="515454"/>
                      </a:lnTo>
                      <a:lnTo>
                        <a:pt x="133903" y="502495"/>
                      </a:lnTo>
                      <a:lnTo>
                        <a:pt x="159820" y="495296"/>
                      </a:lnTo>
                      <a:lnTo>
                        <a:pt x="201574" y="470820"/>
                      </a:lnTo>
                      <a:lnTo>
                        <a:pt x="203014" y="452102"/>
                      </a:lnTo>
                      <a:lnTo>
                        <a:pt x="188616" y="437704"/>
                      </a:lnTo>
                      <a:lnTo>
                        <a:pt x="169898" y="431945"/>
                      </a:lnTo>
                      <a:lnTo>
                        <a:pt x="167019" y="410347"/>
                      </a:lnTo>
                      <a:lnTo>
                        <a:pt x="156940" y="406028"/>
                      </a:lnTo>
                      <a:lnTo>
                        <a:pt x="148301" y="367153"/>
                      </a:lnTo>
                      <a:lnTo>
                        <a:pt x="138222" y="352755"/>
                      </a:lnTo>
                      <a:lnTo>
                        <a:pt x="167019" y="336917"/>
                      </a:lnTo>
                      <a:lnTo>
                        <a:pt x="184296" y="341236"/>
                      </a:lnTo>
                      <a:lnTo>
                        <a:pt x="204454" y="342676"/>
                      </a:lnTo>
                      <a:lnTo>
                        <a:pt x="236130" y="349875"/>
                      </a:lnTo>
                      <a:lnTo>
                        <a:pt x="267806" y="338357"/>
                      </a:lnTo>
                      <a:lnTo>
                        <a:pt x="313880" y="283644"/>
                      </a:lnTo>
                      <a:lnTo>
                        <a:pt x="313880" y="270685"/>
                      </a:lnTo>
                      <a:lnTo>
                        <a:pt x="306681" y="257727"/>
                      </a:lnTo>
                      <a:lnTo>
                        <a:pt x="312440" y="241889"/>
                      </a:lnTo>
                      <a:lnTo>
                        <a:pt x="322519" y="227491"/>
                      </a:lnTo>
                      <a:lnTo>
                        <a:pt x="315320" y="214533"/>
                      </a:lnTo>
                      <a:lnTo>
                        <a:pt x="338357" y="190056"/>
                      </a:lnTo>
                      <a:lnTo>
                        <a:pt x="345556" y="190056"/>
                      </a:lnTo>
                      <a:lnTo>
                        <a:pt x="355635" y="175658"/>
                      </a:lnTo>
                      <a:lnTo>
                        <a:pt x="357074" y="156940"/>
                      </a:lnTo>
                      <a:lnTo>
                        <a:pt x="371473" y="151181"/>
                      </a:lnTo>
                      <a:lnTo>
                        <a:pt x="371473" y="135343"/>
                      </a:lnTo>
                      <a:lnTo>
                        <a:pt x="381551" y="122384"/>
                      </a:lnTo>
                      <a:lnTo>
                        <a:pt x="384431" y="110866"/>
                      </a:lnTo>
                      <a:lnTo>
                        <a:pt x="407468" y="76310"/>
                      </a:lnTo>
                      <a:lnTo>
                        <a:pt x="424746" y="84949"/>
                      </a:lnTo>
                      <a:lnTo>
                        <a:pt x="446343" y="76310"/>
                      </a:lnTo>
                      <a:lnTo>
                        <a:pt x="466500" y="46074"/>
                      </a:lnTo>
                      <a:lnTo>
                        <a:pt x="499616" y="54713"/>
                      </a:lnTo>
                      <a:lnTo>
                        <a:pt x="522653" y="37435"/>
                      </a:lnTo>
                      <a:lnTo>
                        <a:pt x="544250" y="43195"/>
                      </a:lnTo>
                      <a:lnTo>
                        <a:pt x="552889" y="33116"/>
                      </a:lnTo>
                      <a:lnTo>
                        <a:pt x="573047" y="40315"/>
                      </a:lnTo>
                      <a:lnTo>
                        <a:pt x="617681" y="43195"/>
                      </a:lnTo>
                      <a:lnTo>
                        <a:pt x="647917" y="1440"/>
                      </a:lnTo>
                      <a:lnTo>
                        <a:pt x="673834" y="12958"/>
                      </a:lnTo>
                      <a:lnTo>
                        <a:pt x="691112" y="2880"/>
                      </a:lnTo>
                      <a:lnTo>
                        <a:pt x="711269" y="7199"/>
                      </a:lnTo>
                      <a:lnTo>
                        <a:pt x="728547" y="0"/>
                      </a:lnTo>
                      <a:lnTo>
                        <a:pt x="738626" y="14398"/>
                      </a:lnTo>
                      <a:lnTo>
                        <a:pt x="750144" y="27357"/>
                      </a:lnTo>
                      <a:lnTo>
                        <a:pt x="773181" y="30236"/>
                      </a:lnTo>
                      <a:lnTo>
                        <a:pt x="799098" y="38875"/>
                      </a:lnTo>
                      <a:lnTo>
                        <a:pt x="817815" y="38875"/>
                      </a:lnTo>
                      <a:lnTo>
                        <a:pt x="830774" y="40315"/>
                      </a:lnTo>
                      <a:lnTo>
                        <a:pt x="848052" y="37435"/>
                      </a:lnTo>
                      <a:lnTo>
                        <a:pt x="878288" y="66232"/>
                      </a:lnTo>
                      <a:lnTo>
                        <a:pt x="917163" y="73431"/>
                      </a:lnTo>
                      <a:lnTo>
                        <a:pt x="934440" y="56153"/>
                      </a:lnTo>
                      <a:lnTo>
                        <a:pt x="935880" y="43195"/>
                      </a:lnTo>
                      <a:lnTo>
                        <a:pt x="953158" y="37435"/>
                      </a:lnTo>
                      <a:lnTo>
                        <a:pt x="960357" y="51833"/>
                      </a:lnTo>
                      <a:lnTo>
                        <a:pt x="970436" y="50394"/>
                      </a:lnTo>
                      <a:lnTo>
                        <a:pt x="986274" y="47514"/>
                      </a:lnTo>
                      <a:lnTo>
                        <a:pt x="986274" y="69111"/>
                      </a:lnTo>
                      <a:lnTo>
                        <a:pt x="999232" y="79190"/>
                      </a:lnTo>
                      <a:lnTo>
                        <a:pt x="1007871" y="139662"/>
                      </a:lnTo>
                      <a:lnTo>
                        <a:pt x="1002112" y="159820"/>
                      </a:lnTo>
                      <a:lnTo>
                        <a:pt x="1049626" y="159820"/>
                      </a:lnTo>
                      <a:lnTo>
                        <a:pt x="1079862" y="171338"/>
                      </a:lnTo>
                      <a:lnTo>
                        <a:pt x="1079862" y="187176"/>
                      </a:lnTo>
                      <a:lnTo>
                        <a:pt x="1089941" y="198695"/>
                      </a:lnTo>
                      <a:lnTo>
                        <a:pt x="1069783" y="214533"/>
                      </a:lnTo>
                      <a:lnTo>
                        <a:pt x="1072663" y="226051"/>
                      </a:lnTo>
                      <a:lnTo>
                        <a:pt x="1082742" y="228931"/>
                      </a:lnTo>
                      <a:lnTo>
                        <a:pt x="1101459" y="263486"/>
                      </a:lnTo>
                      <a:lnTo>
                        <a:pt x="1117297" y="263486"/>
                      </a:lnTo>
                      <a:lnTo>
                        <a:pt x="1133135" y="276445"/>
                      </a:lnTo>
                      <a:lnTo>
                        <a:pt x="1179209" y="273565"/>
                      </a:lnTo>
                      <a:lnTo>
                        <a:pt x="1170570" y="285083"/>
                      </a:lnTo>
                      <a:lnTo>
                        <a:pt x="1151853" y="305241"/>
                      </a:lnTo>
                      <a:lnTo>
                        <a:pt x="1114417" y="395949"/>
                      </a:lnTo>
                      <a:lnTo>
                        <a:pt x="1095700" y="465060"/>
                      </a:lnTo>
                      <a:lnTo>
                        <a:pt x="1087061" y="531292"/>
                      </a:lnTo>
                      <a:lnTo>
                        <a:pt x="1055385" y="489537"/>
                      </a:lnTo>
                      <a:lnTo>
                        <a:pt x="1035228" y="483778"/>
                      </a:lnTo>
                      <a:lnTo>
                        <a:pt x="1035228" y="467940"/>
                      </a:lnTo>
                      <a:lnTo>
                        <a:pt x="989153" y="429065"/>
                      </a:lnTo>
                      <a:lnTo>
                        <a:pt x="983394" y="420426"/>
                      </a:lnTo>
                      <a:lnTo>
                        <a:pt x="983394" y="395949"/>
                      </a:lnTo>
                      <a:lnTo>
                        <a:pt x="928681" y="364273"/>
                      </a:lnTo>
                      <a:lnTo>
                        <a:pt x="920042" y="336917"/>
                      </a:lnTo>
                      <a:lnTo>
                        <a:pt x="912843" y="326838"/>
                      </a:lnTo>
                      <a:lnTo>
                        <a:pt x="853811" y="315320"/>
                      </a:lnTo>
                      <a:lnTo>
                        <a:pt x="791899" y="299482"/>
                      </a:lnTo>
                      <a:lnTo>
                        <a:pt x="780380" y="286523"/>
                      </a:lnTo>
                      <a:lnTo>
                        <a:pt x="696871" y="300921"/>
                      </a:lnTo>
                      <a:lnTo>
                        <a:pt x="669514" y="321079"/>
                      </a:lnTo>
                      <a:lnTo>
                        <a:pt x="580246" y="368593"/>
                      </a:lnTo>
                      <a:lnTo>
                        <a:pt x="561528" y="372912"/>
                      </a:lnTo>
                      <a:lnTo>
                        <a:pt x="516894" y="390190"/>
                      </a:lnTo>
                      <a:lnTo>
                        <a:pt x="508255" y="400269"/>
                      </a:lnTo>
                      <a:lnTo>
                        <a:pt x="493857" y="423306"/>
                      </a:lnTo>
                      <a:lnTo>
                        <a:pt x="483778" y="420426"/>
                      </a:lnTo>
                      <a:lnTo>
                        <a:pt x="466500" y="414667"/>
                      </a:lnTo>
                      <a:lnTo>
                        <a:pt x="453542" y="429065"/>
                      </a:lnTo>
                      <a:lnTo>
                        <a:pt x="449223" y="443463"/>
                      </a:lnTo>
                      <a:lnTo>
                        <a:pt x="442023" y="453542"/>
                      </a:lnTo>
                      <a:lnTo>
                        <a:pt x="443463" y="465060"/>
                      </a:lnTo>
                      <a:lnTo>
                        <a:pt x="444903" y="503935"/>
                      </a:lnTo>
                      <a:lnTo>
                        <a:pt x="450662" y="509695"/>
                      </a:lnTo>
                      <a:lnTo>
                        <a:pt x="444903" y="528412"/>
                      </a:lnTo>
                      <a:lnTo>
                        <a:pt x="444903" y="545690"/>
                      </a:lnTo>
                      <a:lnTo>
                        <a:pt x="434824" y="570167"/>
                      </a:lnTo>
                      <a:lnTo>
                        <a:pt x="420426" y="580245"/>
                      </a:lnTo>
                      <a:lnTo>
                        <a:pt x="424746" y="590324"/>
                      </a:lnTo>
                      <a:lnTo>
                        <a:pt x="420426" y="611921"/>
                      </a:lnTo>
                      <a:lnTo>
                        <a:pt x="404588" y="601843"/>
                      </a:lnTo>
                      <a:lnTo>
                        <a:pt x="385871" y="610482"/>
                      </a:lnTo>
                      <a:lnTo>
                        <a:pt x="365713" y="655116"/>
                      </a:lnTo>
                      <a:lnTo>
                        <a:pt x="355635" y="659435"/>
                      </a:lnTo>
                      <a:lnTo>
                        <a:pt x="352608" y="66641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7261AAC6-011F-9671-D55B-847429E58B2C}"/>
                    </a:ext>
                  </a:extLst>
                </p:cNvPr>
                <p:cNvSpPr/>
                <p:nvPr/>
              </p:nvSpPr>
              <p:spPr>
                <a:xfrm>
                  <a:off x="2390880" y="2312929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AC081CB-2496-4FCC-DC37-4069A4E295A5}"/>
                    </a:ext>
                  </a:extLst>
                </p:cNvPr>
                <p:cNvSpPr/>
                <p:nvPr/>
              </p:nvSpPr>
              <p:spPr>
                <a:xfrm>
                  <a:off x="2060355" y="2580736"/>
                  <a:ext cx="743033" cy="5788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FB7F4D3A-EA00-DD4D-42D3-0F61BE0E11D6}"/>
                    </a:ext>
                  </a:extLst>
                </p:cNvPr>
                <p:cNvSpPr/>
                <p:nvPr/>
              </p:nvSpPr>
              <p:spPr>
                <a:xfrm>
                  <a:off x="1991331" y="2449712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819C7D2-9F3B-62CA-E33B-FE92F1443A21}"/>
                    </a:ext>
                  </a:extLst>
                </p:cNvPr>
                <p:cNvSpPr/>
                <p:nvPr/>
              </p:nvSpPr>
              <p:spPr>
                <a:xfrm>
                  <a:off x="946022" y="2672883"/>
                  <a:ext cx="1133135" cy="876634"/>
                </a:xfrm>
                <a:custGeom>
                  <a:avLst/>
                  <a:gdLst>
                    <a:gd name="connsiteX0" fmla="*/ 1230179 w 1230179"/>
                    <a:gd name="connsiteY0" fmla="*/ 248032 h 876634"/>
                    <a:gd name="connsiteX1" fmla="*/ 1230178 w 1230179"/>
                    <a:gd name="connsiteY1" fmla="*/ 248033 h 876634"/>
                    <a:gd name="connsiteX2" fmla="*/ 1215205 w 1230179"/>
                    <a:gd name="connsiteY2" fmla="*/ 250528 h 876634"/>
                    <a:gd name="connsiteX3" fmla="*/ 617681 w 1230179"/>
                    <a:gd name="connsiteY3" fmla="*/ 0 h 876634"/>
                    <a:gd name="connsiteX4" fmla="*/ 637839 w 1230179"/>
                    <a:gd name="connsiteY4" fmla="*/ 15839 h 876634"/>
                    <a:gd name="connsiteX5" fmla="*/ 657996 w 1230179"/>
                    <a:gd name="connsiteY5" fmla="*/ 51834 h 876634"/>
                    <a:gd name="connsiteX6" fmla="*/ 676714 w 1230179"/>
                    <a:gd name="connsiteY6" fmla="*/ 70551 h 876634"/>
                    <a:gd name="connsiteX7" fmla="*/ 695431 w 1230179"/>
                    <a:gd name="connsiteY7" fmla="*/ 122384 h 876634"/>
                    <a:gd name="connsiteX8" fmla="*/ 695431 w 1230179"/>
                    <a:gd name="connsiteY8" fmla="*/ 133903 h 876634"/>
                    <a:gd name="connsiteX9" fmla="*/ 719908 w 1230179"/>
                    <a:gd name="connsiteY9" fmla="*/ 162699 h 876634"/>
                    <a:gd name="connsiteX10" fmla="*/ 734306 w 1230179"/>
                    <a:gd name="connsiteY10" fmla="*/ 162699 h 876634"/>
                    <a:gd name="connsiteX11" fmla="*/ 741506 w 1230179"/>
                    <a:gd name="connsiteY11" fmla="*/ 168458 h 876634"/>
                    <a:gd name="connsiteX12" fmla="*/ 753024 w 1230179"/>
                    <a:gd name="connsiteY12" fmla="*/ 171339 h 876634"/>
                    <a:gd name="connsiteX13" fmla="*/ 813496 w 1230179"/>
                    <a:gd name="connsiteY13" fmla="*/ 152621 h 876634"/>
                    <a:gd name="connsiteX14" fmla="*/ 840853 w 1230179"/>
                    <a:gd name="connsiteY14" fmla="*/ 133903 h 876634"/>
                    <a:gd name="connsiteX15" fmla="*/ 855251 w 1230179"/>
                    <a:gd name="connsiteY15" fmla="*/ 132463 h 876634"/>
                    <a:gd name="connsiteX16" fmla="*/ 881168 w 1230179"/>
                    <a:gd name="connsiteY16" fmla="*/ 129584 h 876634"/>
                    <a:gd name="connsiteX17" fmla="*/ 950279 w 1230179"/>
                    <a:gd name="connsiteY17" fmla="*/ 122384 h 876634"/>
                    <a:gd name="connsiteX18" fmla="*/ 1004992 w 1230179"/>
                    <a:gd name="connsiteY18" fmla="*/ 138223 h 876634"/>
                    <a:gd name="connsiteX19" fmla="*/ 1029469 w 1230179"/>
                    <a:gd name="connsiteY19" fmla="*/ 115186 h 876634"/>
                    <a:gd name="connsiteX20" fmla="*/ 1046747 w 1230179"/>
                    <a:gd name="connsiteY20" fmla="*/ 93588 h 876634"/>
                    <a:gd name="connsiteX21" fmla="*/ 1074103 w 1230179"/>
                    <a:gd name="connsiteY21" fmla="*/ 82069 h 876634"/>
                    <a:gd name="connsiteX22" fmla="*/ 1075522 w 1230179"/>
                    <a:gd name="connsiteY22" fmla="*/ 81644 h 876634"/>
                    <a:gd name="connsiteX23" fmla="*/ 1084182 w 1230179"/>
                    <a:gd name="connsiteY23" fmla="*/ 87829 h 876634"/>
                    <a:gd name="connsiteX24" fmla="*/ 1095700 w 1230179"/>
                    <a:gd name="connsiteY24" fmla="*/ 89269 h 876634"/>
                    <a:gd name="connsiteX25" fmla="*/ 1098580 w 1230179"/>
                    <a:gd name="connsiteY25" fmla="*/ 95028 h 876634"/>
                    <a:gd name="connsiteX26" fmla="*/ 1115858 w 1230179"/>
                    <a:gd name="connsiteY26" fmla="*/ 89269 h 876634"/>
                    <a:gd name="connsiteX27" fmla="*/ 1131919 w 1230179"/>
                    <a:gd name="connsiteY27" fmla="*/ 104812 h 876634"/>
                    <a:gd name="connsiteX28" fmla="*/ 1121617 w 1230179"/>
                    <a:gd name="connsiteY28" fmla="*/ 126704 h 876634"/>
                    <a:gd name="connsiteX29" fmla="*/ 1127376 w 1230179"/>
                    <a:gd name="connsiteY29" fmla="*/ 146861 h 876634"/>
                    <a:gd name="connsiteX30" fmla="*/ 1133135 w 1230179"/>
                    <a:gd name="connsiteY30" fmla="*/ 161260 h 876634"/>
                    <a:gd name="connsiteX31" fmla="*/ 1127376 w 1230179"/>
                    <a:gd name="connsiteY31" fmla="*/ 179977 h 876634"/>
                    <a:gd name="connsiteX32" fmla="*/ 1133135 w 1230179"/>
                    <a:gd name="connsiteY32" fmla="*/ 190056 h 876634"/>
                    <a:gd name="connsiteX33" fmla="*/ 1118737 w 1230179"/>
                    <a:gd name="connsiteY33" fmla="*/ 201575 h 876634"/>
                    <a:gd name="connsiteX34" fmla="*/ 1114418 w 1230179"/>
                    <a:gd name="connsiteY34" fmla="*/ 211654 h 876634"/>
                    <a:gd name="connsiteX35" fmla="*/ 1114331 w 1230179"/>
                    <a:gd name="connsiteY35" fmla="*/ 212147 h 876634"/>
                    <a:gd name="connsiteX36" fmla="*/ 1112978 w 1230179"/>
                    <a:gd name="connsiteY36" fmla="*/ 210213 h 876634"/>
                    <a:gd name="connsiteX37" fmla="*/ 1095700 w 1230179"/>
                    <a:gd name="connsiteY37" fmla="*/ 217413 h 876634"/>
                    <a:gd name="connsiteX38" fmla="*/ 1075543 w 1230179"/>
                    <a:gd name="connsiteY38" fmla="*/ 213093 h 876634"/>
                    <a:gd name="connsiteX39" fmla="*/ 1058265 w 1230179"/>
                    <a:gd name="connsiteY39" fmla="*/ 223172 h 876634"/>
                    <a:gd name="connsiteX40" fmla="*/ 1032348 w 1230179"/>
                    <a:gd name="connsiteY40" fmla="*/ 211654 h 876634"/>
                    <a:gd name="connsiteX41" fmla="*/ 1002112 w 1230179"/>
                    <a:gd name="connsiteY41" fmla="*/ 253408 h 876634"/>
                    <a:gd name="connsiteX42" fmla="*/ 957478 w 1230179"/>
                    <a:gd name="connsiteY42" fmla="*/ 250528 h 876634"/>
                    <a:gd name="connsiteX43" fmla="*/ 937320 w 1230179"/>
                    <a:gd name="connsiteY43" fmla="*/ 243329 h 876634"/>
                    <a:gd name="connsiteX44" fmla="*/ 928682 w 1230179"/>
                    <a:gd name="connsiteY44" fmla="*/ 253408 h 876634"/>
                    <a:gd name="connsiteX45" fmla="*/ 907084 w 1230179"/>
                    <a:gd name="connsiteY45" fmla="*/ 247649 h 876634"/>
                    <a:gd name="connsiteX46" fmla="*/ 884047 w 1230179"/>
                    <a:gd name="connsiteY46" fmla="*/ 264927 h 876634"/>
                    <a:gd name="connsiteX47" fmla="*/ 850931 w 1230179"/>
                    <a:gd name="connsiteY47" fmla="*/ 256288 h 876634"/>
                    <a:gd name="connsiteX48" fmla="*/ 830774 w 1230179"/>
                    <a:gd name="connsiteY48" fmla="*/ 286524 h 876634"/>
                    <a:gd name="connsiteX49" fmla="*/ 809177 w 1230179"/>
                    <a:gd name="connsiteY49" fmla="*/ 295162 h 876634"/>
                    <a:gd name="connsiteX50" fmla="*/ 791899 w 1230179"/>
                    <a:gd name="connsiteY50" fmla="*/ 286524 h 876634"/>
                    <a:gd name="connsiteX51" fmla="*/ 768862 w 1230179"/>
                    <a:gd name="connsiteY51" fmla="*/ 321080 h 876634"/>
                    <a:gd name="connsiteX52" fmla="*/ 765982 w 1230179"/>
                    <a:gd name="connsiteY52" fmla="*/ 332598 h 876634"/>
                    <a:gd name="connsiteX53" fmla="*/ 755904 w 1230179"/>
                    <a:gd name="connsiteY53" fmla="*/ 345556 h 876634"/>
                    <a:gd name="connsiteX54" fmla="*/ 755904 w 1230179"/>
                    <a:gd name="connsiteY54" fmla="*/ 361395 h 876634"/>
                    <a:gd name="connsiteX55" fmla="*/ 741506 w 1230179"/>
                    <a:gd name="connsiteY55" fmla="*/ 367154 h 876634"/>
                    <a:gd name="connsiteX56" fmla="*/ 740066 w 1230179"/>
                    <a:gd name="connsiteY56" fmla="*/ 385871 h 876634"/>
                    <a:gd name="connsiteX57" fmla="*/ 729987 w 1230179"/>
                    <a:gd name="connsiteY57" fmla="*/ 400269 h 876634"/>
                    <a:gd name="connsiteX58" fmla="*/ 722788 w 1230179"/>
                    <a:gd name="connsiteY58" fmla="*/ 400269 h 876634"/>
                    <a:gd name="connsiteX59" fmla="*/ 699751 w 1230179"/>
                    <a:gd name="connsiteY59" fmla="*/ 424747 h 876634"/>
                    <a:gd name="connsiteX60" fmla="*/ 706950 w 1230179"/>
                    <a:gd name="connsiteY60" fmla="*/ 437705 h 876634"/>
                    <a:gd name="connsiteX61" fmla="*/ 696871 w 1230179"/>
                    <a:gd name="connsiteY61" fmla="*/ 452103 h 876634"/>
                    <a:gd name="connsiteX62" fmla="*/ 691112 w 1230179"/>
                    <a:gd name="connsiteY62" fmla="*/ 467940 h 876634"/>
                    <a:gd name="connsiteX63" fmla="*/ 698311 w 1230179"/>
                    <a:gd name="connsiteY63" fmla="*/ 480899 h 876634"/>
                    <a:gd name="connsiteX64" fmla="*/ 698311 w 1230179"/>
                    <a:gd name="connsiteY64" fmla="*/ 493858 h 876634"/>
                    <a:gd name="connsiteX65" fmla="*/ 652237 w 1230179"/>
                    <a:gd name="connsiteY65" fmla="*/ 548570 h 876634"/>
                    <a:gd name="connsiteX66" fmla="*/ 620561 w 1230179"/>
                    <a:gd name="connsiteY66" fmla="*/ 560089 h 876634"/>
                    <a:gd name="connsiteX67" fmla="*/ 588885 w 1230179"/>
                    <a:gd name="connsiteY67" fmla="*/ 552890 h 876634"/>
                    <a:gd name="connsiteX68" fmla="*/ 568728 w 1230179"/>
                    <a:gd name="connsiteY68" fmla="*/ 551451 h 876634"/>
                    <a:gd name="connsiteX69" fmla="*/ 551450 w 1230179"/>
                    <a:gd name="connsiteY69" fmla="*/ 547131 h 876634"/>
                    <a:gd name="connsiteX70" fmla="*/ 522653 w 1230179"/>
                    <a:gd name="connsiteY70" fmla="*/ 562969 h 876634"/>
                    <a:gd name="connsiteX71" fmla="*/ 532732 w 1230179"/>
                    <a:gd name="connsiteY71" fmla="*/ 577366 h 876634"/>
                    <a:gd name="connsiteX72" fmla="*/ 541371 w 1230179"/>
                    <a:gd name="connsiteY72" fmla="*/ 616242 h 876634"/>
                    <a:gd name="connsiteX73" fmla="*/ 551450 w 1230179"/>
                    <a:gd name="connsiteY73" fmla="*/ 620562 h 876634"/>
                    <a:gd name="connsiteX74" fmla="*/ 554329 w 1230179"/>
                    <a:gd name="connsiteY74" fmla="*/ 642159 h 876634"/>
                    <a:gd name="connsiteX75" fmla="*/ 573047 w 1230179"/>
                    <a:gd name="connsiteY75" fmla="*/ 647918 h 876634"/>
                    <a:gd name="connsiteX76" fmla="*/ 587445 w 1230179"/>
                    <a:gd name="connsiteY76" fmla="*/ 662316 h 876634"/>
                    <a:gd name="connsiteX77" fmla="*/ 586005 w 1230179"/>
                    <a:gd name="connsiteY77" fmla="*/ 681033 h 876634"/>
                    <a:gd name="connsiteX78" fmla="*/ 544251 w 1230179"/>
                    <a:gd name="connsiteY78" fmla="*/ 705511 h 876634"/>
                    <a:gd name="connsiteX79" fmla="*/ 518334 w 1230179"/>
                    <a:gd name="connsiteY79" fmla="*/ 712710 h 876634"/>
                    <a:gd name="connsiteX80" fmla="*/ 503936 w 1230179"/>
                    <a:gd name="connsiteY80" fmla="*/ 725668 h 876634"/>
                    <a:gd name="connsiteX81" fmla="*/ 501056 w 1230179"/>
                    <a:gd name="connsiteY81" fmla="*/ 745826 h 876634"/>
                    <a:gd name="connsiteX82" fmla="*/ 496737 w 1230179"/>
                    <a:gd name="connsiteY82" fmla="*/ 778941 h 876634"/>
                    <a:gd name="connsiteX83" fmla="*/ 470820 w 1230179"/>
                    <a:gd name="connsiteY83" fmla="*/ 776062 h 876634"/>
                    <a:gd name="connsiteX84" fmla="*/ 470820 w 1230179"/>
                    <a:gd name="connsiteY84" fmla="*/ 789020 h 876634"/>
                    <a:gd name="connsiteX85" fmla="*/ 437704 w 1230179"/>
                    <a:gd name="connsiteY85" fmla="*/ 826455 h 876634"/>
                    <a:gd name="connsiteX86" fmla="*/ 404589 w 1230179"/>
                    <a:gd name="connsiteY86" fmla="*/ 797659 h 876634"/>
                    <a:gd name="connsiteX87" fmla="*/ 397389 w 1230179"/>
                    <a:gd name="connsiteY87" fmla="*/ 793340 h 876634"/>
                    <a:gd name="connsiteX88" fmla="*/ 384431 w 1230179"/>
                    <a:gd name="connsiteY88" fmla="*/ 800539 h 876634"/>
                    <a:gd name="connsiteX89" fmla="*/ 395950 w 1230179"/>
                    <a:gd name="connsiteY89" fmla="*/ 823576 h 876634"/>
                    <a:gd name="connsiteX90" fmla="*/ 394510 w 1230179"/>
                    <a:gd name="connsiteY90" fmla="*/ 827896 h 876634"/>
                    <a:gd name="connsiteX91" fmla="*/ 416107 w 1230179"/>
                    <a:gd name="connsiteY91" fmla="*/ 856692 h 876634"/>
                    <a:gd name="connsiteX92" fmla="*/ 426186 w 1230179"/>
                    <a:gd name="connsiteY92" fmla="*/ 871089 h 876634"/>
                    <a:gd name="connsiteX93" fmla="*/ 424954 w 1230179"/>
                    <a:gd name="connsiteY93" fmla="*/ 876634 h 876634"/>
                    <a:gd name="connsiteX94" fmla="*/ 286957 w 1230179"/>
                    <a:gd name="connsiteY94" fmla="*/ 876634 h 876634"/>
                    <a:gd name="connsiteX95" fmla="*/ 282204 w 1230179"/>
                    <a:gd name="connsiteY95" fmla="*/ 871089 h 876634"/>
                    <a:gd name="connsiteX96" fmla="*/ 285084 w 1230179"/>
                    <a:gd name="connsiteY96" fmla="*/ 866770 h 876634"/>
                    <a:gd name="connsiteX97" fmla="*/ 285084 w 1230179"/>
                    <a:gd name="connsiteY97" fmla="*/ 848052 h 876634"/>
                    <a:gd name="connsiteX98" fmla="*/ 300922 w 1230179"/>
                    <a:gd name="connsiteY98" fmla="*/ 842293 h 876634"/>
                    <a:gd name="connsiteX99" fmla="*/ 292283 w 1230179"/>
                    <a:gd name="connsiteY99" fmla="*/ 829335 h 876634"/>
                    <a:gd name="connsiteX100" fmla="*/ 277885 w 1230179"/>
                    <a:gd name="connsiteY100" fmla="*/ 825015 h 876634"/>
                    <a:gd name="connsiteX101" fmla="*/ 267806 w 1230179"/>
                    <a:gd name="connsiteY101" fmla="*/ 822136 h 876634"/>
                    <a:gd name="connsiteX102" fmla="*/ 267806 w 1230179"/>
                    <a:gd name="connsiteY102" fmla="*/ 810618 h 876634"/>
                    <a:gd name="connsiteX103" fmla="*/ 276445 w 1230179"/>
                    <a:gd name="connsiteY103" fmla="*/ 800539 h 876634"/>
                    <a:gd name="connsiteX104" fmla="*/ 290843 w 1230179"/>
                    <a:gd name="connsiteY104" fmla="*/ 801978 h 876634"/>
                    <a:gd name="connsiteX105" fmla="*/ 302362 w 1230179"/>
                    <a:gd name="connsiteY105" fmla="*/ 799099 h 876634"/>
                    <a:gd name="connsiteX106" fmla="*/ 306681 w 1230179"/>
                    <a:gd name="connsiteY106" fmla="*/ 787581 h 876634"/>
                    <a:gd name="connsiteX107" fmla="*/ 315320 w 1230179"/>
                    <a:gd name="connsiteY107" fmla="*/ 765983 h 876634"/>
                    <a:gd name="connsiteX108" fmla="*/ 335477 w 1230179"/>
                    <a:gd name="connsiteY108" fmla="*/ 761663 h 876634"/>
                    <a:gd name="connsiteX109" fmla="*/ 334037 w 1230179"/>
                    <a:gd name="connsiteY109" fmla="*/ 753025 h 876634"/>
                    <a:gd name="connsiteX110" fmla="*/ 323959 w 1230179"/>
                    <a:gd name="connsiteY110" fmla="*/ 745826 h 876634"/>
                    <a:gd name="connsiteX111" fmla="*/ 329718 w 1230179"/>
                    <a:gd name="connsiteY111" fmla="*/ 734307 h 876634"/>
                    <a:gd name="connsiteX112" fmla="*/ 311000 w 1230179"/>
                    <a:gd name="connsiteY112" fmla="*/ 725668 h 876634"/>
                    <a:gd name="connsiteX113" fmla="*/ 292283 w 1230179"/>
                    <a:gd name="connsiteY113" fmla="*/ 719909 h 876634"/>
                    <a:gd name="connsiteX114" fmla="*/ 298042 w 1230179"/>
                    <a:gd name="connsiteY114" fmla="*/ 704070 h 876634"/>
                    <a:gd name="connsiteX115" fmla="*/ 312440 w 1230179"/>
                    <a:gd name="connsiteY115" fmla="*/ 699751 h 876634"/>
                    <a:gd name="connsiteX116" fmla="*/ 319639 w 1230179"/>
                    <a:gd name="connsiteY116" fmla="*/ 688233 h 876634"/>
                    <a:gd name="connsiteX117" fmla="*/ 299482 w 1230179"/>
                    <a:gd name="connsiteY117" fmla="*/ 678155 h 876634"/>
                    <a:gd name="connsiteX118" fmla="*/ 289403 w 1230179"/>
                    <a:gd name="connsiteY118" fmla="*/ 679594 h 876634"/>
                    <a:gd name="connsiteX119" fmla="*/ 256287 w 1230179"/>
                    <a:gd name="connsiteY119" fmla="*/ 679594 h 876634"/>
                    <a:gd name="connsiteX120" fmla="*/ 250528 w 1230179"/>
                    <a:gd name="connsiteY120" fmla="*/ 688233 h 876634"/>
                    <a:gd name="connsiteX121" fmla="*/ 239010 w 1230179"/>
                    <a:gd name="connsiteY121" fmla="*/ 686793 h 876634"/>
                    <a:gd name="connsiteX122" fmla="*/ 226051 w 1230179"/>
                    <a:gd name="connsiteY122" fmla="*/ 675274 h 876634"/>
                    <a:gd name="connsiteX123" fmla="*/ 226051 w 1230179"/>
                    <a:gd name="connsiteY123" fmla="*/ 663755 h 876634"/>
                    <a:gd name="connsiteX124" fmla="*/ 249088 w 1230179"/>
                    <a:gd name="connsiteY124" fmla="*/ 657996 h 876634"/>
                    <a:gd name="connsiteX125" fmla="*/ 249088 w 1230179"/>
                    <a:gd name="connsiteY125" fmla="*/ 639279 h 876634"/>
                    <a:gd name="connsiteX126" fmla="*/ 236130 w 1230179"/>
                    <a:gd name="connsiteY126" fmla="*/ 636399 h 876634"/>
                    <a:gd name="connsiteX127" fmla="*/ 228931 w 1230179"/>
                    <a:gd name="connsiteY127" fmla="*/ 633520 h 876634"/>
                    <a:gd name="connsiteX128" fmla="*/ 233250 w 1230179"/>
                    <a:gd name="connsiteY128" fmla="*/ 622001 h 876634"/>
                    <a:gd name="connsiteX129" fmla="*/ 233250 w 1230179"/>
                    <a:gd name="connsiteY129" fmla="*/ 597525 h 876634"/>
                    <a:gd name="connsiteX130" fmla="*/ 237570 w 1230179"/>
                    <a:gd name="connsiteY130" fmla="*/ 590325 h 876634"/>
                    <a:gd name="connsiteX131" fmla="*/ 243329 w 1230179"/>
                    <a:gd name="connsiteY131" fmla="*/ 567288 h 876634"/>
                    <a:gd name="connsiteX132" fmla="*/ 227491 w 1230179"/>
                    <a:gd name="connsiteY132" fmla="*/ 564409 h 876634"/>
                    <a:gd name="connsiteX133" fmla="*/ 203014 w 1230179"/>
                    <a:gd name="connsiteY133" fmla="*/ 550010 h 876634"/>
                    <a:gd name="connsiteX134" fmla="*/ 171338 w 1230179"/>
                    <a:gd name="connsiteY134" fmla="*/ 557210 h 876634"/>
                    <a:gd name="connsiteX135" fmla="*/ 138222 w 1230179"/>
                    <a:gd name="connsiteY135" fmla="*/ 565848 h 876634"/>
                    <a:gd name="connsiteX136" fmla="*/ 115185 w 1230179"/>
                    <a:gd name="connsiteY136" fmla="*/ 588885 h 876634"/>
                    <a:gd name="connsiteX137" fmla="*/ 93588 w 1230179"/>
                    <a:gd name="connsiteY137" fmla="*/ 603284 h 876634"/>
                    <a:gd name="connsiteX138" fmla="*/ 70551 w 1230179"/>
                    <a:gd name="connsiteY138" fmla="*/ 617681 h 876634"/>
                    <a:gd name="connsiteX139" fmla="*/ 61912 w 1230179"/>
                    <a:gd name="connsiteY139" fmla="*/ 636399 h 876634"/>
                    <a:gd name="connsiteX140" fmla="*/ 34556 w 1230179"/>
                    <a:gd name="connsiteY140" fmla="*/ 634959 h 876634"/>
                    <a:gd name="connsiteX141" fmla="*/ 30236 w 1230179"/>
                    <a:gd name="connsiteY141" fmla="*/ 624881 h 876634"/>
                    <a:gd name="connsiteX142" fmla="*/ 0 w 1230179"/>
                    <a:gd name="connsiteY142" fmla="*/ 630640 h 876634"/>
                    <a:gd name="connsiteX143" fmla="*/ 50394 w 1230179"/>
                    <a:gd name="connsiteY143" fmla="*/ 597525 h 876634"/>
                    <a:gd name="connsiteX144" fmla="*/ 74871 w 1230179"/>
                    <a:gd name="connsiteY144" fmla="*/ 593205 h 876634"/>
                    <a:gd name="connsiteX145" fmla="*/ 79190 w 1230179"/>
                    <a:gd name="connsiteY145" fmla="*/ 575927 h 876634"/>
                    <a:gd name="connsiteX146" fmla="*/ 95028 w 1230179"/>
                    <a:gd name="connsiteY146" fmla="*/ 575927 h 876634"/>
                    <a:gd name="connsiteX147" fmla="*/ 112306 w 1230179"/>
                    <a:gd name="connsiteY147" fmla="*/ 565848 h 876634"/>
                    <a:gd name="connsiteX148" fmla="*/ 182857 w 1230179"/>
                    <a:gd name="connsiteY148" fmla="*/ 529853 h 876634"/>
                    <a:gd name="connsiteX149" fmla="*/ 250528 w 1230179"/>
                    <a:gd name="connsiteY149" fmla="*/ 488099 h 876634"/>
                    <a:gd name="connsiteX150" fmla="*/ 295163 w 1230179"/>
                    <a:gd name="connsiteY150" fmla="*/ 427625 h 876634"/>
                    <a:gd name="connsiteX151" fmla="*/ 372912 w 1230179"/>
                    <a:gd name="connsiteY151" fmla="*/ 394510 h 876634"/>
                    <a:gd name="connsiteX152" fmla="*/ 418987 w 1230179"/>
                    <a:gd name="connsiteY152" fmla="*/ 364273 h 876634"/>
                    <a:gd name="connsiteX153" fmla="*/ 436264 w 1230179"/>
                    <a:gd name="connsiteY153" fmla="*/ 328278 h 876634"/>
                    <a:gd name="connsiteX154" fmla="*/ 446343 w 1230179"/>
                    <a:gd name="connsiteY154" fmla="*/ 312440 h 876634"/>
                    <a:gd name="connsiteX155" fmla="*/ 437704 w 1230179"/>
                    <a:gd name="connsiteY155" fmla="*/ 264927 h 876634"/>
                    <a:gd name="connsiteX156" fmla="*/ 447783 w 1230179"/>
                    <a:gd name="connsiteY156" fmla="*/ 239010 h 876634"/>
                    <a:gd name="connsiteX157" fmla="*/ 443464 w 1230179"/>
                    <a:gd name="connsiteY157" fmla="*/ 223172 h 876634"/>
                    <a:gd name="connsiteX158" fmla="*/ 454982 w 1230179"/>
                    <a:gd name="connsiteY158" fmla="*/ 190056 h 876634"/>
                    <a:gd name="connsiteX159" fmla="*/ 470820 w 1230179"/>
                    <a:gd name="connsiteY159" fmla="*/ 192936 h 876634"/>
                    <a:gd name="connsiteX160" fmla="*/ 482339 w 1230179"/>
                    <a:gd name="connsiteY160" fmla="*/ 188617 h 876634"/>
                    <a:gd name="connsiteX161" fmla="*/ 490977 w 1230179"/>
                    <a:gd name="connsiteY161" fmla="*/ 164139 h 876634"/>
                    <a:gd name="connsiteX162" fmla="*/ 496737 w 1230179"/>
                    <a:gd name="connsiteY162" fmla="*/ 110866 h 876634"/>
                    <a:gd name="connsiteX163" fmla="*/ 529853 w 1230179"/>
                    <a:gd name="connsiteY163" fmla="*/ 87829 h 876634"/>
                    <a:gd name="connsiteX164" fmla="*/ 541371 w 1230179"/>
                    <a:gd name="connsiteY164" fmla="*/ 71991 h 876634"/>
                    <a:gd name="connsiteX165" fmla="*/ 583126 w 1230179"/>
                    <a:gd name="connsiteY165" fmla="*/ 61913 h 876634"/>
                    <a:gd name="connsiteX166" fmla="*/ 591765 w 1230179"/>
                    <a:gd name="connsiteY166" fmla="*/ 61913 h 876634"/>
                    <a:gd name="connsiteX167" fmla="*/ 597524 w 1230179"/>
                    <a:gd name="connsiteY167" fmla="*/ 59032 h 876634"/>
                    <a:gd name="connsiteX168" fmla="*/ 601843 w 1230179"/>
                    <a:gd name="connsiteY168" fmla="*/ 31676 h 876634"/>
                    <a:gd name="connsiteX169" fmla="*/ 598964 w 1230179"/>
                    <a:gd name="connsiteY169" fmla="*/ 12958 h 876634"/>
                    <a:gd name="connsiteX0" fmla="*/ 1215205 w 1230178"/>
                    <a:gd name="connsiteY0" fmla="*/ 250528 h 876634"/>
                    <a:gd name="connsiteX1" fmla="*/ 1230178 w 1230178"/>
                    <a:gd name="connsiteY1" fmla="*/ 248033 h 876634"/>
                    <a:gd name="connsiteX2" fmla="*/ 1215205 w 1230178"/>
                    <a:gd name="connsiteY2" fmla="*/ 250528 h 876634"/>
                    <a:gd name="connsiteX3" fmla="*/ 617681 w 1230178"/>
                    <a:gd name="connsiteY3" fmla="*/ 0 h 876634"/>
                    <a:gd name="connsiteX4" fmla="*/ 637839 w 1230178"/>
                    <a:gd name="connsiteY4" fmla="*/ 15839 h 876634"/>
                    <a:gd name="connsiteX5" fmla="*/ 657996 w 1230178"/>
                    <a:gd name="connsiteY5" fmla="*/ 51834 h 876634"/>
                    <a:gd name="connsiteX6" fmla="*/ 676714 w 1230178"/>
                    <a:gd name="connsiteY6" fmla="*/ 70551 h 876634"/>
                    <a:gd name="connsiteX7" fmla="*/ 695431 w 1230178"/>
                    <a:gd name="connsiteY7" fmla="*/ 122384 h 876634"/>
                    <a:gd name="connsiteX8" fmla="*/ 695431 w 1230178"/>
                    <a:gd name="connsiteY8" fmla="*/ 133903 h 876634"/>
                    <a:gd name="connsiteX9" fmla="*/ 719908 w 1230178"/>
                    <a:gd name="connsiteY9" fmla="*/ 162699 h 876634"/>
                    <a:gd name="connsiteX10" fmla="*/ 734306 w 1230178"/>
                    <a:gd name="connsiteY10" fmla="*/ 162699 h 876634"/>
                    <a:gd name="connsiteX11" fmla="*/ 741506 w 1230178"/>
                    <a:gd name="connsiteY11" fmla="*/ 168458 h 876634"/>
                    <a:gd name="connsiteX12" fmla="*/ 753024 w 1230178"/>
                    <a:gd name="connsiteY12" fmla="*/ 171339 h 876634"/>
                    <a:gd name="connsiteX13" fmla="*/ 813496 w 1230178"/>
                    <a:gd name="connsiteY13" fmla="*/ 152621 h 876634"/>
                    <a:gd name="connsiteX14" fmla="*/ 840853 w 1230178"/>
                    <a:gd name="connsiteY14" fmla="*/ 133903 h 876634"/>
                    <a:gd name="connsiteX15" fmla="*/ 855251 w 1230178"/>
                    <a:gd name="connsiteY15" fmla="*/ 132463 h 876634"/>
                    <a:gd name="connsiteX16" fmla="*/ 881168 w 1230178"/>
                    <a:gd name="connsiteY16" fmla="*/ 129584 h 876634"/>
                    <a:gd name="connsiteX17" fmla="*/ 950279 w 1230178"/>
                    <a:gd name="connsiteY17" fmla="*/ 122384 h 876634"/>
                    <a:gd name="connsiteX18" fmla="*/ 1004992 w 1230178"/>
                    <a:gd name="connsiteY18" fmla="*/ 138223 h 876634"/>
                    <a:gd name="connsiteX19" fmla="*/ 1029469 w 1230178"/>
                    <a:gd name="connsiteY19" fmla="*/ 115186 h 876634"/>
                    <a:gd name="connsiteX20" fmla="*/ 1046747 w 1230178"/>
                    <a:gd name="connsiteY20" fmla="*/ 93588 h 876634"/>
                    <a:gd name="connsiteX21" fmla="*/ 1074103 w 1230178"/>
                    <a:gd name="connsiteY21" fmla="*/ 82069 h 876634"/>
                    <a:gd name="connsiteX22" fmla="*/ 1075522 w 1230178"/>
                    <a:gd name="connsiteY22" fmla="*/ 81644 h 876634"/>
                    <a:gd name="connsiteX23" fmla="*/ 1084182 w 1230178"/>
                    <a:gd name="connsiteY23" fmla="*/ 87829 h 876634"/>
                    <a:gd name="connsiteX24" fmla="*/ 1095700 w 1230178"/>
                    <a:gd name="connsiteY24" fmla="*/ 89269 h 876634"/>
                    <a:gd name="connsiteX25" fmla="*/ 1098580 w 1230178"/>
                    <a:gd name="connsiteY25" fmla="*/ 95028 h 876634"/>
                    <a:gd name="connsiteX26" fmla="*/ 1115858 w 1230178"/>
                    <a:gd name="connsiteY26" fmla="*/ 89269 h 876634"/>
                    <a:gd name="connsiteX27" fmla="*/ 1131919 w 1230178"/>
                    <a:gd name="connsiteY27" fmla="*/ 104812 h 876634"/>
                    <a:gd name="connsiteX28" fmla="*/ 1121617 w 1230178"/>
                    <a:gd name="connsiteY28" fmla="*/ 126704 h 876634"/>
                    <a:gd name="connsiteX29" fmla="*/ 1127376 w 1230178"/>
                    <a:gd name="connsiteY29" fmla="*/ 146861 h 876634"/>
                    <a:gd name="connsiteX30" fmla="*/ 1133135 w 1230178"/>
                    <a:gd name="connsiteY30" fmla="*/ 161260 h 876634"/>
                    <a:gd name="connsiteX31" fmla="*/ 1127376 w 1230178"/>
                    <a:gd name="connsiteY31" fmla="*/ 179977 h 876634"/>
                    <a:gd name="connsiteX32" fmla="*/ 1133135 w 1230178"/>
                    <a:gd name="connsiteY32" fmla="*/ 190056 h 876634"/>
                    <a:gd name="connsiteX33" fmla="*/ 1118737 w 1230178"/>
                    <a:gd name="connsiteY33" fmla="*/ 201575 h 876634"/>
                    <a:gd name="connsiteX34" fmla="*/ 1114418 w 1230178"/>
                    <a:gd name="connsiteY34" fmla="*/ 211654 h 876634"/>
                    <a:gd name="connsiteX35" fmla="*/ 1114331 w 1230178"/>
                    <a:gd name="connsiteY35" fmla="*/ 212147 h 876634"/>
                    <a:gd name="connsiteX36" fmla="*/ 1112978 w 1230178"/>
                    <a:gd name="connsiteY36" fmla="*/ 210213 h 876634"/>
                    <a:gd name="connsiteX37" fmla="*/ 1095700 w 1230178"/>
                    <a:gd name="connsiteY37" fmla="*/ 217413 h 876634"/>
                    <a:gd name="connsiteX38" fmla="*/ 1075543 w 1230178"/>
                    <a:gd name="connsiteY38" fmla="*/ 213093 h 876634"/>
                    <a:gd name="connsiteX39" fmla="*/ 1058265 w 1230178"/>
                    <a:gd name="connsiteY39" fmla="*/ 223172 h 876634"/>
                    <a:gd name="connsiteX40" fmla="*/ 1032348 w 1230178"/>
                    <a:gd name="connsiteY40" fmla="*/ 211654 h 876634"/>
                    <a:gd name="connsiteX41" fmla="*/ 1002112 w 1230178"/>
                    <a:gd name="connsiteY41" fmla="*/ 253408 h 876634"/>
                    <a:gd name="connsiteX42" fmla="*/ 957478 w 1230178"/>
                    <a:gd name="connsiteY42" fmla="*/ 250528 h 876634"/>
                    <a:gd name="connsiteX43" fmla="*/ 937320 w 1230178"/>
                    <a:gd name="connsiteY43" fmla="*/ 243329 h 876634"/>
                    <a:gd name="connsiteX44" fmla="*/ 928682 w 1230178"/>
                    <a:gd name="connsiteY44" fmla="*/ 253408 h 876634"/>
                    <a:gd name="connsiteX45" fmla="*/ 907084 w 1230178"/>
                    <a:gd name="connsiteY45" fmla="*/ 247649 h 876634"/>
                    <a:gd name="connsiteX46" fmla="*/ 884047 w 1230178"/>
                    <a:gd name="connsiteY46" fmla="*/ 264927 h 876634"/>
                    <a:gd name="connsiteX47" fmla="*/ 850931 w 1230178"/>
                    <a:gd name="connsiteY47" fmla="*/ 256288 h 876634"/>
                    <a:gd name="connsiteX48" fmla="*/ 830774 w 1230178"/>
                    <a:gd name="connsiteY48" fmla="*/ 286524 h 876634"/>
                    <a:gd name="connsiteX49" fmla="*/ 809177 w 1230178"/>
                    <a:gd name="connsiteY49" fmla="*/ 295162 h 876634"/>
                    <a:gd name="connsiteX50" fmla="*/ 791899 w 1230178"/>
                    <a:gd name="connsiteY50" fmla="*/ 286524 h 876634"/>
                    <a:gd name="connsiteX51" fmla="*/ 768862 w 1230178"/>
                    <a:gd name="connsiteY51" fmla="*/ 321080 h 876634"/>
                    <a:gd name="connsiteX52" fmla="*/ 765982 w 1230178"/>
                    <a:gd name="connsiteY52" fmla="*/ 332598 h 876634"/>
                    <a:gd name="connsiteX53" fmla="*/ 755904 w 1230178"/>
                    <a:gd name="connsiteY53" fmla="*/ 345556 h 876634"/>
                    <a:gd name="connsiteX54" fmla="*/ 755904 w 1230178"/>
                    <a:gd name="connsiteY54" fmla="*/ 361395 h 876634"/>
                    <a:gd name="connsiteX55" fmla="*/ 741506 w 1230178"/>
                    <a:gd name="connsiteY55" fmla="*/ 367154 h 876634"/>
                    <a:gd name="connsiteX56" fmla="*/ 740066 w 1230178"/>
                    <a:gd name="connsiteY56" fmla="*/ 385871 h 876634"/>
                    <a:gd name="connsiteX57" fmla="*/ 729987 w 1230178"/>
                    <a:gd name="connsiteY57" fmla="*/ 400269 h 876634"/>
                    <a:gd name="connsiteX58" fmla="*/ 722788 w 1230178"/>
                    <a:gd name="connsiteY58" fmla="*/ 400269 h 876634"/>
                    <a:gd name="connsiteX59" fmla="*/ 699751 w 1230178"/>
                    <a:gd name="connsiteY59" fmla="*/ 424747 h 876634"/>
                    <a:gd name="connsiteX60" fmla="*/ 706950 w 1230178"/>
                    <a:gd name="connsiteY60" fmla="*/ 437705 h 876634"/>
                    <a:gd name="connsiteX61" fmla="*/ 696871 w 1230178"/>
                    <a:gd name="connsiteY61" fmla="*/ 452103 h 876634"/>
                    <a:gd name="connsiteX62" fmla="*/ 691112 w 1230178"/>
                    <a:gd name="connsiteY62" fmla="*/ 467940 h 876634"/>
                    <a:gd name="connsiteX63" fmla="*/ 698311 w 1230178"/>
                    <a:gd name="connsiteY63" fmla="*/ 480899 h 876634"/>
                    <a:gd name="connsiteX64" fmla="*/ 698311 w 1230178"/>
                    <a:gd name="connsiteY64" fmla="*/ 493858 h 876634"/>
                    <a:gd name="connsiteX65" fmla="*/ 652237 w 1230178"/>
                    <a:gd name="connsiteY65" fmla="*/ 548570 h 876634"/>
                    <a:gd name="connsiteX66" fmla="*/ 620561 w 1230178"/>
                    <a:gd name="connsiteY66" fmla="*/ 560089 h 876634"/>
                    <a:gd name="connsiteX67" fmla="*/ 588885 w 1230178"/>
                    <a:gd name="connsiteY67" fmla="*/ 552890 h 876634"/>
                    <a:gd name="connsiteX68" fmla="*/ 568728 w 1230178"/>
                    <a:gd name="connsiteY68" fmla="*/ 551451 h 876634"/>
                    <a:gd name="connsiteX69" fmla="*/ 551450 w 1230178"/>
                    <a:gd name="connsiteY69" fmla="*/ 547131 h 876634"/>
                    <a:gd name="connsiteX70" fmla="*/ 522653 w 1230178"/>
                    <a:gd name="connsiteY70" fmla="*/ 562969 h 876634"/>
                    <a:gd name="connsiteX71" fmla="*/ 532732 w 1230178"/>
                    <a:gd name="connsiteY71" fmla="*/ 577366 h 876634"/>
                    <a:gd name="connsiteX72" fmla="*/ 541371 w 1230178"/>
                    <a:gd name="connsiteY72" fmla="*/ 616242 h 876634"/>
                    <a:gd name="connsiteX73" fmla="*/ 551450 w 1230178"/>
                    <a:gd name="connsiteY73" fmla="*/ 620562 h 876634"/>
                    <a:gd name="connsiteX74" fmla="*/ 554329 w 1230178"/>
                    <a:gd name="connsiteY74" fmla="*/ 642159 h 876634"/>
                    <a:gd name="connsiteX75" fmla="*/ 573047 w 1230178"/>
                    <a:gd name="connsiteY75" fmla="*/ 647918 h 876634"/>
                    <a:gd name="connsiteX76" fmla="*/ 587445 w 1230178"/>
                    <a:gd name="connsiteY76" fmla="*/ 662316 h 876634"/>
                    <a:gd name="connsiteX77" fmla="*/ 586005 w 1230178"/>
                    <a:gd name="connsiteY77" fmla="*/ 681033 h 876634"/>
                    <a:gd name="connsiteX78" fmla="*/ 544251 w 1230178"/>
                    <a:gd name="connsiteY78" fmla="*/ 705511 h 876634"/>
                    <a:gd name="connsiteX79" fmla="*/ 518334 w 1230178"/>
                    <a:gd name="connsiteY79" fmla="*/ 712710 h 876634"/>
                    <a:gd name="connsiteX80" fmla="*/ 503936 w 1230178"/>
                    <a:gd name="connsiteY80" fmla="*/ 725668 h 876634"/>
                    <a:gd name="connsiteX81" fmla="*/ 501056 w 1230178"/>
                    <a:gd name="connsiteY81" fmla="*/ 745826 h 876634"/>
                    <a:gd name="connsiteX82" fmla="*/ 496737 w 1230178"/>
                    <a:gd name="connsiteY82" fmla="*/ 778941 h 876634"/>
                    <a:gd name="connsiteX83" fmla="*/ 470820 w 1230178"/>
                    <a:gd name="connsiteY83" fmla="*/ 776062 h 876634"/>
                    <a:gd name="connsiteX84" fmla="*/ 470820 w 1230178"/>
                    <a:gd name="connsiteY84" fmla="*/ 789020 h 876634"/>
                    <a:gd name="connsiteX85" fmla="*/ 437704 w 1230178"/>
                    <a:gd name="connsiteY85" fmla="*/ 826455 h 876634"/>
                    <a:gd name="connsiteX86" fmla="*/ 404589 w 1230178"/>
                    <a:gd name="connsiteY86" fmla="*/ 797659 h 876634"/>
                    <a:gd name="connsiteX87" fmla="*/ 397389 w 1230178"/>
                    <a:gd name="connsiteY87" fmla="*/ 793340 h 876634"/>
                    <a:gd name="connsiteX88" fmla="*/ 384431 w 1230178"/>
                    <a:gd name="connsiteY88" fmla="*/ 800539 h 876634"/>
                    <a:gd name="connsiteX89" fmla="*/ 395950 w 1230178"/>
                    <a:gd name="connsiteY89" fmla="*/ 823576 h 876634"/>
                    <a:gd name="connsiteX90" fmla="*/ 394510 w 1230178"/>
                    <a:gd name="connsiteY90" fmla="*/ 827896 h 876634"/>
                    <a:gd name="connsiteX91" fmla="*/ 416107 w 1230178"/>
                    <a:gd name="connsiteY91" fmla="*/ 856692 h 876634"/>
                    <a:gd name="connsiteX92" fmla="*/ 426186 w 1230178"/>
                    <a:gd name="connsiteY92" fmla="*/ 871089 h 876634"/>
                    <a:gd name="connsiteX93" fmla="*/ 424954 w 1230178"/>
                    <a:gd name="connsiteY93" fmla="*/ 876634 h 876634"/>
                    <a:gd name="connsiteX94" fmla="*/ 286957 w 1230178"/>
                    <a:gd name="connsiteY94" fmla="*/ 876634 h 876634"/>
                    <a:gd name="connsiteX95" fmla="*/ 282204 w 1230178"/>
                    <a:gd name="connsiteY95" fmla="*/ 871089 h 876634"/>
                    <a:gd name="connsiteX96" fmla="*/ 285084 w 1230178"/>
                    <a:gd name="connsiteY96" fmla="*/ 866770 h 876634"/>
                    <a:gd name="connsiteX97" fmla="*/ 285084 w 1230178"/>
                    <a:gd name="connsiteY97" fmla="*/ 848052 h 876634"/>
                    <a:gd name="connsiteX98" fmla="*/ 300922 w 1230178"/>
                    <a:gd name="connsiteY98" fmla="*/ 842293 h 876634"/>
                    <a:gd name="connsiteX99" fmla="*/ 292283 w 1230178"/>
                    <a:gd name="connsiteY99" fmla="*/ 829335 h 876634"/>
                    <a:gd name="connsiteX100" fmla="*/ 277885 w 1230178"/>
                    <a:gd name="connsiteY100" fmla="*/ 825015 h 876634"/>
                    <a:gd name="connsiteX101" fmla="*/ 267806 w 1230178"/>
                    <a:gd name="connsiteY101" fmla="*/ 822136 h 876634"/>
                    <a:gd name="connsiteX102" fmla="*/ 267806 w 1230178"/>
                    <a:gd name="connsiteY102" fmla="*/ 810618 h 876634"/>
                    <a:gd name="connsiteX103" fmla="*/ 276445 w 1230178"/>
                    <a:gd name="connsiteY103" fmla="*/ 800539 h 876634"/>
                    <a:gd name="connsiteX104" fmla="*/ 290843 w 1230178"/>
                    <a:gd name="connsiteY104" fmla="*/ 801978 h 876634"/>
                    <a:gd name="connsiteX105" fmla="*/ 302362 w 1230178"/>
                    <a:gd name="connsiteY105" fmla="*/ 799099 h 876634"/>
                    <a:gd name="connsiteX106" fmla="*/ 306681 w 1230178"/>
                    <a:gd name="connsiteY106" fmla="*/ 787581 h 876634"/>
                    <a:gd name="connsiteX107" fmla="*/ 315320 w 1230178"/>
                    <a:gd name="connsiteY107" fmla="*/ 765983 h 876634"/>
                    <a:gd name="connsiteX108" fmla="*/ 335477 w 1230178"/>
                    <a:gd name="connsiteY108" fmla="*/ 761663 h 876634"/>
                    <a:gd name="connsiteX109" fmla="*/ 334037 w 1230178"/>
                    <a:gd name="connsiteY109" fmla="*/ 753025 h 876634"/>
                    <a:gd name="connsiteX110" fmla="*/ 323959 w 1230178"/>
                    <a:gd name="connsiteY110" fmla="*/ 745826 h 876634"/>
                    <a:gd name="connsiteX111" fmla="*/ 329718 w 1230178"/>
                    <a:gd name="connsiteY111" fmla="*/ 734307 h 876634"/>
                    <a:gd name="connsiteX112" fmla="*/ 311000 w 1230178"/>
                    <a:gd name="connsiteY112" fmla="*/ 725668 h 876634"/>
                    <a:gd name="connsiteX113" fmla="*/ 292283 w 1230178"/>
                    <a:gd name="connsiteY113" fmla="*/ 719909 h 876634"/>
                    <a:gd name="connsiteX114" fmla="*/ 298042 w 1230178"/>
                    <a:gd name="connsiteY114" fmla="*/ 704070 h 876634"/>
                    <a:gd name="connsiteX115" fmla="*/ 312440 w 1230178"/>
                    <a:gd name="connsiteY115" fmla="*/ 699751 h 876634"/>
                    <a:gd name="connsiteX116" fmla="*/ 319639 w 1230178"/>
                    <a:gd name="connsiteY116" fmla="*/ 688233 h 876634"/>
                    <a:gd name="connsiteX117" fmla="*/ 299482 w 1230178"/>
                    <a:gd name="connsiteY117" fmla="*/ 678155 h 876634"/>
                    <a:gd name="connsiteX118" fmla="*/ 289403 w 1230178"/>
                    <a:gd name="connsiteY118" fmla="*/ 679594 h 876634"/>
                    <a:gd name="connsiteX119" fmla="*/ 256287 w 1230178"/>
                    <a:gd name="connsiteY119" fmla="*/ 679594 h 876634"/>
                    <a:gd name="connsiteX120" fmla="*/ 250528 w 1230178"/>
                    <a:gd name="connsiteY120" fmla="*/ 688233 h 876634"/>
                    <a:gd name="connsiteX121" fmla="*/ 239010 w 1230178"/>
                    <a:gd name="connsiteY121" fmla="*/ 686793 h 876634"/>
                    <a:gd name="connsiteX122" fmla="*/ 226051 w 1230178"/>
                    <a:gd name="connsiteY122" fmla="*/ 675274 h 876634"/>
                    <a:gd name="connsiteX123" fmla="*/ 226051 w 1230178"/>
                    <a:gd name="connsiteY123" fmla="*/ 663755 h 876634"/>
                    <a:gd name="connsiteX124" fmla="*/ 249088 w 1230178"/>
                    <a:gd name="connsiteY124" fmla="*/ 657996 h 876634"/>
                    <a:gd name="connsiteX125" fmla="*/ 249088 w 1230178"/>
                    <a:gd name="connsiteY125" fmla="*/ 639279 h 876634"/>
                    <a:gd name="connsiteX126" fmla="*/ 236130 w 1230178"/>
                    <a:gd name="connsiteY126" fmla="*/ 636399 h 876634"/>
                    <a:gd name="connsiteX127" fmla="*/ 228931 w 1230178"/>
                    <a:gd name="connsiteY127" fmla="*/ 633520 h 876634"/>
                    <a:gd name="connsiteX128" fmla="*/ 233250 w 1230178"/>
                    <a:gd name="connsiteY128" fmla="*/ 622001 h 876634"/>
                    <a:gd name="connsiteX129" fmla="*/ 233250 w 1230178"/>
                    <a:gd name="connsiteY129" fmla="*/ 597525 h 876634"/>
                    <a:gd name="connsiteX130" fmla="*/ 237570 w 1230178"/>
                    <a:gd name="connsiteY130" fmla="*/ 590325 h 876634"/>
                    <a:gd name="connsiteX131" fmla="*/ 243329 w 1230178"/>
                    <a:gd name="connsiteY131" fmla="*/ 567288 h 876634"/>
                    <a:gd name="connsiteX132" fmla="*/ 227491 w 1230178"/>
                    <a:gd name="connsiteY132" fmla="*/ 564409 h 876634"/>
                    <a:gd name="connsiteX133" fmla="*/ 203014 w 1230178"/>
                    <a:gd name="connsiteY133" fmla="*/ 550010 h 876634"/>
                    <a:gd name="connsiteX134" fmla="*/ 171338 w 1230178"/>
                    <a:gd name="connsiteY134" fmla="*/ 557210 h 876634"/>
                    <a:gd name="connsiteX135" fmla="*/ 138222 w 1230178"/>
                    <a:gd name="connsiteY135" fmla="*/ 565848 h 876634"/>
                    <a:gd name="connsiteX136" fmla="*/ 115185 w 1230178"/>
                    <a:gd name="connsiteY136" fmla="*/ 588885 h 876634"/>
                    <a:gd name="connsiteX137" fmla="*/ 93588 w 1230178"/>
                    <a:gd name="connsiteY137" fmla="*/ 603284 h 876634"/>
                    <a:gd name="connsiteX138" fmla="*/ 70551 w 1230178"/>
                    <a:gd name="connsiteY138" fmla="*/ 617681 h 876634"/>
                    <a:gd name="connsiteX139" fmla="*/ 61912 w 1230178"/>
                    <a:gd name="connsiteY139" fmla="*/ 636399 h 876634"/>
                    <a:gd name="connsiteX140" fmla="*/ 34556 w 1230178"/>
                    <a:gd name="connsiteY140" fmla="*/ 634959 h 876634"/>
                    <a:gd name="connsiteX141" fmla="*/ 30236 w 1230178"/>
                    <a:gd name="connsiteY141" fmla="*/ 624881 h 876634"/>
                    <a:gd name="connsiteX142" fmla="*/ 0 w 1230178"/>
                    <a:gd name="connsiteY142" fmla="*/ 630640 h 876634"/>
                    <a:gd name="connsiteX143" fmla="*/ 50394 w 1230178"/>
                    <a:gd name="connsiteY143" fmla="*/ 597525 h 876634"/>
                    <a:gd name="connsiteX144" fmla="*/ 74871 w 1230178"/>
                    <a:gd name="connsiteY144" fmla="*/ 593205 h 876634"/>
                    <a:gd name="connsiteX145" fmla="*/ 79190 w 1230178"/>
                    <a:gd name="connsiteY145" fmla="*/ 575927 h 876634"/>
                    <a:gd name="connsiteX146" fmla="*/ 95028 w 1230178"/>
                    <a:gd name="connsiteY146" fmla="*/ 575927 h 876634"/>
                    <a:gd name="connsiteX147" fmla="*/ 112306 w 1230178"/>
                    <a:gd name="connsiteY147" fmla="*/ 565848 h 876634"/>
                    <a:gd name="connsiteX148" fmla="*/ 182857 w 1230178"/>
                    <a:gd name="connsiteY148" fmla="*/ 529853 h 876634"/>
                    <a:gd name="connsiteX149" fmla="*/ 250528 w 1230178"/>
                    <a:gd name="connsiteY149" fmla="*/ 488099 h 876634"/>
                    <a:gd name="connsiteX150" fmla="*/ 295163 w 1230178"/>
                    <a:gd name="connsiteY150" fmla="*/ 427625 h 876634"/>
                    <a:gd name="connsiteX151" fmla="*/ 372912 w 1230178"/>
                    <a:gd name="connsiteY151" fmla="*/ 394510 h 876634"/>
                    <a:gd name="connsiteX152" fmla="*/ 418987 w 1230178"/>
                    <a:gd name="connsiteY152" fmla="*/ 364273 h 876634"/>
                    <a:gd name="connsiteX153" fmla="*/ 436264 w 1230178"/>
                    <a:gd name="connsiteY153" fmla="*/ 328278 h 876634"/>
                    <a:gd name="connsiteX154" fmla="*/ 446343 w 1230178"/>
                    <a:gd name="connsiteY154" fmla="*/ 312440 h 876634"/>
                    <a:gd name="connsiteX155" fmla="*/ 437704 w 1230178"/>
                    <a:gd name="connsiteY155" fmla="*/ 264927 h 876634"/>
                    <a:gd name="connsiteX156" fmla="*/ 447783 w 1230178"/>
                    <a:gd name="connsiteY156" fmla="*/ 239010 h 876634"/>
                    <a:gd name="connsiteX157" fmla="*/ 443464 w 1230178"/>
                    <a:gd name="connsiteY157" fmla="*/ 223172 h 876634"/>
                    <a:gd name="connsiteX158" fmla="*/ 454982 w 1230178"/>
                    <a:gd name="connsiteY158" fmla="*/ 190056 h 876634"/>
                    <a:gd name="connsiteX159" fmla="*/ 470820 w 1230178"/>
                    <a:gd name="connsiteY159" fmla="*/ 192936 h 876634"/>
                    <a:gd name="connsiteX160" fmla="*/ 482339 w 1230178"/>
                    <a:gd name="connsiteY160" fmla="*/ 188617 h 876634"/>
                    <a:gd name="connsiteX161" fmla="*/ 490977 w 1230178"/>
                    <a:gd name="connsiteY161" fmla="*/ 164139 h 876634"/>
                    <a:gd name="connsiteX162" fmla="*/ 496737 w 1230178"/>
                    <a:gd name="connsiteY162" fmla="*/ 110866 h 876634"/>
                    <a:gd name="connsiteX163" fmla="*/ 529853 w 1230178"/>
                    <a:gd name="connsiteY163" fmla="*/ 87829 h 876634"/>
                    <a:gd name="connsiteX164" fmla="*/ 541371 w 1230178"/>
                    <a:gd name="connsiteY164" fmla="*/ 71991 h 876634"/>
                    <a:gd name="connsiteX165" fmla="*/ 583126 w 1230178"/>
                    <a:gd name="connsiteY165" fmla="*/ 61913 h 876634"/>
                    <a:gd name="connsiteX166" fmla="*/ 591765 w 1230178"/>
                    <a:gd name="connsiteY166" fmla="*/ 61913 h 876634"/>
                    <a:gd name="connsiteX167" fmla="*/ 597524 w 1230178"/>
                    <a:gd name="connsiteY167" fmla="*/ 59032 h 876634"/>
                    <a:gd name="connsiteX168" fmla="*/ 601843 w 1230178"/>
                    <a:gd name="connsiteY168" fmla="*/ 31676 h 876634"/>
                    <a:gd name="connsiteX169" fmla="*/ 598964 w 1230178"/>
                    <a:gd name="connsiteY169" fmla="*/ 12958 h 876634"/>
                    <a:gd name="connsiteX170" fmla="*/ 617681 w 1230178"/>
                    <a:gd name="connsiteY170" fmla="*/ 0 h 876634"/>
                    <a:gd name="connsiteX0" fmla="*/ 617681 w 1133135"/>
                    <a:gd name="connsiteY0" fmla="*/ 0 h 876634"/>
                    <a:gd name="connsiteX1" fmla="*/ 637839 w 1133135"/>
                    <a:gd name="connsiteY1" fmla="*/ 15839 h 876634"/>
                    <a:gd name="connsiteX2" fmla="*/ 657996 w 1133135"/>
                    <a:gd name="connsiteY2" fmla="*/ 51834 h 876634"/>
                    <a:gd name="connsiteX3" fmla="*/ 676714 w 1133135"/>
                    <a:gd name="connsiteY3" fmla="*/ 70551 h 876634"/>
                    <a:gd name="connsiteX4" fmla="*/ 695431 w 1133135"/>
                    <a:gd name="connsiteY4" fmla="*/ 122384 h 876634"/>
                    <a:gd name="connsiteX5" fmla="*/ 695431 w 1133135"/>
                    <a:gd name="connsiteY5" fmla="*/ 133903 h 876634"/>
                    <a:gd name="connsiteX6" fmla="*/ 719908 w 1133135"/>
                    <a:gd name="connsiteY6" fmla="*/ 162699 h 876634"/>
                    <a:gd name="connsiteX7" fmla="*/ 734306 w 1133135"/>
                    <a:gd name="connsiteY7" fmla="*/ 162699 h 876634"/>
                    <a:gd name="connsiteX8" fmla="*/ 741506 w 1133135"/>
                    <a:gd name="connsiteY8" fmla="*/ 168458 h 876634"/>
                    <a:gd name="connsiteX9" fmla="*/ 753024 w 1133135"/>
                    <a:gd name="connsiteY9" fmla="*/ 171339 h 876634"/>
                    <a:gd name="connsiteX10" fmla="*/ 813496 w 1133135"/>
                    <a:gd name="connsiteY10" fmla="*/ 152621 h 876634"/>
                    <a:gd name="connsiteX11" fmla="*/ 840853 w 1133135"/>
                    <a:gd name="connsiteY11" fmla="*/ 133903 h 876634"/>
                    <a:gd name="connsiteX12" fmla="*/ 855251 w 1133135"/>
                    <a:gd name="connsiteY12" fmla="*/ 132463 h 876634"/>
                    <a:gd name="connsiteX13" fmla="*/ 881168 w 1133135"/>
                    <a:gd name="connsiteY13" fmla="*/ 129584 h 876634"/>
                    <a:gd name="connsiteX14" fmla="*/ 950279 w 1133135"/>
                    <a:gd name="connsiteY14" fmla="*/ 122384 h 876634"/>
                    <a:gd name="connsiteX15" fmla="*/ 1004992 w 1133135"/>
                    <a:gd name="connsiteY15" fmla="*/ 138223 h 876634"/>
                    <a:gd name="connsiteX16" fmla="*/ 1029469 w 1133135"/>
                    <a:gd name="connsiteY16" fmla="*/ 115186 h 876634"/>
                    <a:gd name="connsiteX17" fmla="*/ 1046747 w 1133135"/>
                    <a:gd name="connsiteY17" fmla="*/ 93588 h 876634"/>
                    <a:gd name="connsiteX18" fmla="*/ 1074103 w 1133135"/>
                    <a:gd name="connsiteY18" fmla="*/ 82069 h 876634"/>
                    <a:gd name="connsiteX19" fmla="*/ 1075522 w 1133135"/>
                    <a:gd name="connsiteY19" fmla="*/ 81644 h 876634"/>
                    <a:gd name="connsiteX20" fmla="*/ 1084182 w 1133135"/>
                    <a:gd name="connsiteY20" fmla="*/ 87829 h 876634"/>
                    <a:gd name="connsiteX21" fmla="*/ 1095700 w 1133135"/>
                    <a:gd name="connsiteY21" fmla="*/ 89269 h 876634"/>
                    <a:gd name="connsiteX22" fmla="*/ 1098580 w 1133135"/>
                    <a:gd name="connsiteY22" fmla="*/ 95028 h 876634"/>
                    <a:gd name="connsiteX23" fmla="*/ 1115858 w 1133135"/>
                    <a:gd name="connsiteY23" fmla="*/ 89269 h 876634"/>
                    <a:gd name="connsiteX24" fmla="*/ 1131919 w 1133135"/>
                    <a:gd name="connsiteY24" fmla="*/ 104812 h 876634"/>
                    <a:gd name="connsiteX25" fmla="*/ 1121617 w 1133135"/>
                    <a:gd name="connsiteY25" fmla="*/ 126704 h 876634"/>
                    <a:gd name="connsiteX26" fmla="*/ 1127376 w 1133135"/>
                    <a:gd name="connsiteY26" fmla="*/ 146861 h 876634"/>
                    <a:gd name="connsiteX27" fmla="*/ 1133135 w 1133135"/>
                    <a:gd name="connsiteY27" fmla="*/ 161260 h 876634"/>
                    <a:gd name="connsiteX28" fmla="*/ 1127376 w 1133135"/>
                    <a:gd name="connsiteY28" fmla="*/ 179977 h 876634"/>
                    <a:gd name="connsiteX29" fmla="*/ 1133135 w 1133135"/>
                    <a:gd name="connsiteY29" fmla="*/ 190056 h 876634"/>
                    <a:gd name="connsiteX30" fmla="*/ 1118737 w 1133135"/>
                    <a:gd name="connsiteY30" fmla="*/ 201575 h 876634"/>
                    <a:gd name="connsiteX31" fmla="*/ 1114418 w 1133135"/>
                    <a:gd name="connsiteY31" fmla="*/ 211654 h 876634"/>
                    <a:gd name="connsiteX32" fmla="*/ 1114331 w 1133135"/>
                    <a:gd name="connsiteY32" fmla="*/ 212147 h 876634"/>
                    <a:gd name="connsiteX33" fmla="*/ 1112978 w 1133135"/>
                    <a:gd name="connsiteY33" fmla="*/ 210213 h 876634"/>
                    <a:gd name="connsiteX34" fmla="*/ 1095700 w 1133135"/>
                    <a:gd name="connsiteY34" fmla="*/ 217413 h 876634"/>
                    <a:gd name="connsiteX35" fmla="*/ 1075543 w 1133135"/>
                    <a:gd name="connsiteY35" fmla="*/ 213093 h 876634"/>
                    <a:gd name="connsiteX36" fmla="*/ 1058265 w 1133135"/>
                    <a:gd name="connsiteY36" fmla="*/ 223172 h 876634"/>
                    <a:gd name="connsiteX37" fmla="*/ 1032348 w 1133135"/>
                    <a:gd name="connsiteY37" fmla="*/ 211654 h 876634"/>
                    <a:gd name="connsiteX38" fmla="*/ 1002112 w 1133135"/>
                    <a:gd name="connsiteY38" fmla="*/ 253408 h 876634"/>
                    <a:gd name="connsiteX39" fmla="*/ 957478 w 1133135"/>
                    <a:gd name="connsiteY39" fmla="*/ 250528 h 876634"/>
                    <a:gd name="connsiteX40" fmla="*/ 937320 w 1133135"/>
                    <a:gd name="connsiteY40" fmla="*/ 243329 h 876634"/>
                    <a:gd name="connsiteX41" fmla="*/ 928682 w 1133135"/>
                    <a:gd name="connsiteY41" fmla="*/ 253408 h 876634"/>
                    <a:gd name="connsiteX42" fmla="*/ 907084 w 1133135"/>
                    <a:gd name="connsiteY42" fmla="*/ 247649 h 876634"/>
                    <a:gd name="connsiteX43" fmla="*/ 884047 w 1133135"/>
                    <a:gd name="connsiteY43" fmla="*/ 264927 h 876634"/>
                    <a:gd name="connsiteX44" fmla="*/ 850931 w 1133135"/>
                    <a:gd name="connsiteY44" fmla="*/ 256288 h 876634"/>
                    <a:gd name="connsiteX45" fmla="*/ 830774 w 1133135"/>
                    <a:gd name="connsiteY45" fmla="*/ 286524 h 876634"/>
                    <a:gd name="connsiteX46" fmla="*/ 809177 w 1133135"/>
                    <a:gd name="connsiteY46" fmla="*/ 295162 h 876634"/>
                    <a:gd name="connsiteX47" fmla="*/ 791899 w 1133135"/>
                    <a:gd name="connsiteY47" fmla="*/ 286524 h 876634"/>
                    <a:gd name="connsiteX48" fmla="*/ 768862 w 1133135"/>
                    <a:gd name="connsiteY48" fmla="*/ 321080 h 876634"/>
                    <a:gd name="connsiteX49" fmla="*/ 765982 w 1133135"/>
                    <a:gd name="connsiteY49" fmla="*/ 332598 h 876634"/>
                    <a:gd name="connsiteX50" fmla="*/ 755904 w 1133135"/>
                    <a:gd name="connsiteY50" fmla="*/ 345556 h 876634"/>
                    <a:gd name="connsiteX51" fmla="*/ 755904 w 1133135"/>
                    <a:gd name="connsiteY51" fmla="*/ 361395 h 876634"/>
                    <a:gd name="connsiteX52" fmla="*/ 741506 w 1133135"/>
                    <a:gd name="connsiteY52" fmla="*/ 367154 h 876634"/>
                    <a:gd name="connsiteX53" fmla="*/ 740066 w 1133135"/>
                    <a:gd name="connsiteY53" fmla="*/ 385871 h 876634"/>
                    <a:gd name="connsiteX54" fmla="*/ 729987 w 1133135"/>
                    <a:gd name="connsiteY54" fmla="*/ 400269 h 876634"/>
                    <a:gd name="connsiteX55" fmla="*/ 722788 w 1133135"/>
                    <a:gd name="connsiteY55" fmla="*/ 400269 h 876634"/>
                    <a:gd name="connsiteX56" fmla="*/ 699751 w 1133135"/>
                    <a:gd name="connsiteY56" fmla="*/ 424747 h 876634"/>
                    <a:gd name="connsiteX57" fmla="*/ 706950 w 1133135"/>
                    <a:gd name="connsiteY57" fmla="*/ 437705 h 876634"/>
                    <a:gd name="connsiteX58" fmla="*/ 696871 w 1133135"/>
                    <a:gd name="connsiteY58" fmla="*/ 452103 h 876634"/>
                    <a:gd name="connsiteX59" fmla="*/ 691112 w 1133135"/>
                    <a:gd name="connsiteY59" fmla="*/ 467940 h 876634"/>
                    <a:gd name="connsiteX60" fmla="*/ 698311 w 1133135"/>
                    <a:gd name="connsiteY60" fmla="*/ 480899 h 876634"/>
                    <a:gd name="connsiteX61" fmla="*/ 698311 w 1133135"/>
                    <a:gd name="connsiteY61" fmla="*/ 493858 h 876634"/>
                    <a:gd name="connsiteX62" fmla="*/ 652237 w 1133135"/>
                    <a:gd name="connsiteY62" fmla="*/ 548570 h 876634"/>
                    <a:gd name="connsiteX63" fmla="*/ 620561 w 1133135"/>
                    <a:gd name="connsiteY63" fmla="*/ 560089 h 876634"/>
                    <a:gd name="connsiteX64" fmla="*/ 588885 w 1133135"/>
                    <a:gd name="connsiteY64" fmla="*/ 552890 h 876634"/>
                    <a:gd name="connsiteX65" fmla="*/ 568728 w 1133135"/>
                    <a:gd name="connsiteY65" fmla="*/ 551451 h 876634"/>
                    <a:gd name="connsiteX66" fmla="*/ 551450 w 1133135"/>
                    <a:gd name="connsiteY66" fmla="*/ 547131 h 876634"/>
                    <a:gd name="connsiteX67" fmla="*/ 522653 w 1133135"/>
                    <a:gd name="connsiteY67" fmla="*/ 562969 h 876634"/>
                    <a:gd name="connsiteX68" fmla="*/ 532732 w 1133135"/>
                    <a:gd name="connsiteY68" fmla="*/ 577366 h 876634"/>
                    <a:gd name="connsiteX69" fmla="*/ 541371 w 1133135"/>
                    <a:gd name="connsiteY69" fmla="*/ 616242 h 876634"/>
                    <a:gd name="connsiteX70" fmla="*/ 551450 w 1133135"/>
                    <a:gd name="connsiteY70" fmla="*/ 620562 h 876634"/>
                    <a:gd name="connsiteX71" fmla="*/ 554329 w 1133135"/>
                    <a:gd name="connsiteY71" fmla="*/ 642159 h 876634"/>
                    <a:gd name="connsiteX72" fmla="*/ 573047 w 1133135"/>
                    <a:gd name="connsiteY72" fmla="*/ 647918 h 876634"/>
                    <a:gd name="connsiteX73" fmla="*/ 587445 w 1133135"/>
                    <a:gd name="connsiteY73" fmla="*/ 662316 h 876634"/>
                    <a:gd name="connsiteX74" fmla="*/ 586005 w 1133135"/>
                    <a:gd name="connsiteY74" fmla="*/ 681033 h 876634"/>
                    <a:gd name="connsiteX75" fmla="*/ 544251 w 1133135"/>
                    <a:gd name="connsiteY75" fmla="*/ 705511 h 876634"/>
                    <a:gd name="connsiteX76" fmla="*/ 518334 w 1133135"/>
                    <a:gd name="connsiteY76" fmla="*/ 712710 h 876634"/>
                    <a:gd name="connsiteX77" fmla="*/ 503936 w 1133135"/>
                    <a:gd name="connsiteY77" fmla="*/ 725668 h 876634"/>
                    <a:gd name="connsiteX78" fmla="*/ 501056 w 1133135"/>
                    <a:gd name="connsiteY78" fmla="*/ 745826 h 876634"/>
                    <a:gd name="connsiteX79" fmla="*/ 496737 w 1133135"/>
                    <a:gd name="connsiteY79" fmla="*/ 778941 h 876634"/>
                    <a:gd name="connsiteX80" fmla="*/ 470820 w 1133135"/>
                    <a:gd name="connsiteY80" fmla="*/ 776062 h 876634"/>
                    <a:gd name="connsiteX81" fmla="*/ 470820 w 1133135"/>
                    <a:gd name="connsiteY81" fmla="*/ 789020 h 876634"/>
                    <a:gd name="connsiteX82" fmla="*/ 437704 w 1133135"/>
                    <a:gd name="connsiteY82" fmla="*/ 826455 h 876634"/>
                    <a:gd name="connsiteX83" fmla="*/ 404589 w 1133135"/>
                    <a:gd name="connsiteY83" fmla="*/ 797659 h 876634"/>
                    <a:gd name="connsiteX84" fmla="*/ 397389 w 1133135"/>
                    <a:gd name="connsiteY84" fmla="*/ 793340 h 876634"/>
                    <a:gd name="connsiteX85" fmla="*/ 384431 w 1133135"/>
                    <a:gd name="connsiteY85" fmla="*/ 800539 h 876634"/>
                    <a:gd name="connsiteX86" fmla="*/ 395950 w 1133135"/>
                    <a:gd name="connsiteY86" fmla="*/ 823576 h 876634"/>
                    <a:gd name="connsiteX87" fmla="*/ 394510 w 1133135"/>
                    <a:gd name="connsiteY87" fmla="*/ 827896 h 876634"/>
                    <a:gd name="connsiteX88" fmla="*/ 416107 w 1133135"/>
                    <a:gd name="connsiteY88" fmla="*/ 856692 h 876634"/>
                    <a:gd name="connsiteX89" fmla="*/ 426186 w 1133135"/>
                    <a:gd name="connsiteY89" fmla="*/ 871089 h 876634"/>
                    <a:gd name="connsiteX90" fmla="*/ 424954 w 1133135"/>
                    <a:gd name="connsiteY90" fmla="*/ 876634 h 876634"/>
                    <a:gd name="connsiteX91" fmla="*/ 286957 w 1133135"/>
                    <a:gd name="connsiteY91" fmla="*/ 876634 h 876634"/>
                    <a:gd name="connsiteX92" fmla="*/ 282204 w 1133135"/>
                    <a:gd name="connsiteY92" fmla="*/ 871089 h 876634"/>
                    <a:gd name="connsiteX93" fmla="*/ 285084 w 1133135"/>
                    <a:gd name="connsiteY93" fmla="*/ 866770 h 876634"/>
                    <a:gd name="connsiteX94" fmla="*/ 285084 w 1133135"/>
                    <a:gd name="connsiteY94" fmla="*/ 848052 h 876634"/>
                    <a:gd name="connsiteX95" fmla="*/ 300922 w 1133135"/>
                    <a:gd name="connsiteY95" fmla="*/ 842293 h 876634"/>
                    <a:gd name="connsiteX96" fmla="*/ 292283 w 1133135"/>
                    <a:gd name="connsiteY96" fmla="*/ 829335 h 876634"/>
                    <a:gd name="connsiteX97" fmla="*/ 277885 w 1133135"/>
                    <a:gd name="connsiteY97" fmla="*/ 825015 h 876634"/>
                    <a:gd name="connsiteX98" fmla="*/ 267806 w 1133135"/>
                    <a:gd name="connsiteY98" fmla="*/ 822136 h 876634"/>
                    <a:gd name="connsiteX99" fmla="*/ 267806 w 1133135"/>
                    <a:gd name="connsiteY99" fmla="*/ 810618 h 876634"/>
                    <a:gd name="connsiteX100" fmla="*/ 276445 w 1133135"/>
                    <a:gd name="connsiteY100" fmla="*/ 800539 h 876634"/>
                    <a:gd name="connsiteX101" fmla="*/ 290843 w 1133135"/>
                    <a:gd name="connsiteY101" fmla="*/ 801978 h 876634"/>
                    <a:gd name="connsiteX102" fmla="*/ 302362 w 1133135"/>
                    <a:gd name="connsiteY102" fmla="*/ 799099 h 876634"/>
                    <a:gd name="connsiteX103" fmla="*/ 306681 w 1133135"/>
                    <a:gd name="connsiteY103" fmla="*/ 787581 h 876634"/>
                    <a:gd name="connsiteX104" fmla="*/ 315320 w 1133135"/>
                    <a:gd name="connsiteY104" fmla="*/ 765983 h 876634"/>
                    <a:gd name="connsiteX105" fmla="*/ 335477 w 1133135"/>
                    <a:gd name="connsiteY105" fmla="*/ 761663 h 876634"/>
                    <a:gd name="connsiteX106" fmla="*/ 334037 w 1133135"/>
                    <a:gd name="connsiteY106" fmla="*/ 753025 h 876634"/>
                    <a:gd name="connsiteX107" fmla="*/ 323959 w 1133135"/>
                    <a:gd name="connsiteY107" fmla="*/ 745826 h 876634"/>
                    <a:gd name="connsiteX108" fmla="*/ 329718 w 1133135"/>
                    <a:gd name="connsiteY108" fmla="*/ 734307 h 876634"/>
                    <a:gd name="connsiteX109" fmla="*/ 311000 w 1133135"/>
                    <a:gd name="connsiteY109" fmla="*/ 725668 h 876634"/>
                    <a:gd name="connsiteX110" fmla="*/ 292283 w 1133135"/>
                    <a:gd name="connsiteY110" fmla="*/ 719909 h 876634"/>
                    <a:gd name="connsiteX111" fmla="*/ 298042 w 1133135"/>
                    <a:gd name="connsiteY111" fmla="*/ 704070 h 876634"/>
                    <a:gd name="connsiteX112" fmla="*/ 312440 w 1133135"/>
                    <a:gd name="connsiteY112" fmla="*/ 699751 h 876634"/>
                    <a:gd name="connsiteX113" fmla="*/ 319639 w 1133135"/>
                    <a:gd name="connsiteY113" fmla="*/ 688233 h 876634"/>
                    <a:gd name="connsiteX114" fmla="*/ 299482 w 1133135"/>
                    <a:gd name="connsiteY114" fmla="*/ 678155 h 876634"/>
                    <a:gd name="connsiteX115" fmla="*/ 289403 w 1133135"/>
                    <a:gd name="connsiteY115" fmla="*/ 679594 h 876634"/>
                    <a:gd name="connsiteX116" fmla="*/ 256287 w 1133135"/>
                    <a:gd name="connsiteY116" fmla="*/ 679594 h 876634"/>
                    <a:gd name="connsiteX117" fmla="*/ 250528 w 1133135"/>
                    <a:gd name="connsiteY117" fmla="*/ 688233 h 876634"/>
                    <a:gd name="connsiteX118" fmla="*/ 239010 w 1133135"/>
                    <a:gd name="connsiteY118" fmla="*/ 686793 h 876634"/>
                    <a:gd name="connsiteX119" fmla="*/ 226051 w 1133135"/>
                    <a:gd name="connsiteY119" fmla="*/ 675274 h 876634"/>
                    <a:gd name="connsiteX120" fmla="*/ 226051 w 1133135"/>
                    <a:gd name="connsiteY120" fmla="*/ 663755 h 876634"/>
                    <a:gd name="connsiteX121" fmla="*/ 249088 w 1133135"/>
                    <a:gd name="connsiteY121" fmla="*/ 657996 h 876634"/>
                    <a:gd name="connsiteX122" fmla="*/ 249088 w 1133135"/>
                    <a:gd name="connsiteY122" fmla="*/ 639279 h 876634"/>
                    <a:gd name="connsiteX123" fmla="*/ 236130 w 1133135"/>
                    <a:gd name="connsiteY123" fmla="*/ 636399 h 876634"/>
                    <a:gd name="connsiteX124" fmla="*/ 228931 w 1133135"/>
                    <a:gd name="connsiteY124" fmla="*/ 633520 h 876634"/>
                    <a:gd name="connsiteX125" fmla="*/ 233250 w 1133135"/>
                    <a:gd name="connsiteY125" fmla="*/ 622001 h 876634"/>
                    <a:gd name="connsiteX126" fmla="*/ 233250 w 1133135"/>
                    <a:gd name="connsiteY126" fmla="*/ 597525 h 876634"/>
                    <a:gd name="connsiteX127" fmla="*/ 237570 w 1133135"/>
                    <a:gd name="connsiteY127" fmla="*/ 590325 h 876634"/>
                    <a:gd name="connsiteX128" fmla="*/ 243329 w 1133135"/>
                    <a:gd name="connsiteY128" fmla="*/ 567288 h 876634"/>
                    <a:gd name="connsiteX129" fmla="*/ 227491 w 1133135"/>
                    <a:gd name="connsiteY129" fmla="*/ 564409 h 876634"/>
                    <a:gd name="connsiteX130" fmla="*/ 203014 w 1133135"/>
                    <a:gd name="connsiteY130" fmla="*/ 550010 h 876634"/>
                    <a:gd name="connsiteX131" fmla="*/ 171338 w 1133135"/>
                    <a:gd name="connsiteY131" fmla="*/ 557210 h 876634"/>
                    <a:gd name="connsiteX132" fmla="*/ 138222 w 1133135"/>
                    <a:gd name="connsiteY132" fmla="*/ 565848 h 876634"/>
                    <a:gd name="connsiteX133" fmla="*/ 115185 w 1133135"/>
                    <a:gd name="connsiteY133" fmla="*/ 588885 h 876634"/>
                    <a:gd name="connsiteX134" fmla="*/ 93588 w 1133135"/>
                    <a:gd name="connsiteY134" fmla="*/ 603284 h 876634"/>
                    <a:gd name="connsiteX135" fmla="*/ 70551 w 1133135"/>
                    <a:gd name="connsiteY135" fmla="*/ 617681 h 876634"/>
                    <a:gd name="connsiteX136" fmla="*/ 61912 w 1133135"/>
                    <a:gd name="connsiteY136" fmla="*/ 636399 h 876634"/>
                    <a:gd name="connsiteX137" fmla="*/ 34556 w 1133135"/>
                    <a:gd name="connsiteY137" fmla="*/ 634959 h 876634"/>
                    <a:gd name="connsiteX138" fmla="*/ 30236 w 1133135"/>
                    <a:gd name="connsiteY138" fmla="*/ 624881 h 876634"/>
                    <a:gd name="connsiteX139" fmla="*/ 0 w 1133135"/>
                    <a:gd name="connsiteY139" fmla="*/ 630640 h 876634"/>
                    <a:gd name="connsiteX140" fmla="*/ 50394 w 1133135"/>
                    <a:gd name="connsiteY140" fmla="*/ 597525 h 876634"/>
                    <a:gd name="connsiteX141" fmla="*/ 74871 w 1133135"/>
                    <a:gd name="connsiteY141" fmla="*/ 593205 h 876634"/>
                    <a:gd name="connsiteX142" fmla="*/ 79190 w 1133135"/>
                    <a:gd name="connsiteY142" fmla="*/ 575927 h 876634"/>
                    <a:gd name="connsiteX143" fmla="*/ 95028 w 1133135"/>
                    <a:gd name="connsiteY143" fmla="*/ 575927 h 876634"/>
                    <a:gd name="connsiteX144" fmla="*/ 112306 w 1133135"/>
                    <a:gd name="connsiteY144" fmla="*/ 565848 h 876634"/>
                    <a:gd name="connsiteX145" fmla="*/ 182857 w 1133135"/>
                    <a:gd name="connsiteY145" fmla="*/ 529853 h 876634"/>
                    <a:gd name="connsiteX146" fmla="*/ 250528 w 1133135"/>
                    <a:gd name="connsiteY146" fmla="*/ 488099 h 876634"/>
                    <a:gd name="connsiteX147" fmla="*/ 295163 w 1133135"/>
                    <a:gd name="connsiteY147" fmla="*/ 427625 h 876634"/>
                    <a:gd name="connsiteX148" fmla="*/ 372912 w 1133135"/>
                    <a:gd name="connsiteY148" fmla="*/ 394510 h 876634"/>
                    <a:gd name="connsiteX149" fmla="*/ 418987 w 1133135"/>
                    <a:gd name="connsiteY149" fmla="*/ 364273 h 876634"/>
                    <a:gd name="connsiteX150" fmla="*/ 436264 w 1133135"/>
                    <a:gd name="connsiteY150" fmla="*/ 328278 h 876634"/>
                    <a:gd name="connsiteX151" fmla="*/ 446343 w 1133135"/>
                    <a:gd name="connsiteY151" fmla="*/ 312440 h 876634"/>
                    <a:gd name="connsiteX152" fmla="*/ 437704 w 1133135"/>
                    <a:gd name="connsiteY152" fmla="*/ 264927 h 876634"/>
                    <a:gd name="connsiteX153" fmla="*/ 447783 w 1133135"/>
                    <a:gd name="connsiteY153" fmla="*/ 239010 h 876634"/>
                    <a:gd name="connsiteX154" fmla="*/ 443464 w 1133135"/>
                    <a:gd name="connsiteY154" fmla="*/ 223172 h 876634"/>
                    <a:gd name="connsiteX155" fmla="*/ 454982 w 1133135"/>
                    <a:gd name="connsiteY155" fmla="*/ 190056 h 876634"/>
                    <a:gd name="connsiteX156" fmla="*/ 470820 w 1133135"/>
                    <a:gd name="connsiteY156" fmla="*/ 192936 h 876634"/>
                    <a:gd name="connsiteX157" fmla="*/ 482339 w 1133135"/>
                    <a:gd name="connsiteY157" fmla="*/ 188617 h 876634"/>
                    <a:gd name="connsiteX158" fmla="*/ 490977 w 1133135"/>
                    <a:gd name="connsiteY158" fmla="*/ 164139 h 876634"/>
                    <a:gd name="connsiteX159" fmla="*/ 496737 w 1133135"/>
                    <a:gd name="connsiteY159" fmla="*/ 110866 h 876634"/>
                    <a:gd name="connsiteX160" fmla="*/ 529853 w 1133135"/>
                    <a:gd name="connsiteY160" fmla="*/ 87829 h 876634"/>
                    <a:gd name="connsiteX161" fmla="*/ 541371 w 1133135"/>
                    <a:gd name="connsiteY161" fmla="*/ 71991 h 876634"/>
                    <a:gd name="connsiteX162" fmla="*/ 583126 w 1133135"/>
                    <a:gd name="connsiteY162" fmla="*/ 61913 h 876634"/>
                    <a:gd name="connsiteX163" fmla="*/ 591765 w 1133135"/>
                    <a:gd name="connsiteY163" fmla="*/ 61913 h 876634"/>
                    <a:gd name="connsiteX164" fmla="*/ 597524 w 1133135"/>
                    <a:gd name="connsiteY164" fmla="*/ 59032 h 876634"/>
                    <a:gd name="connsiteX165" fmla="*/ 601843 w 1133135"/>
                    <a:gd name="connsiteY165" fmla="*/ 31676 h 876634"/>
                    <a:gd name="connsiteX166" fmla="*/ 598964 w 1133135"/>
                    <a:gd name="connsiteY166" fmla="*/ 12958 h 876634"/>
                    <a:gd name="connsiteX167" fmla="*/ 617681 w 1133135"/>
                    <a:gd name="connsiteY167" fmla="*/ 0 h 876634"/>
                    <a:gd name="connsiteX0" fmla="*/ 617681 w 1133135"/>
                    <a:gd name="connsiteY0" fmla="*/ 0 h 1032342"/>
                    <a:gd name="connsiteX1" fmla="*/ 637839 w 1133135"/>
                    <a:gd name="connsiteY1" fmla="*/ 15839 h 1032342"/>
                    <a:gd name="connsiteX2" fmla="*/ 657996 w 1133135"/>
                    <a:gd name="connsiteY2" fmla="*/ 51834 h 1032342"/>
                    <a:gd name="connsiteX3" fmla="*/ 676714 w 1133135"/>
                    <a:gd name="connsiteY3" fmla="*/ 70551 h 1032342"/>
                    <a:gd name="connsiteX4" fmla="*/ 695431 w 1133135"/>
                    <a:gd name="connsiteY4" fmla="*/ 122384 h 1032342"/>
                    <a:gd name="connsiteX5" fmla="*/ 695431 w 1133135"/>
                    <a:gd name="connsiteY5" fmla="*/ 133903 h 1032342"/>
                    <a:gd name="connsiteX6" fmla="*/ 719908 w 1133135"/>
                    <a:gd name="connsiteY6" fmla="*/ 162699 h 1032342"/>
                    <a:gd name="connsiteX7" fmla="*/ 734306 w 1133135"/>
                    <a:gd name="connsiteY7" fmla="*/ 162699 h 1032342"/>
                    <a:gd name="connsiteX8" fmla="*/ 741506 w 1133135"/>
                    <a:gd name="connsiteY8" fmla="*/ 168458 h 1032342"/>
                    <a:gd name="connsiteX9" fmla="*/ 753024 w 1133135"/>
                    <a:gd name="connsiteY9" fmla="*/ 171339 h 1032342"/>
                    <a:gd name="connsiteX10" fmla="*/ 813496 w 1133135"/>
                    <a:gd name="connsiteY10" fmla="*/ 152621 h 1032342"/>
                    <a:gd name="connsiteX11" fmla="*/ 840853 w 1133135"/>
                    <a:gd name="connsiteY11" fmla="*/ 133903 h 1032342"/>
                    <a:gd name="connsiteX12" fmla="*/ 855251 w 1133135"/>
                    <a:gd name="connsiteY12" fmla="*/ 132463 h 1032342"/>
                    <a:gd name="connsiteX13" fmla="*/ 881168 w 1133135"/>
                    <a:gd name="connsiteY13" fmla="*/ 129584 h 1032342"/>
                    <a:gd name="connsiteX14" fmla="*/ 950279 w 1133135"/>
                    <a:gd name="connsiteY14" fmla="*/ 122384 h 1032342"/>
                    <a:gd name="connsiteX15" fmla="*/ 1004992 w 1133135"/>
                    <a:gd name="connsiteY15" fmla="*/ 138223 h 1032342"/>
                    <a:gd name="connsiteX16" fmla="*/ 1029469 w 1133135"/>
                    <a:gd name="connsiteY16" fmla="*/ 115186 h 1032342"/>
                    <a:gd name="connsiteX17" fmla="*/ 1046747 w 1133135"/>
                    <a:gd name="connsiteY17" fmla="*/ 93588 h 1032342"/>
                    <a:gd name="connsiteX18" fmla="*/ 1074103 w 1133135"/>
                    <a:gd name="connsiteY18" fmla="*/ 82069 h 1032342"/>
                    <a:gd name="connsiteX19" fmla="*/ 1075522 w 1133135"/>
                    <a:gd name="connsiteY19" fmla="*/ 81644 h 1032342"/>
                    <a:gd name="connsiteX20" fmla="*/ 1084182 w 1133135"/>
                    <a:gd name="connsiteY20" fmla="*/ 87829 h 1032342"/>
                    <a:gd name="connsiteX21" fmla="*/ 1095700 w 1133135"/>
                    <a:gd name="connsiteY21" fmla="*/ 89269 h 1032342"/>
                    <a:gd name="connsiteX22" fmla="*/ 1098580 w 1133135"/>
                    <a:gd name="connsiteY22" fmla="*/ 95028 h 1032342"/>
                    <a:gd name="connsiteX23" fmla="*/ 1115858 w 1133135"/>
                    <a:gd name="connsiteY23" fmla="*/ 89269 h 1032342"/>
                    <a:gd name="connsiteX24" fmla="*/ 1131919 w 1133135"/>
                    <a:gd name="connsiteY24" fmla="*/ 104812 h 1032342"/>
                    <a:gd name="connsiteX25" fmla="*/ 1121617 w 1133135"/>
                    <a:gd name="connsiteY25" fmla="*/ 126704 h 1032342"/>
                    <a:gd name="connsiteX26" fmla="*/ 1127376 w 1133135"/>
                    <a:gd name="connsiteY26" fmla="*/ 146861 h 1032342"/>
                    <a:gd name="connsiteX27" fmla="*/ 1133135 w 1133135"/>
                    <a:gd name="connsiteY27" fmla="*/ 161260 h 1032342"/>
                    <a:gd name="connsiteX28" fmla="*/ 1127376 w 1133135"/>
                    <a:gd name="connsiteY28" fmla="*/ 179977 h 1032342"/>
                    <a:gd name="connsiteX29" fmla="*/ 1133135 w 1133135"/>
                    <a:gd name="connsiteY29" fmla="*/ 190056 h 1032342"/>
                    <a:gd name="connsiteX30" fmla="*/ 1118737 w 1133135"/>
                    <a:gd name="connsiteY30" fmla="*/ 201575 h 1032342"/>
                    <a:gd name="connsiteX31" fmla="*/ 1114418 w 1133135"/>
                    <a:gd name="connsiteY31" fmla="*/ 211654 h 1032342"/>
                    <a:gd name="connsiteX32" fmla="*/ 1114331 w 1133135"/>
                    <a:gd name="connsiteY32" fmla="*/ 212147 h 1032342"/>
                    <a:gd name="connsiteX33" fmla="*/ 1112978 w 1133135"/>
                    <a:gd name="connsiteY33" fmla="*/ 210213 h 1032342"/>
                    <a:gd name="connsiteX34" fmla="*/ 1095700 w 1133135"/>
                    <a:gd name="connsiteY34" fmla="*/ 217413 h 1032342"/>
                    <a:gd name="connsiteX35" fmla="*/ 1075543 w 1133135"/>
                    <a:gd name="connsiteY35" fmla="*/ 213093 h 1032342"/>
                    <a:gd name="connsiteX36" fmla="*/ 1058265 w 1133135"/>
                    <a:gd name="connsiteY36" fmla="*/ 223172 h 1032342"/>
                    <a:gd name="connsiteX37" fmla="*/ 1032348 w 1133135"/>
                    <a:gd name="connsiteY37" fmla="*/ 211654 h 1032342"/>
                    <a:gd name="connsiteX38" fmla="*/ 1002112 w 1133135"/>
                    <a:gd name="connsiteY38" fmla="*/ 253408 h 1032342"/>
                    <a:gd name="connsiteX39" fmla="*/ 957478 w 1133135"/>
                    <a:gd name="connsiteY39" fmla="*/ 250528 h 1032342"/>
                    <a:gd name="connsiteX40" fmla="*/ 937320 w 1133135"/>
                    <a:gd name="connsiteY40" fmla="*/ 243329 h 1032342"/>
                    <a:gd name="connsiteX41" fmla="*/ 928682 w 1133135"/>
                    <a:gd name="connsiteY41" fmla="*/ 253408 h 1032342"/>
                    <a:gd name="connsiteX42" fmla="*/ 907084 w 1133135"/>
                    <a:gd name="connsiteY42" fmla="*/ 247649 h 1032342"/>
                    <a:gd name="connsiteX43" fmla="*/ 884047 w 1133135"/>
                    <a:gd name="connsiteY43" fmla="*/ 264927 h 1032342"/>
                    <a:gd name="connsiteX44" fmla="*/ 850931 w 1133135"/>
                    <a:gd name="connsiteY44" fmla="*/ 256288 h 1032342"/>
                    <a:gd name="connsiteX45" fmla="*/ 830774 w 1133135"/>
                    <a:gd name="connsiteY45" fmla="*/ 286524 h 1032342"/>
                    <a:gd name="connsiteX46" fmla="*/ 809177 w 1133135"/>
                    <a:gd name="connsiteY46" fmla="*/ 295162 h 1032342"/>
                    <a:gd name="connsiteX47" fmla="*/ 791899 w 1133135"/>
                    <a:gd name="connsiteY47" fmla="*/ 286524 h 1032342"/>
                    <a:gd name="connsiteX48" fmla="*/ 768862 w 1133135"/>
                    <a:gd name="connsiteY48" fmla="*/ 321080 h 1032342"/>
                    <a:gd name="connsiteX49" fmla="*/ 765982 w 1133135"/>
                    <a:gd name="connsiteY49" fmla="*/ 332598 h 1032342"/>
                    <a:gd name="connsiteX50" fmla="*/ 755904 w 1133135"/>
                    <a:gd name="connsiteY50" fmla="*/ 345556 h 1032342"/>
                    <a:gd name="connsiteX51" fmla="*/ 755904 w 1133135"/>
                    <a:gd name="connsiteY51" fmla="*/ 361395 h 1032342"/>
                    <a:gd name="connsiteX52" fmla="*/ 741506 w 1133135"/>
                    <a:gd name="connsiteY52" fmla="*/ 367154 h 1032342"/>
                    <a:gd name="connsiteX53" fmla="*/ 740066 w 1133135"/>
                    <a:gd name="connsiteY53" fmla="*/ 385871 h 1032342"/>
                    <a:gd name="connsiteX54" fmla="*/ 729987 w 1133135"/>
                    <a:gd name="connsiteY54" fmla="*/ 400269 h 1032342"/>
                    <a:gd name="connsiteX55" fmla="*/ 722788 w 1133135"/>
                    <a:gd name="connsiteY55" fmla="*/ 400269 h 1032342"/>
                    <a:gd name="connsiteX56" fmla="*/ 699751 w 1133135"/>
                    <a:gd name="connsiteY56" fmla="*/ 424747 h 1032342"/>
                    <a:gd name="connsiteX57" fmla="*/ 706950 w 1133135"/>
                    <a:gd name="connsiteY57" fmla="*/ 437705 h 1032342"/>
                    <a:gd name="connsiteX58" fmla="*/ 696871 w 1133135"/>
                    <a:gd name="connsiteY58" fmla="*/ 452103 h 1032342"/>
                    <a:gd name="connsiteX59" fmla="*/ 691112 w 1133135"/>
                    <a:gd name="connsiteY59" fmla="*/ 467940 h 1032342"/>
                    <a:gd name="connsiteX60" fmla="*/ 698311 w 1133135"/>
                    <a:gd name="connsiteY60" fmla="*/ 480899 h 1032342"/>
                    <a:gd name="connsiteX61" fmla="*/ 698311 w 1133135"/>
                    <a:gd name="connsiteY61" fmla="*/ 493858 h 1032342"/>
                    <a:gd name="connsiteX62" fmla="*/ 652237 w 1133135"/>
                    <a:gd name="connsiteY62" fmla="*/ 548570 h 1032342"/>
                    <a:gd name="connsiteX63" fmla="*/ 620561 w 1133135"/>
                    <a:gd name="connsiteY63" fmla="*/ 560089 h 1032342"/>
                    <a:gd name="connsiteX64" fmla="*/ 588885 w 1133135"/>
                    <a:gd name="connsiteY64" fmla="*/ 552890 h 1032342"/>
                    <a:gd name="connsiteX65" fmla="*/ 568728 w 1133135"/>
                    <a:gd name="connsiteY65" fmla="*/ 551451 h 1032342"/>
                    <a:gd name="connsiteX66" fmla="*/ 551450 w 1133135"/>
                    <a:gd name="connsiteY66" fmla="*/ 547131 h 1032342"/>
                    <a:gd name="connsiteX67" fmla="*/ 522653 w 1133135"/>
                    <a:gd name="connsiteY67" fmla="*/ 562969 h 1032342"/>
                    <a:gd name="connsiteX68" fmla="*/ 532732 w 1133135"/>
                    <a:gd name="connsiteY68" fmla="*/ 577366 h 1032342"/>
                    <a:gd name="connsiteX69" fmla="*/ 541371 w 1133135"/>
                    <a:gd name="connsiteY69" fmla="*/ 616242 h 1032342"/>
                    <a:gd name="connsiteX70" fmla="*/ 551450 w 1133135"/>
                    <a:gd name="connsiteY70" fmla="*/ 620562 h 1032342"/>
                    <a:gd name="connsiteX71" fmla="*/ 554329 w 1133135"/>
                    <a:gd name="connsiteY71" fmla="*/ 642159 h 1032342"/>
                    <a:gd name="connsiteX72" fmla="*/ 573047 w 1133135"/>
                    <a:gd name="connsiteY72" fmla="*/ 647918 h 1032342"/>
                    <a:gd name="connsiteX73" fmla="*/ 587445 w 1133135"/>
                    <a:gd name="connsiteY73" fmla="*/ 662316 h 1032342"/>
                    <a:gd name="connsiteX74" fmla="*/ 586005 w 1133135"/>
                    <a:gd name="connsiteY74" fmla="*/ 681033 h 1032342"/>
                    <a:gd name="connsiteX75" fmla="*/ 544251 w 1133135"/>
                    <a:gd name="connsiteY75" fmla="*/ 705511 h 1032342"/>
                    <a:gd name="connsiteX76" fmla="*/ 518334 w 1133135"/>
                    <a:gd name="connsiteY76" fmla="*/ 712710 h 1032342"/>
                    <a:gd name="connsiteX77" fmla="*/ 503936 w 1133135"/>
                    <a:gd name="connsiteY77" fmla="*/ 725668 h 1032342"/>
                    <a:gd name="connsiteX78" fmla="*/ 501056 w 1133135"/>
                    <a:gd name="connsiteY78" fmla="*/ 745826 h 1032342"/>
                    <a:gd name="connsiteX79" fmla="*/ 496737 w 1133135"/>
                    <a:gd name="connsiteY79" fmla="*/ 778941 h 1032342"/>
                    <a:gd name="connsiteX80" fmla="*/ 470820 w 1133135"/>
                    <a:gd name="connsiteY80" fmla="*/ 776062 h 1032342"/>
                    <a:gd name="connsiteX81" fmla="*/ 470820 w 1133135"/>
                    <a:gd name="connsiteY81" fmla="*/ 789020 h 1032342"/>
                    <a:gd name="connsiteX82" fmla="*/ 437704 w 1133135"/>
                    <a:gd name="connsiteY82" fmla="*/ 826455 h 1032342"/>
                    <a:gd name="connsiteX83" fmla="*/ 404589 w 1133135"/>
                    <a:gd name="connsiteY83" fmla="*/ 797659 h 1032342"/>
                    <a:gd name="connsiteX84" fmla="*/ 397389 w 1133135"/>
                    <a:gd name="connsiteY84" fmla="*/ 793340 h 1032342"/>
                    <a:gd name="connsiteX85" fmla="*/ 384431 w 1133135"/>
                    <a:gd name="connsiteY85" fmla="*/ 800539 h 1032342"/>
                    <a:gd name="connsiteX86" fmla="*/ 395950 w 1133135"/>
                    <a:gd name="connsiteY86" fmla="*/ 823576 h 1032342"/>
                    <a:gd name="connsiteX87" fmla="*/ 394510 w 1133135"/>
                    <a:gd name="connsiteY87" fmla="*/ 827896 h 1032342"/>
                    <a:gd name="connsiteX88" fmla="*/ 416107 w 1133135"/>
                    <a:gd name="connsiteY88" fmla="*/ 856692 h 1032342"/>
                    <a:gd name="connsiteX89" fmla="*/ 426186 w 1133135"/>
                    <a:gd name="connsiteY89" fmla="*/ 871089 h 1032342"/>
                    <a:gd name="connsiteX90" fmla="*/ 424954 w 1133135"/>
                    <a:gd name="connsiteY90" fmla="*/ 876634 h 1032342"/>
                    <a:gd name="connsiteX91" fmla="*/ 390653 w 1133135"/>
                    <a:gd name="connsiteY91" fmla="*/ 1032342 h 1032342"/>
                    <a:gd name="connsiteX92" fmla="*/ 286957 w 1133135"/>
                    <a:gd name="connsiteY92" fmla="*/ 876634 h 1032342"/>
                    <a:gd name="connsiteX93" fmla="*/ 282204 w 1133135"/>
                    <a:gd name="connsiteY93" fmla="*/ 871089 h 1032342"/>
                    <a:gd name="connsiteX94" fmla="*/ 285084 w 1133135"/>
                    <a:gd name="connsiteY94" fmla="*/ 866770 h 1032342"/>
                    <a:gd name="connsiteX95" fmla="*/ 285084 w 1133135"/>
                    <a:gd name="connsiteY95" fmla="*/ 848052 h 1032342"/>
                    <a:gd name="connsiteX96" fmla="*/ 300922 w 1133135"/>
                    <a:gd name="connsiteY96" fmla="*/ 842293 h 1032342"/>
                    <a:gd name="connsiteX97" fmla="*/ 292283 w 1133135"/>
                    <a:gd name="connsiteY97" fmla="*/ 829335 h 1032342"/>
                    <a:gd name="connsiteX98" fmla="*/ 277885 w 1133135"/>
                    <a:gd name="connsiteY98" fmla="*/ 825015 h 1032342"/>
                    <a:gd name="connsiteX99" fmla="*/ 267806 w 1133135"/>
                    <a:gd name="connsiteY99" fmla="*/ 822136 h 1032342"/>
                    <a:gd name="connsiteX100" fmla="*/ 267806 w 1133135"/>
                    <a:gd name="connsiteY100" fmla="*/ 810618 h 1032342"/>
                    <a:gd name="connsiteX101" fmla="*/ 276445 w 1133135"/>
                    <a:gd name="connsiteY101" fmla="*/ 800539 h 1032342"/>
                    <a:gd name="connsiteX102" fmla="*/ 290843 w 1133135"/>
                    <a:gd name="connsiteY102" fmla="*/ 801978 h 1032342"/>
                    <a:gd name="connsiteX103" fmla="*/ 302362 w 1133135"/>
                    <a:gd name="connsiteY103" fmla="*/ 799099 h 1032342"/>
                    <a:gd name="connsiteX104" fmla="*/ 306681 w 1133135"/>
                    <a:gd name="connsiteY104" fmla="*/ 787581 h 1032342"/>
                    <a:gd name="connsiteX105" fmla="*/ 315320 w 1133135"/>
                    <a:gd name="connsiteY105" fmla="*/ 765983 h 1032342"/>
                    <a:gd name="connsiteX106" fmla="*/ 335477 w 1133135"/>
                    <a:gd name="connsiteY106" fmla="*/ 761663 h 1032342"/>
                    <a:gd name="connsiteX107" fmla="*/ 334037 w 1133135"/>
                    <a:gd name="connsiteY107" fmla="*/ 753025 h 1032342"/>
                    <a:gd name="connsiteX108" fmla="*/ 323959 w 1133135"/>
                    <a:gd name="connsiteY108" fmla="*/ 745826 h 1032342"/>
                    <a:gd name="connsiteX109" fmla="*/ 329718 w 1133135"/>
                    <a:gd name="connsiteY109" fmla="*/ 734307 h 1032342"/>
                    <a:gd name="connsiteX110" fmla="*/ 311000 w 1133135"/>
                    <a:gd name="connsiteY110" fmla="*/ 725668 h 1032342"/>
                    <a:gd name="connsiteX111" fmla="*/ 292283 w 1133135"/>
                    <a:gd name="connsiteY111" fmla="*/ 719909 h 1032342"/>
                    <a:gd name="connsiteX112" fmla="*/ 298042 w 1133135"/>
                    <a:gd name="connsiteY112" fmla="*/ 704070 h 1032342"/>
                    <a:gd name="connsiteX113" fmla="*/ 312440 w 1133135"/>
                    <a:gd name="connsiteY113" fmla="*/ 699751 h 1032342"/>
                    <a:gd name="connsiteX114" fmla="*/ 319639 w 1133135"/>
                    <a:gd name="connsiteY114" fmla="*/ 688233 h 1032342"/>
                    <a:gd name="connsiteX115" fmla="*/ 299482 w 1133135"/>
                    <a:gd name="connsiteY115" fmla="*/ 678155 h 1032342"/>
                    <a:gd name="connsiteX116" fmla="*/ 289403 w 1133135"/>
                    <a:gd name="connsiteY116" fmla="*/ 679594 h 1032342"/>
                    <a:gd name="connsiteX117" fmla="*/ 256287 w 1133135"/>
                    <a:gd name="connsiteY117" fmla="*/ 679594 h 1032342"/>
                    <a:gd name="connsiteX118" fmla="*/ 250528 w 1133135"/>
                    <a:gd name="connsiteY118" fmla="*/ 688233 h 1032342"/>
                    <a:gd name="connsiteX119" fmla="*/ 239010 w 1133135"/>
                    <a:gd name="connsiteY119" fmla="*/ 686793 h 1032342"/>
                    <a:gd name="connsiteX120" fmla="*/ 226051 w 1133135"/>
                    <a:gd name="connsiteY120" fmla="*/ 675274 h 1032342"/>
                    <a:gd name="connsiteX121" fmla="*/ 226051 w 1133135"/>
                    <a:gd name="connsiteY121" fmla="*/ 663755 h 1032342"/>
                    <a:gd name="connsiteX122" fmla="*/ 249088 w 1133135"/>
                    <a:gd name="connsiteY122" fmla="*/ 657996 h 1032342"/>
                    <a:gd name="connsiteX123" fmla="*/ 249088 w 1133135"/>
                    <a:gd name="connsiteY123" fmla="*/ 639279 h 1032342"/>
                    <a:gd name="connsiteX124" fmla="*/ 236130 w 1133135"/>
                    <a:gd name="connsiteY124" fmla="*/ 636399 h 1032342"/>
                    <a:gd name="connsiteX125" fmla="*/ 228931 w 1133135"/>
                    <a:gd name="connsiteY125" fmla="*/ 633520 h 1032342"/>
                    <a:gd name="connsiteX126" fmla="*/ 233250 w 1133135"/>
                    <a:gd name="connsiteY126" fmla="*/ 622001 h 1032342"/>
                    <a:gd name="connsiteX127" fmla="*/ 233250 w 1133135"/>
                    <a:gd name="connsiteY127" fmla="*/ 597525 h 1032342"/>
                    <a:gd name="connsiteX128" fmla="*/ 237570 w 1133135"/>
                    <a:gd name="connsiteY128" fmla="*/ 590325 h 1032342"/>
                    <a:gd name="connsiteX129" fmla="*/ 243329 w 1133135"/>
                    <a:gd name="connsiteY129" fmla="*/ 567288 h 1032342"/>
                    <a:gd name="connsiteX130" fmla="*/ 227491 w 1133135"/>
                    <a:gd name="connsiteY130" fmla="*/ 564409 h 1032342"/>
                    <a:gd name="connsiteX131" fmla="*/ 203014 w 1133135"/>
                    <a:gd name="connsiteY131" fmla="*/ 550010 h 1032342"/>
                    <a:gd name="connsiteX132" fmla="*/ 171338 w 1133135"/>
                    <a:gd name="connsiteY132" fmla="*/ 557210 h 1032342"/>
                    <a:gd name="connsiteX133" fmla="*/ 138222 w 1133135"/>
                    <a:gd name="connsiteY133" fmla="*/ 565848 h 1032342"/>
                    <a:gd name="connsiteX134" fmla="*/ 115185 w 1133135"/>
                    <a:gd name="connsiteY134" fmla="*/ 588885 h 1032342"/>
                    <a:gd name="connsiteX135" fmla="*/ 93588 w 1133135"/>
                    <a:gd name="connsiteY135" fmla="*/ 603284 h 1032342"/>
                    <a:gd name="connsiteX136" fmla="*/ 70551 w 1133135"/>
                    <a:gd name="connsiteY136" fmla="*/ 617681 h 1032342"/>
                    <a:gd name="connsiteX137" fmla="*/ 61912 w 1133135"/>
                    <a:gd name="connsiteY137" fmla="*/ 636399 h 1032342"/>
                    <a:gd name="connsiteX138" fmla="*/ 34556 w 1133135"/>
                    <a:gd name="connsiteY138" fmla="*/ 634959 h 1032342"/>
                    <a:gd name="connsiteX139" fmla="*/ 30236 w 1133135"/>
                    <a:gd name="connsiteY139" fmla="*/ 624881 h 1032342"/>
                    <a:gd name="connsiteX140" fmla="*/ 0 w 1133135"/>
                    <a:gd name="connsiteY140" fmla="*/ 630640 h 1032342"/>
                    <a:gd name="connsiteX141" fmla="*/ 50394 w 1133135"/>
                    <a:gd name="connsiteY141" fmla="*/ 597525 h 1032342"/>
                    <a:gd name="connsiteX142" fmla="*/ 74871 w 1133135"/>
                    <a:gd name="connsiteY142" fmla="*/ 593205 h 1032342"/>
                    <a:gd name="connsiteX143" fmla="*/ 79190 w 1133135"/>
                    <a:gd name="connsiteY143" fmla="*/ 575927 h 1032342"/>
                    <a:gd name="connsiteX144" fmla="*/ 95028 w 1133135"/>
                    <a:gd name="connsiteY144" fmla="*/ 575927 h 1032342"/>
                    <a:gd name="connsiteX145" fmla="*/ 112306 w 1133135"/>
                    <a:gd name="connsiteY145" fmla="*/ 565848 h 1032342"/>
                    <a:gd name="connsiteX146" fmla="*/ 182857 w 1133135"/>
                    <a:gd name="connsiteY146" fmla="*/ 529853 h 1032342"/>
                    <a:gd name="connsiteX147" fmla="*/ 250528 w 1133135"/>
                    <a:gd name="connsiteY147" fmla="*/ 488099 h 1032342"/>
                    <a:gd name="connsiteX148" fmla="*/ 295163 w 1133135"/>
                    <a:gd name="connsiteY148" fmla="*/ 427625 h 1032342"/>
                    <a:gd name="connsiteX149" fmla="*/ 372912 w 1133135"/>
                    <a:gd name="connsiteY149" fmla="*/ 394510 h 1032342"/>
                    <a:gd name="connsiteX150" fmla="*/ 418987 w 1133135"/>
                    <a:gd name="connsiteY150" fmla="*/ 364273 h 1032342"/>
                    <a:gd name="connsiteX151" fmla="*/ 436264 w 1133135"/>
                    <a:gd name="connsiteY151" fmla="*/ 328278 h 1032342"/>
                    <a:gd name="connsiteX152" fmla="*/ 446343 w 1133135"/>
                    <a:gd name="connsiteY152" fmla="*/ 312440 h 1032342"/>
                    <a:gd name="connsiteX153" fmla="*/ 437704 w 1133135"/>
                    <a:gd name="connsiteY153" fmla="*/ 264927 h 1032342"/>
                    <a:gd name="connsiteX154" fmla="*/ 447783 w 1133135"/>
                    <a:gd name="connsiteY154" fmla="*/ 239010 h 1032342"/>
                    <a:gd name="connsiteX155" fmla="*/ 443464 w 1133135"/>
                    <a:gd name="connsiteY155" fmla="*/ 223172 h 1032342"/>
                    <a:gd name="connsiteX156" fmla="*/ 454982 w 1133135"/>
                    <a:gd name="connsiteY156" fmla="*/ 190056 h 1032342"/>
                    <a:gd name="connsiteX157" fmla="*/ 470820 w 1133135"/>
                    <a:gd name="connsiteY157" fmla="*/ 192936 h 1032342"/>
                    <a:gd name="connsiteX158" fmla="*/ 482339 w 1133135"/>
                    <a:gd name="connsiteY158" fmla="*/ 188617 h 1032342"/>
                    <a:gd name="connsiteX159" fmla="*/ 490977 w 1133135"/>
                    <a:gd name="connsiteY159" fmla="*/ 164139 h 1032342"/>
                    <a:gd name="connsiteX160" fmla="*/ 496737 w 1133135"/>
                    <a:gd name="connsiteY160" fmla="*/ 110866 h 1032342"/>
                    <a:gd name="connsiteX161" fmla="*/ 529853 w 1133135"/>
                    <a:gd name="connsiteY161" fmla="*/ 87829 h 1032342"/>
                    <a:gd name="connsiteX162" fmla="*/ 541371 w 1133135"/>
                    <a:gd name="connsiteY162" fmla="*/ 71991 h 1032342"/>
                    <a:gd name="connsiteX163" fmla="*/ 583126 w 1133135"/>
                    <a:gd name="connsiteY163" fmla="*/ 61913 h 1032342"/>
                    <a:gd name="connsiteX164" fmla="*/ 591765 w 1133135"/>
                    <a:gd name="connsiteY164" fmla="*/ 61913 h 1032342"/>
                    <a:gd name="connsiteX165" fmla="*/ 597524 w 1133135"/>
                    <a:gd name="connsiteY165" fmla="*/ 59032 h 1032342"/>
                    <a:gd name="connsiteX166" fmla="*/ 601843 w 1133135"/>
                    <a:gd name="connsiteY166" fmla="*/ 31676 h 1032342"/>
                    <a:gd name="connsiteX167" fmla="*/ 598964 w 1133135"/>
                    <a:gd name="connsiteY167" fmla="*/ 12958 h 1032342"/>
                    <a:gd name="connsiteX168" fmla="*/ 617681 w 1133135"/>
                    <a:gd name="connsiteY168" fmla="*/ 0 h 1032342"/>
                    <a:gd name="connsiteX0" fmla="*/ 390653 w 1133135"/>
                    <a:gd name="connsiteY0" fmla="*/ 1032342 h 1123782"/>
                    <a:gd name="connsiteX1" fmla="*/ 286957 w 1133135"/>
                    <a:gd name="connsiteY1" fmla="*/ 876634 h 1123782"/>
                    <a:gd name="connsiteX2" fmla="*/ 282204 w 1133135"/>
                    <a:gd name="connsiteY2" fmla="*/ 871089 h 1123782"/>
                    <a:gd name="connsiteX3" fmla="*/ 285084 w 1133135"/>
                    <a:gd name="connsiteY3" fmla="*/ 866770 h 1123782"/>
                    <a:gd name="connsiteX4" fmla="*/ 285084 w 1133135"/>
                    <a:gd name="connsiteY4" fmla="*/ 848052 h 1123782"/>
                    <a:gd name="connsiteX5" fmla="*/ 300922 w 1133135"/>
                    <a:gd name="connsiteY5" fmla="*/ 842293 h 1123782"/>
                    <a:gd name="connsiteX6" fmla="*/ 292283 w 1133135"/>
                    <a:gd name="connsiteY6" fmla="*/ 829335 h 1123782"/>
                    <a:gd name="connsiteX7" fmla="*/ 277885 w 1133135"/>
                    <a:gd name="connsiteY7" fmla="*/ 825015 h 1123782"/>
                    <a:gd name="connsiteX8" fmla="*/ 267806 w 1133135"/>
                    <a:gd name="connsiteY8" fmla="*/ 822136 h 1123782"/>
                    <a:gd name="connsiteX9" fmla="*/ 267806 w 1133135"/>
                    <a:gd name="connsiteY9" fmla="*/ 810618 h 1123782"/>
                    <a:gd name="connsiteX10" fmla="*/ 276445 w 1133135"/>
                    <a:gd name="connsiteY10" fmla="*/ 800539 h 1123782"/>
                    <a:gd name="connsiteX11" fmla="*/ 290843 w 1133135"/>
                    <a:gd name="connsiteY11" fmla="*/ 801978 h 1123782"/>
                    <a:gd name="connsiteX12" fmla="*/ 302362 w 1133135"/>
                    <a:gd name="connsiteY12" fmla="*/ 799099 h 1123782"/>
                    <a:gd name="connsiteX13" fmla="*/ 306681 w 1133135"/>
                    <a:gd name="connsiteY13" fmla="*/ 787581 h 1123782"/>
                    <a:gd name="connsiteX14" fmla="*/ 315320 w 1133135"/>
                    <a:gd name="connsiteY14" fmla="*/ 765983 h 1123782"/>
                    <a:gd name="connsiteX15" fmla="*/ 335477 w 1133135"/>
                    <a:gd name="connsiteY15" fmla="*/ 761663 h 1123782"/>
                    <a:gd name="connsiteX16" fmla="*/ 334037 w 1133135"/>
                    <a:gd name="connsiteY16" fmla="*/ 753025 h 1123782"/>
                    <a:gd name="connsiteX17" fmla="*/ 323959 w 1133135"/>
                    <a:gd name="connsiteY17" fmla="*/ 745826 h 1123782"/>
                    <a:gd name="connsiteX18" fmla="*/ 329718 w 1133135"/>
                    <a:gd name="connsiteY18" fmla="*/ 734307 h 1123782"/>
                    <a:gd name="connsiteX19" fmla="*/ 311000 w 1133135"/>
                    <a:gd name="connsiteY19" fmla="*/ 725668 h 1123782"/>
                    <a:gd name="connsiteX20" fmla="*/ 292283 w 1133135"/>
                    <a:gd name="connsiteY20" fmla="*/ 719909 h 1123782"/>
                    <a:gd name="connsiteX21" fmla="*/ 298042 w 1133135"/>
                    <a:gd name="connsiteY21" fmla="*/ 704070 h 1123782"/>
                    <a:gd name="connsiteX22" fmla="*/ 312440 w 1133135"/>
                    <a:gd name="connsiteY22" fmla="*/ 699751 h 1123782"/>
                    <a:gd name="connsiteX23" fmla="*/ 319639 w 1133135"/>
                    <a:gd name="connsiteY23" fmla="*/ 688233 h 1123782"/>
                    <a:gd name="connsiteX24" fmla="*/ 299482 w 1133135"/>
                    <a:gd name="connsiteY24" fmla="*/ 678155 h 1123782"/>
                    <a:gd name="connsiteX25" fmla="*/ 289403 w 1133135"/>
                    <a:gd name="connsiteY25" fmla="*/ 679594 h 1123782"/>
                    <a:gd name="connsiteX26" fmla="*/ 256287 w 1133135"/>
                    <a:gd name="connsiteY26" fmla="*/ 679594 h 1123782"/>
                    <a:gd name="connsiteX27" fmla="*/ 250528 w 1133135"/>
                    <a:gd name="connsiteY27" fmla="*/ 688233 h 1123782"/>
                    <a:gd name="connsiteX28" fmla="*/ 239010 w 1133135"/>
                    <a:gd name="connsiteY28" fmla="*/ 686793 h 1123782"/>
                    <a:gd name="connsiteX29" fmla="*/ 226051 w 1133135"/>
                    <a:gd name="connsiteY29" fmla="*/ 675274 h 1123782"/>
                    <a:gd name="connsiteX30" fmla="*/ 226051 w 1133135"/>
                    <a:gd name="connsiteY30" fmla="*/ 663755 h 1123782"/>
                    <a:gd name="connsiteX31" fmla="*/ 249088 w 1133135"/>
                    <a:gd name="connsiteY31" fmla="*/ 657996 h 1123782"/>
                    <a:gd name="connsiteX32" fmla="*/ 249088 w 1133135"/>
                    <a:gd name="connsiteY32" fmla="*/ 639279 h 1123782"/>
                    <a:gd name="connsiteX33" fmla="*/ 236130 w 1133135"/>
                    <a:gd name="connsiteY33" fmla="*/ 636399 h 1123782"/>
                    <a:gd name="connsiteX34" fmla="*/ 228931 w 1133135"/>
                    <a:gd name="connsiteY34" fmla="*/ 633520 h 1123782"/>
                    <a:gd name="connsiteX35" fmla="*/ 233250 w 1133135"/>
                    <a:gd name="connsiteY35" fmla="*/ 622001 h 1123782"/>
                    <a:gd name="connsiteX36" fmla="*/ 233250 w 1133135"/>
                    <a:gd name="connsiteY36" fmla="*/ 597525 h 1123782"/>
                    <a:gd name="connsiteX37" fmla="*/ 237570 w 1133135"/>
                    <a:gd name="connsiteY37" fmla="*/ 590325 h 1123782"/>
                    <a:gd name="connsiteX38" fmla="*/ 243329 w 1133135"/>
                    <a:gd name="connsiteY38" fmla="*/ 567288 h 1123782"/>
                    <a:gd name="connsiteX39" fmla="*/ 227491 w 1133135"/>
                    <a:gd name="connsiteY39" fmla="*/ 564409 h 1123782"/>
                    <a:gd name="connsiteX40" fmla="*/ 203014 w 1133135"/>
                    <a:gd name="connsiteY40" fmla="*/ 550010 h 1123782"/>
                    <a:gd name="connsiteX41" fmla="*/ 171338 w 1133135"/>
                    <a:gd name="connsiteY41" fmla="*/ 557210 h 1123782"/>
                    <a:gd name="connsiteX42" fmla="*/ 138222 w 1133135"/>
                    <a:gd name="connsiteY42" fmla="*/ 565848 h 1123782"/>
                    <a:gd name="connsiteX43" fmla="*/ 115185 w 1133135"/>
                    <a:gd name="connsiteY43" fmla="*/ 588885 h 1123782"/>
                    <a:gd name="connsiteX44" fmla="*/ 93588 w 1133135"/>
                    <a:gd name="connsiteY44" fmla="*/ 603284 h 1123782"/>
                    <a:gd name="connsiteX45" fmla="*/ 70551 w 1133135"/>
                    <a:gd name="connsiteY45" fmla="*/ 617681 h 1123782"/>
                    <a:gd name="connsiteX46" fmla="*/ 61912 w 1133135"/>
                    <a:gd name="connsiteY46" fmla="*/ 636399 h 1123782"/>
                    <a:gd name="connsiteX47" fmla="*/ 34556 w 1133135"/>
                    <a:gd name="connsiteY47" fmla="*/ 634959 h 1123782"/>
                    <a:gd name="connsiteX48" fmla="*/ 30236 w 1133135"/>
                    <a:gd name="connsiteY48" fmla="*/ 624881 h 1123782"/>
                    <a:gd name="connsiteX49" fmla="*/ 0 w 1133135"/>
                    <a:gd name="connsiteY49" fmla="*/ 630640 h 1123782"/>
                    <a:gd name="connsiteX50" fmla="*/ 50394 w 1133135"/>
                    <a:gd name="connsiteY50" fmla="*/ 597525 h 1123782"/>
                    <a:gd name="connsiteX51" fmla="*/ 74871 w 1133135"/>
                    <a:gd name="connsiteY51" fmla="*/ 593205 h 1123782"/>
                    <a:gd name="connsiteX52" fmla="*/ 79190 w 1133135"/>
                    <a:gd name="connsiteY52" fmla="*/ 575927 h 1123782"/>
                    <a:gd name="connsiteX53" fmla="*/ 95028 w 1133135"/>
                    <a:gd name="connsiteY53" fmla="*/ 575927 h 1123782"/>
                    <a:gd name="connsiteX54" fmla="*/ 112306 w 1133135"/>
                    <a:gd name="connsiteY54" fmla="*/ 565848 h 1123782"/>
                    <a:gd name="connsiteX55" fmla="*/ 182857 w 1133135"/>
                    <a:gd name="connsiteY55" fmla="*/ 529853 h 1123782"/>
                    <a:gd name="connsiteX56" fmla="*/ 250528 w 1133135"/>
                    <a:gd name="connsiteY56" fmla="*/ 488099 h 1123782"/>
                    <a:gd name="connsiteX57" fmla="*/ 295163 w 1133135"/>
                    <a:gd name="connsiteY57" fmla="*/ 427625 h 1123782"/>
                    <a:gd name="connsiteX58" fmla="*/ 372912 w 1133135"/>
                    <a:gd name="connsiteY58" fmla="*/ 394510 h 1123782"/>
                    <a:gd name="connsiteX59" fmla="*/ 418987 w 1133135"/>
                    <a:gd name="connsiteY59" fmla="*/ 364273 h 1123782"/>
                    <a:gd name="connsiteX60" fmla="*/ 436264 w 1133135"/>
                    <a:gd name="connsiteY60" fmla="*/ 328278 h 1123782"/>
                    <a:gd name="connsiteX61" fmla="*/ 446343 w 1133135"/>
                    <a:gd name="connsiteY61" fmla="*/ 312440 h 1123782"/>
                    <a:gd name="connsiteX62" fmla="*/ 437704 w 1133135"/>
                    <a:gd name="connsiteY62" fmla="*/ 264927 h 1123782"/>
                    <a:gd name="connsiteX63" fmla="*/ 447783 w 1133135"/>
                    <a:gd name="connsiteY63" fmla="*/ 239010 h 1123782"/>
                    <a:gd name="connsiteX64" fmla="*/ 443464 w 1133135"/>
                    <a:gd name="connsiteY64" fmla="*/ 223172 h 1123782"/>
                    <a:gd name="connsiteX65" fmla="*/ 454982 w 1133135"/>
                    <a:gd name="connsiteY65" fmla="*/ 190056 h 1123782"/>
                    <a:gd name="connsiteX66" fmla="*/ 470820 w 1133135"/>
                    <a:gd name="connsiteY66" fmla="*/ 192936 h 1123782"/>
                    <a:gd name="connsiteX67" fmla="*/ 482339 w 1133135"/>
                    <a:gd name="connsiteY67" fmla="*/ 188617 h 1123782"/>
                    <a:gd name="connsiteX68" fmla="*/ 490977 w 1133135"/>
                    <a:gd name="connsiteY68" fmla="*/ 164139 h 1123782"/>
                    <a:gd name="connsiteX69" fmla="*/ 496737 w 1133135"/>
                    <a:gd name="connsiteY69" fmla="*/ 110866 h 1123782"/>
                    <a:gd name="connsiteX70" fmla="*/ 529853 w 1133135"/>
                    <a:gd name="connsiteY70" fmla="*/ 87829 h 1123782"/>
                    <a:gd name="connsiteX71" fmla="*/ 541371 w 1133135"/>
                    <a:gd name="connsiteY71" fmla="*/ 71991 h 1123782"/>
                    <a:gd name="connsiteX72" fmla="*/ 583126 w 1133135"/>
                    <a:gd name="connsiteY72" fmla="*/ 61913 h 1123782"/>
                    <a:gd name="connsiteX73" fmla="*/ 591765 w 1133135"/>
                    <a:gd name="connsiteY73" fmla="*/ 61913 h 1123782"/>
                    <a:gd name="connsiteX74" fmla="*/ 597524 w 1133135"/>
                    <a:gd name="connsiteY74" fmla="*/ 59032 h 1123782"/>
                    <a:gd name="connsiteX75" fmla="*/ 601843 w 1133135"/>
                    <a:gd name="connsiteY75" fmla="*/ 31676 h 1123782"/>
                    <a:gd name="connsiteX76" fmla="*/ 598964 w 1133135"/>
                    <a:gd name="connsiteY76" fmla="*/ 12958 h 1123782"/>
                    <a:gd name="connsiteX77" fmla="*/ 617681 w 1133135"/>
                    <a:gd name="connsiteY77" fmla="*/ 0 h 1123782"/>
                    <a:gd name="connsiteX78" fmla="*/ 637839 w 1133135"/>
                    <a:gd name="connsiteY78" fmla="*/ 15839 h 1123782"/>
                    <a:gd name="connsiteX79" fmla="*/ 657996 w 1133135"/>
                    <a:gd name="connsiteY79" fmla="*/ 51834 h 1123782"/>
                    <a:gd name="connsiteX80" fmla="*/ 676714 w 1133135"/>
                    <a:gd name="connsiteY80" fmla="*/ 70551 h 1123782"/>
                    <a:gd name="connsiteX81" fmla="*/ 695431 w 1133135"/>
                    <a:gd name="connsiteY81" fmla="*/ 122384 h 1123782"/>
                    <a:gd name="connsiteX82" fmla="*/ 695431 w 1133135"/>
                    <a:gd name="connsiteY82" fmla="*/ 133903 h 1123782"/>
                    <a:gd name="connsiteX83" fmla="*/ 719908 w 1133135"/>
                    <a:gd name="connsiteY83" fmla="*/ 162699 h 1123782"/>
                    <a:gd name="connsiteX84" fmla="*/ 734306 w 1133135"/>
                    <a:gd name="connsiteY84" fmla="*/ 162699 h 1123782"/>
                    <a:gd name="connsiteX85" fmla="*/ 741506 w 1133135"/>
                    <a:gd name="connsiteY85" fmla="*/ 168458 h 1123782"/>
                    <a:gd name="connsiteX86" fmla="*/ 753024 w 1133135"/>
                    <a:gd name="connsiteY86" fmla="*/ 171339 h 1123782"/>
                    <a:gd name="connsiteX87" fmla="*/ 813496 w 1133135"/>
                    <a:gd name="connsiteY87" fmla="*/ 152621 h 1123782"/>
                    <a:gd name="connsiteX88" fmla="*/ 840853 w 1133135"/>
                    <a:gd name="connsiteY88" fmla="*/ 133903 h 1123782"/>
                    <a:gd name="connsiteX89" fmla="*/ 855251 w 1133135"/>
                    <a:gd name="connsiteY89" fmla="*/ 132463 h 1123782"/>
                    <a:gd name="connsiteX90" fmla="*/ 881168 w 1133135"/>
                    <a:gd name="connsiteY90" fmla="*/ 129584 h 1123782"/>
                    <a:gd name="connsiteX91" fmla="*/ 950279 w 1133135"/>
                    <a:gd name="connsiteY91" fmla="*/ 122384 h 1123782"/>
                    <a:gd name="connsiteX92" fmla="*/ 1004992 w 1133135"/>
                    <a:gd name="connsiteY92" fmla="*/ 138223 h 1123782"/>
                    <a:gd name="connsiteX93" fmla="*/ 1029469 w 1133135"/>
                    <a:gd name="connsiteY93" fmla="*/ 115186 h 1123782"/>
                    <a:gd name="connsiteX94" fmla="*/ 1046747 w 1133135"/>
                    <a:gd name="connsiteY94" fmla="*/ 93588 h 1123782"/>
                    <a:gd name="connsiteX95" fmla="*/ 1074103 w 1133135"/>
                    <a:gd name="connsiteY95" fmla="*/ 82069 h 1123782"/>
                    <a:gd name="connsiteX96" fmla="*/ 1075522 w 1133135"/>
                    <a:gd name="connsiteY96" fmla="*/ 81644 h 1123782"/>
                    <a:gd name="connsiteX97" fmla="*/ 1084182 w 1133135"/>
                    <a:gd name="connsiteY97" fmla="*/ 87829 h 1123782"/>
                    <a:gd name="connsiteX98" fmla="*/ 1095700 w 1133135"/>
                    <a:gd name="connsiteY98" fmla="*/ 89269 h 1123782"/>
                    <a:gd name="connsiteX99" fmla="*/ 1098580 w 1133135"/>
                    <a:gd name="connsiteY99" fmla="*/ 95028 h 1123782"/>
                    <a:gd name="connsiteX100" fmla="*/ 1115858 w 1133135"/>
                    <a:gd name="connsiteY100" fmla="*/ 89269 h 1123782"/>
                    <a:gd name="connsiteX101" fmla="*/ 1131919 w 1133135"/>
                    <a:gd name="connsiteY101" fmla="*/ 104812 h 1123782"/>
                    <a:gd name="connsiteX102" fmla="*/ 1121617 w 1133135"/>
                    <a:gd name="connsiteY102" fmla="*/ 126704 h 1123782"/>
                    <a:gd name="connsiteX103" fmla="*/ 1127376 w 1133135"/>
                    <a:gd name="connsiteY103" fmla="*/ 146861 h 1123782"/>
                    <a:gd name="connsiteX104" fmla="*/ 1133135 w 1133135"/>
                    <a:gd name="connsiteY104" fmla="*/ 161260 h 1123782"/>
                    <a:gd name="connsiteX105" fmla="*/ 1127376 w 1133135"/>
                    <a:gd name="connsiteY105" fmla="*/ 179977 h 1123782"/>
                    <a:gd name="connsiteX106" fmla="*/ 1133135 w 1133135"/>
                    <a:gd name="connsiteY106" fmla="*/ 190056 h 1123782"/>
                    <a:gd name="connsiteX107" fmla="*/ 1118737 w 1133135"/>
                    <a:gd name="connsiteY107" fmla="*/ 201575 h 1123782"/>
                    <a:gd name="connsiteX108" fmla="*/ 1114418 w 1133135"/>
                    <a:gd name="connsiteY108" fmla="*/ 211654 h 1123782"/>
                    <a:gd name="connsiteX109" fmla="*/ 1114331 w 1133135"/>
                    <a:gd name="connsiteY109" fmla="*/ 212147 h 1123782"/>
                    <a:gd name="connsiteX110" fmla="*/ 1112978 w 1133135"/>
                    <a:gd name="connsiteY110" fmla="*/ 210213 h 1123782"/>
                    <a:gd name="connsiteX111" fmla="*/ 1095700 w 1133135"/>
                    <a:gd name="connsiteY111" fmla="*/ 217413 h 1123782"/>
                    <a:gd name="connsiteX112" fmla="*/ 1075543 w 1133135"/>
                    <a:gd name="connsiteY112" fmla="*/ 213093 h 1123782"/>
                    <a:gd name="connsiteX113" fmla="*/ 1058265 w 1133135"/>
                    <a:gd name="connsiteY113" fmla="*/ 223172 h 1123782"/>
                    <a:gd name="connsiteX114" fmla="*/ 1032348 w 1133135"/>
                    <a:gd name="connsiteY114" fmla="*/ 211654 h 1123782"/>
                    <a:gd name="connsiteX115" fmla="*/ 1002112 w 1133135"/>
                    <a:gd name="connsiteY115" fmla="*/ 253408 h 1123782"/>
                    <a:gd name="connsiteX116" fmla="*/ 957478 w 1133135"/>
                    <a:gd name="connsiteY116" fmla="*/ 250528 h 1123782"/>
                    <a:gd name="connsiteX117" fmla="*/ 937320 w 1133135"/>
                    <a:gd name="connsiteY117" fmla="*/ 243329 h 1123782"/>
                    <a:gd name="connsiteX118" fmla="*/ 928682 w 1133135"/>
                    <a:gd name="connsiteY118" fmla="*/ 253408 h 1123782"/>
                    <a:gd name="connsiteX119" fmla="*/ 907084 w 1133135"/>
                    <a:gd name="connsiteY119" fmla="*/ 247649 h 1123782"/>
                    <a:gd name="connsiteX120" fmla="*/ 884047 w 1133135"/>
                    <a:gd name="connsiteY120" fmla="*/ 264927 h 1123782"/>
                    <a:gd name="connsiteX121" fmla="*/ 850931 w 1133135"/>
                    <a:gd name="connsiteY121" fmla="*/ 256288 h 1123782"/>
                    <a:gd name="connsiteX122" fmla="*/ 830774 w 1133135"/>
                    <a:gd name="connsiteY122" fmla="*/ 286524 h 1123782"/>
                    <a:gd name="connsiteX123" fmla="*/ 809177 w 1133135"/>
                    <a:gd name="connsiteY123" fmla="*/ 295162 h 1123782"/>
                    <a:gd name="connsiteX124" fmla="*/ 791899 w 1133135"/>
                    <a:gd name="connsiteY124" fmla="*/ 286524 h 1123782"/>
                    <a:gd name="connsiteX125" fmla="*/ 768862 w 1133135"/>
                    <a:gd name="connsiteY125" fmla="*/ 321080 h 1123782"/>
                    <a:gd name="connsiteX126" fmla="*/ 765982 w 1133135"/>
                    <a:gd name="connsiteY126" fmla="*/ 332598 h 1123782"/>
                    <a:gd name="connsiteX127" fmla="*/ 755904 w 1133135"/>
                    <a:gd name="connsiteY127" fmla="*/ 345556 h 1123782"/>
                    <a:gd name="connsiteX128" fmla="*/ 755904 w 1133135"/>
                    <a:gd name="connsiteY128" fmla="*/ 361395 h 1123782"/>
                    <a:gd name="connsiteX129" fmla="*/ 741506 w 1133135"/>
                    <a:gd name="connsiteY129" fmla="*/ 367154 h 1123782"/>
                    <a:gd name="connsiteX130" fmla="*/ 740066 w 1133135"/>
                    <a:gd name="connsiteY130" fmla="*/ 385871 h 1123782"/>
                    <a:gd name="connsiteX131" fmla="*/ 729987 w 1133135"/>
                    <a:gd name="connsiteY131" fmla="*/ 400269 h 1123782"/>
                    <a:gd name="connsiteX132" fmla="*/ 722788 w 1133135"/>
                    <a:gd name="connsiteY132" fmla="*/ 400269 h 1123782"/>
                    <a:gd name="connsiteX133" fmla="*/ 699751 w 1133135"/>
                    <a:gd name="connsiteY133" fmla="*/ 424747 h 1123782"/>
                    <a:gd name="connsiteX134" fmla="*/ 706950 w 1133135"/>
                    <a:gd name="connsiteY134" fmla="*/ 437705 h 1123782"/>
                    <a:gd name="connsiteX135" fmla="*/ 696871 w 1133135"/>
                    <a:gd name="connsiteY135" fmla="*/ 452103 h 1123782"/>
                    <a:gd name="connsiteX136" fmla="*/ 691112 w 1133135"/>
                    <a:gd name="connsiteY136" fmla="*/ 467940 h 1123782"/>
                    <a:gd name="connsiteX137" fmla="*/ 698311 w 1133135"/>
                    <a:gd name="connsiteY137" fmla="*/ 480899 h 1123782"/>
                    <a:gd name="connsiteX138" fmla="*/ 698311 w 1133135"/>
                    <a:gd name="connsiteY138" fmla="*/ 493858 h 1123782"/>
                    <a:gd name="connsiteX139" fmla="*/ 652237 w 1133135"/>
                    <a:gd name="connsiteY139" fmla="*/ 548570 h 1123782"/>
                    <a:gd name="connsiteX140" fmla="*/ 620561 w 1133135"/>
                    <a:gd name="connsiteY140" fmla="*/ 560089 h 1123782"/>
                    <a:gd name="connsiteX141" fmla="*/ 588885 w 1133135"/>
                    <a:gd name="connsiteY141" fmla="*/ 552890 h 1123782"/>
                    <a:gd name="connsiteX142" fmla="*/ 568728 w 1133135"/>
                    <a:gd name="connsiteY142" fmla="*/ 551451 h 1123782"/>
                    <a:gd name="connsiteX143" fmla="*/ 551450 w 1133135"/>
                    <a:gd name="connsiteY143" fmla="*/ 547131 h 1123782"/>
                    <a:gd name="connsiteX144" fmla="*/ 522653 w 1133135"/>
                    <a:gd name="connsiteY144" fmla="*/ 562969 h 1123782"/>
                    <a:gd name="connsiteX145" fmla="*/ 532732 w 1133135"/>
                    <a:gd name="connsiteY145" fmla="*/ 577366 h 1123782"/>
                    <a:gd name="connsiteX146" fmla="*/ 541371 w 1133135"/>
                    <a:gd name="connsiteY146" fmla="*/ 616242 h 1123782"/>
                    <a:gd name="connsiteX147" fmla="*/ 551450 w 1133135"/>
                    <a:gd name="connsiteY147" fmla="*/ 620562 h 1123782"/>
                    <a:gd name="connsiteX148" fmla="*/ 554329 w 1133135"/>
                    <a:gd name="connsiteY148" fmla="*/ 642159 h 1123782"/>
                    <a:gd name="connsiteX149" fmla="*/ 573047 w 1133135"/>
                    <a:gd name="connsiteY149" fmla="*/ 647918 h 1123782"/>
                    <a:gd name="connsiteX150" fmla="*/ 587445 w 1133135"/>
                    <a:gd name="connsiteY150" fmla="*/ 662316 h 1123782"/>
                    <a:gd name="connsiteX151" fmla="*/ 586005 w 1133135"/>
                    <a:gd name="connsiteY151" fmla="*/ 681033 h 1123782"/>
                    <a:gd name="connsiteX152" fmla="*/ 544251 w 1133135"/>
                    <a:gd name="connsiteY152" fmla="*/ 705511 h 1123782"/>
                    <a:gd name="connsiteX153" fmla="*/ 518334 w 1133135"/>
                    <a:gd name="connsiteY153" fmla="*/ 712710 h 1123782"/>
                    <a:gd name="connsiteX154" fmla="*/ 503936 w 1133135"/>
                    <a:gd name="connsiteY154" fmla="*/ 725668 h 1123782"/>
                    <a:gd name="connsiteX155" fmla="*/ 501056 w 1133135"/>
                    <a:gd name="connsiteY155" fmla="*/ 745826 h 1123782"/>
                    <a:gd name="connsiteX156" fmla="*/ 496737 w 1133135"/>
                    <a:gd name="connsiteY156" fmla="*/ 778941 h 1123782"/>
                    <a:gd name="connsiteX157" fmla="*/ 470820 w 1133135"/>
                    <a:gd name="connsiteY157" fmla="*/ 776062 h 1123782"/>
                    <a:gd name="connsiteX158" fmla="*/ 470820 w 1133135"/>
                    <a:gd name="connsiteY158" fmla="*/ 789020 h 1123782"/>
                    <a:gd name="connsiteX159" fmla="*/ 437704 w 1133135"/>
                    <a:gd name="connsiteY159" fmla="*/ 826455 h 1123782"/>
                    <a:gd name="connsiteX160" fmla="*/ 404589 w 1133135"/>
                    <a:gd name="connsiteY160" fmla="*/ 797659 h 1123782"/>
                    <a:gd name="connsiteX161" fmla="*/ 397389 w 1133135"/>
                    <a:gd name="connsiteY161" fmla="*/ 793340 h 1123782"/>
                    <a:gd name="connsiteX162" fmla="*/ 384431 w 1133135"/>
                    <a:gd name="connsiteY162" fmla="*/ 800539 h 1123782"/>
                    <a:gd name="connsiteX163" fmla="*/ 395950 w 1133135"/>
                    <a:gd name="connsiteY163" fmla="*/ 823576 h 1123782"/>
                    <a:gd name="connsiteX164" fmla="*/ 394510 w 1133135"/>
                    <a:gd name="connsiteY164" fmla="*/ 827896 h 1123782"/>
                    <a:gd name="connsiteX165" fmla="*/ 416107 w 1133135"/>
                    <a:gd name="connsiteY165" fmla="*/ 856692 h 1123782"/>
                    <a:gd name="connsiteX166" fmla="*/ 426186 w 1133135"/>
                    <a:gd name="connsiteY166" fmla="*/ 871089 h 1123782"/>
                    <a:gd name="connsiteX167" fmla="*/ 424954 w 1133135"/>
                    <a:gd name="connsiteY167" fmla="*/ 876634 h 1123782"/>
                    <a:gd name="connsiteX168" fmla="*/ 482093 w 1133135"/>
                    <a:gd name="connsiteY168" fmla="*/ 1123782 h 1123782"/>
                    <a:gd name="connsiteX0" fmla="*/ 286957 w 1133135"/>
                    <a:gd name="connsiteY0" fmla="*/ 876634 h 1123782"/>
                    <a:gd name="connsiteX1" fmla="*/ 282204 w 1133135"/>
                    <a:gd name="connsiteY1" fmla="*/ 871089 h 1123782"/>
                    <a:gd name="connsiteX2" fmla="*/ 285084 w 1133135"/>
                    <a:gd name="connsiteY2" fmla="*/ 866770 h 1123782"/>
                    <a:gd name="connsiteX3" fmla="*/ 285084 w 1133135"/>
                    <a:gd name="connsiteY3" fmla="*/ 848052 h 1123782"/>
                    <a:gd name="connsiteX4" fmla="*/ 300922 w 1133135"/>
                    <a:gd name="connsiteY4" fmla="*/ 842293 h 1123782"/>
                    <a:gd name="connsiteX5" fmla="*/ 292283 w 1133135"/>
                    <a:gd name="connsiteY5" fmla="*/ 829335 h 1123782"/>
                    <a:gd name="connsiteX6" fmla="*/ 277885 w 1133135"/>
                    <a:gd name="connsiteY6" fmla="*/ 825015 h 1123782"/>
                    <a:gd name="connsiteX7" fmla="*/ 267806 w 1133135"/>
                    <a:gd name="connsiteY7" fmla="*/ 822136 h 1123782"/>
                    <a:gd name="connsiteX8" fmla="*/ 267806 w 1133135"/>
                    <a:gd name="connsiteY8" fmla="*/ 810618 h 1123782"/>
                    <a:gd name="connsiteX9" fmla="*/ 276445 w 1133135"/>
                    <a:gd name="connsiteY9" fmla="*/ 800539 h 1123782"/>
                    <a:gd name="connsiteX10" fmla="*/ 290843 w 1133135"/>
                    <a:gd name="connsiteY10" fmla="*/ 801978 h 1123782"/>
                    <a:gd name="connsiteX11" fmla="*/ 302362 w 1133135"/>
                    <a:gd name="connsiteY11" fmla="*/ 799099 h 1123782"/>
                    <a:gd name="connsiteX12" fmla="*/ 306681 w 1133135"/>
                    <a:gd name="connsiteY12" fmla="*/ 787581 h 1123782"/>
                    <a:gd name="connsiteX13" fmla="*/ 315320 w 1133135"/>
                    <a:gd name="connsiteY13" fmla="*/ 765983 h 1123782"/>
                    <a:gd name="connsiteX14" fmla="*/ 335477 w 1133135"/>
                    <a:gd name="connsiteY14" fmla="*/ 761663 h 1123782"/>
                    <a:gd name="connsiteX15" fmla="*/ 334037 w 1133135"/>
                    <a:gd name="connsiteY15" fmla="*/ 753025 h 1123782"/>
                    <a:gd name="connsiteX16" fmla="*/ 323959 w 1133135"/>
                    <a:gd name="connsiteY16" fmla="*/ 745826 h 1123782"/>
                    <a:gd name="connsiteX17" fmla="*/ 329718 w 1133135"/>
                    <a:gd name="connsiteY17" fmla="*/ 734307 h 1123782"/>
                    <a:gd name="connsiteX18" fmla="*/ 311000 w 1133135"/>
                    <a:gd name="connsiteY18" fmla="*/ 725668 h 1123782"/>
                    <a:gd name="connsiteX19" fmla="*/ 292283 w 1133135"/>
                    <a:gd name="connsiteY19" fmla="*/ 719909 h 1123782"/>
                    <a:gd name="connsiteX20" fmla="*/ 298042 w 1133135"/>
                    <a:gd name="connsiteY20" fmla="*/ 704070 h 1123782"/>
                    <a:gd name="connsiteX21" fmla="*/ 312440 w 1133135"/>
                    <a:gd name="connsiteY21" fmla="*/ 699751 h 1123782"/>
                    <a:gd name="connsiteX22" fmla="*/ 319639 w 1133135"/>
                    <a:gd name="connsiteY22" fmla="*/ 688233 h 1123782"/>
                    <a:gd name="connsiteX23" fmla="*/ 299482 w 1133135"/>
                    <a:gd name="connsiteY23" fmla="*/ 678155 h 1123782"/>
                    <a:gd name="connsiteX24" fmla="*/ 289403 w 1133135"/>
                    <a:gd name="connsiteY24" fmla="*/ 679594 h 1123782"/>
                    <a:gd name="connsiteX25" fmla="*/ 256287 w 1133135"/>
                    <a:gd name="connsiteY25" fmla="*/ 679594 h 1123782"/>
                    <a:gd name="connsiteX26" fmla="*/ 250528 w 1133135"/>
                    <a:gd name="connsiteY26" fmla="*/ 688233 h 1123782"/>
                    <a:gd name="connsiteX27" fmla="*/ 239010 w 1133135"/>
                    <a:gd name="connsiteY27" fmla="*/ 686793 h 1123782"/>
                    <a:gd name="connsiteX28" fmla="*/ 226051 w 1133135"/>
                    <a:gd name="connsiteY28" fmla="*/ 675274 h 1123782"/>
                    <a:gd name="connsiteX29" fmla="*/ 226051 w 1133135"/>
                    <a:gd name="connsiteY29" fmla="*/ 663755 h 1123782"/>
                    <a:gd name="connsiteX30" fmla="*/ 249088 w 1133135"/>
                    <a:gd name="connsiteY30" fmla="*/ 657996 h 1123782"/>
                    <a:gd name="connsiteX31" fmla="*/ 249088 w 1133135"/>
                    <a:gd name="connsiteY31" fmla="*/ 639279 h 1123782"/>
                    <a:gd name="connsiteX32" fmla="*/ 236130 w 1133135"/>
                    <a:gd name="connsiteY32" fmla="*/ 636399 h 1123782"/>
                    <a:gd name="connsiteX33" fmla="*/ 228931 w 1133135"/>
                    <a:gd name="connsiteY33" fmla="*/ 633520 h 1123782"/>
                    <a:gd name="connsiteX34" fmla="*/ 233250 w 1133135"/>
                    <a:gd name="connsiteY34" fmla="*/ 622001 h 1123782"/>
                    <a:gd name="connsiteX35" fmla="*/ 233250 w 1133135"/>
                    <a:gd name="connsiteY35" fmla="*/ 597525 h 1123782"/>
                    <a:gd name="connsiteX36" fmla="*/ 237570 w 1133135"/>
                    <a:gd name="connsiteY36" fmla="*/ 590325 h 1123782"/>
                    <a:gd name="connsiteX37" fmla="*/ 243329 w 1133135"/>
                    <a:gd name="connsiteY37" fmla="*/ 567288 h 1123782"/>
                    <a:gd name="connsiteX38" fmla="*/ 227491 w 1133135"/>
                    <a:gd name="connsiteY38" fmla="*/ 564409 h 1123782"/>
                    <a:gd name="connsiteX39" fmla="*/ 203014 w 1133135"/>
                    <a:gd name="connsiteY39" fmla="*/ 550010 h 1123782"/>
                    <a:gd name="connsiteX40" fmla="*/ 171338 w 1133135"/>
                    <a:gd name="connsiteY40" fmla="*/ 557210 h 1123782"/>
                    <a:gd name="connsiteX41" fmla="*/ 138222 w 1133135"/>
                    <a:gd name="connsiteY41" fmla="*/ 565848 h 1123782"/>
                    <a:gd name="connsiteX42" fmla="*/ 115185 w 1133135"/>
                    <a:gd name="connsiteY42" fmla="*/ 588885 h 1123782"/>
                    <a:gd name="connsiteX43" fmla="*/ 93588 w 1133135"/>
                    <a:gd name="connsiteY43" fmla="*/ 603284 h 1123782"/>
                    <a:gd name="connsiteX44" fmla="*/ 70551 w 1133135"/>
                    <a:gd name="connsiteY44" fmla="*/ 617681 h 1123782"/>
                    <a:gd name="connsiteX45" fmla="*/ 61912 w 1133135"/>
                    <a:gd name="connsiteY45" fmla="*/ 636399 h 1123782"/>
                    <a:gd name="connsiteX46" fmla="*/ 34556 w 1133135"/>
                    <a:gd name="connsiteY46" fmla="*/ 634959 h 1123782"/>
                    <a:gd name="connsiteX47" fmla="*/ 30236 w 1133135"/>
                    <a:gd name="connsiteY47" fmla="*/ 624881 h 1123782"/>
                    <a:gd name="connsiteX48" fmla="*/ 0 w 1133135"/>
                    <a:gd name="connsiteY48" fmla="*/ 630640 h 1123782"/>
                    <a:gd name="connsiteX49" fmla="*/ 50394 w 1133135"/>
                    <a:gd name="connsiteY49" fmla="*/ 597525 h 1123782"/>
                    <a:gd name="connsiteX50" fmla="*/ 74871 w 1133135"/>
                    <a:gd name="connsiteY50" fmla="*/ 593205 h 1123782"/>
                    <a:gd name="connsiteX51" fmla="*/ 79190 w 1133135"/>
                    <a:gd name="connsiteY51" fmla="*/ 575927 h 1123782"/>
                    <a:gd name="connsiteX52" fmla="*/ 95028 w 1133135"/>
                    <a:gd name="connsiteY52" fmla="*/ 575927 h 1123782"/>
                    <a:gd name="connsiteX53" fmla="*/ 112306 w 1133135"/>
                    <a:gd name="connsiteY53" fmla="*/ 565848 h 1123782"/>
                    <a:gd name="connsiteX54" fmla="*/ 182857 w 1133135"/>
                    <a:gd name="connsiteY54" fmla="*/ 529853 h 1123782"/>
                    <a:gd name="connsiteX55" fmla="*/ 250528 w 1133135"/>
                    <a:gd name="connsiteY55" fmla="*/ 488099 h 1123782"/>
                    <a:gd name="connsiteX56" fmla="*/ 295163 w 1133135"/>
                    <a:gd name="connsiteY56" fmla="*/ 427625 h 1123782"/>
                    <a:gd name="connsiteX57" fmla="*/ 372912 w 1133135"/>
                    <a:gd name="connsiteY57" fmla="*/ 394510 h 1123782"/>
                    <a:gd name="connsiteX58" fmla="*/ 418987 w 1133135"/>
                    <a:gd name="connsiteY58" fmla="*/ 364273 h 1123782"/>
                    <a:gd name="connsiteX59" fmla="*/ 436264 w 1133135"/>
                    <a:gd name="connsiteY59" fmla="*/ 328278 h 1123782"/>
                    <a:gd name="connsiteX60" fmla="*/ 446343 w 1133135"/>
                    <a:gd name="connsiteY60" fmla="*/ 312440 h 1123782"/>
                    <a:gd name="connsiteX61" fmla="*/ 437704 w 1133135"/>
                    <a:gd name="connsiteY61" fmla="*/ 264927 h 1123782"/>
                    <a:gd name="connsiteX62" fmla="*/ 447783 w 1133135"/>
                    <a:gd name="connsiteY62" fmla="*/ 239010 h 1123782"/>
                    <a:gd name="connsiteX63" fmla="*/ 443464 w 1133135"/>
                    <a:gd name="connsiteY63" fmla="*/ 223172 h 1123782"/>
                    <a:gd name="connsiteX64" fmla="*/ 454982 w 1133135"/>
                    <a:gd name="connsiteY64" fmla="*/ 190056 h 1123782"/>
                    <a:gd name="connsiteX65" fmla="*/ 470820 w 1133135"/>
                    <a:gd name="connsiteY65" fmla="*/ 192936 h 1123782"/>
                    <a:gd name="connsiteX66" fmla="*/ 482339 w 1133135"/>
                    <a:gd name="connsiteY66" fmla="*/ 188617 h 1123782"/>
                    <a:gd name="connsiteX67" fmla="*/ 490977 w 1133135"/>
                    <a:gd name="connsiteY67" fmla="*/ 164139 h 1123782"/>
                    <a:gd name="connsiteX68" fmla="*/ 496737 w 1133135"/>
                    <a:gd name="connsiteY68" fmla="*/ 110866 h 1123782"/>
                    <a:gd name="connsiteX69" fmla="*/ 529853 w 1133135"/>
                    <a:gd name="connsiteY69" fmla="*/ 87829 h 1123782"/>
                    <a:gd name="connsiteX70" fmla="*/ 541371 w 1133135"/>
                    <a:gd name="connsiteY70" fmla="*/ 71991 h 1123782"/>
                    <a:gd name="connsiteX71" fmla="*/ 583126 w 1133135"/>
                    <a:gd name="connsiteY71" fmla="*/ 61913 h 1123782"/>
                    <a:gd name="connsiteX72" fmla="*/ 591765 w 1133135"/>
                    <a:gd name="connsiteY72" fmla="*/ 61913 h 1123782"/>
                    <a:gd name="connsiteX73" fmla="*/ 597524 w 1133135"/>
                    <a:gd name="connsiteY73" fmla="*/ 59032 h 1123782"/>
                    <a:gd name="connsiteX74" fmla="*/ 601843 w 1133135"/>
                    <a:gd name="connsiteY74" fmla="*/ 31676 h 1123782"/>
                    <a:gd name="connsiteX75" fmla="*/ 598964 w 1133135"/>
                    <a:gd name="connsiteY75" fmla="*/ 12958 h 1123782"/>
                    <a:gd name="connsiteX76" fmla="*/ 617681 w 1133135"/>
                    <a:gd name="connsiteY76" fmla="*/ 0 h 1123782"/>
                    <a:gd name="connsiteX77" fmla="*/ 637839 w 1133135"/>
                    <a:gd name="connsiteY77" fmla="*/ 15839 h 1123782"/>
                    <a:gd name="connsiteX78" fmla="*/ 657996 w 1133135"/>
                    <a:gd name="connsiteY78" fmla="*/ 51834 h 1123782"/>
                    <a:gd name="connsiteX79" fmla="*/ 676714 w 1133135"/>
                    <a:gd name="connsiteY79" fmla="*/ 70551 h 1123782"/>
                    <a:gd name="connsiteX80" fmla="*/ 695431 w 1133135"/>
                    <a:gd name="connsiteY80" fmla="*/ 122384 h 1123782"/>
                    <a:gd name="connsiteX81" fmla="*/ 695431 w 1133135"/>
                    <a:gd name="connsiteY81" fmla="*/ 133903 h 1123782"/>
                    <a:gd name="connsiteX82" fmla="*/ 719908 w 1133135"/>
                    <a:gd name="connsiteY82" fmla="*/ 162699 h 1123782"/>
                    <a:gd name="connsiteX83" fmla="*/ 734306 w 1133135"/>
                    <a:gd name="connsiteY83" fmla="*/ 162699 h 1123782"/>
                    <a:gd name="connsiteX84" fmla="*/ 741506 w 1133135"/>
                    <a:gd name="connsiteY84" fmla="*/ 168458 h 1123782"/>
                    <a:gd name="connsiteX85" fmla="*/ 753024 w 1133135"/>
                    <a:gd name="connsiteY85" fmla="*/ 171339 h 1123782"/>
                    <a:gd name="connsiteX86" fmla="*/ 813496 w 1133135"/>
                    <a:gd name="connsiteY86" fmla="*/ 152621 h 1123782"/>
                    <a:gd name="connsiteX87" fmla="*/ 840853 w 1133135"/>
                    <a:gd name="connsiteY87" fmla="*/ 133903 h 1123782"/>
                    <a:gd name="connsiteX88" fmla="*/ 855251 w 1133135"/>
                    <a:gd name="connsiteY88" fmla="*/ 132463 h 1123782"/>
                    <a:gd name="connsiteX89" fmla="*/ 881168 w 1133135"/>
                    <a:gd name="connsiteY89" fmla="*/ 129584 h 1123782"/>
                    <a:gd name="connsiteX90" fmla="*/ 950279 w 1133135"/>
                    <a:gd name="connsiteY90" fmla="*/ 122384 h 1123782"/>
                    <a:gd name="connsiteX91" fmla="*/ 1004992 w 1133135"/>
                    <a:gd name="connsiteY91" fmla="*/ 138223 h 1123782"/>
                    <a:gd name="connsiteX92" fmla="*/ 1029469 w 1133135"/>
                    <a:gd name="connsiteY92" fmla="*/ 115186 h 1123782"/>
                    <a:gd name="connsiteX93" fmla="*/ 1046747 w 1133135"/>
                    <a:gd name="connsiteY93" fmla="*/ 93588 h 1123782"/>
                    <a:gd name="connsiteX94" fmla="*/ 1074103 w 1133135"/>
                    <a:gd name="connsiteY94" fmla="*/ 82069 h 1123782"/>
                    <a:gd name="connsiteX95" fmla="*/ 1075522 w 1133135"/>
                    <a:gd name="connsiteY95" fmla="*/ 81644 h 1123782"/>
                    <a:gd name="connsiteX96" fmla="*/ 1084182 w 1133135"/>
                    <a:gd name="connsiteY96" fmla="*/ 87829 h 1123782"/>
                    <a:gd name="connsiteX97" fmla="*/ 1095700 w 1133135"/>
                    <a:gd name="connsiteY97" fmla="*/ 89269 h 1123782"/>
                    <a:gd name="connsiteX98" fmla="*/ 1098580 w 1133135"/>
                    <a:gd name="connsiteY98" fmla="*/ 95028 h 1123782"/>
                    <a:gd name="connsiteX99" fmla="*/ 1115858 w 1133135"/>
                    <a:gd name="connsiteY99" fmla="*/ 89269 h 1123782"/>
                    <a:gd name="connsiteX100" fmla="*/ 1131919 w 1133135"/>
                    <a:gd name="connsiteY100" fmla="*/ 104812 h 1123782"/>
                    <a:gd name="connsiteX101" fmla="*/ 1121617 w 1133135"/>
                    <a:gd name="connsiteY101" fmla="*/ 126704 h 1123782"/>
                    <a:gd name="connsiteX102" fmla="*/ 1127376 w 1133135"/>
                    <a:gd name="connsiteY102" fmla="*/ 146861 h 1123782"/>
                    <a:gd name="connsiteX103" fmla="*/ 1133135 w 1133135"/>
                    <a:gd name="connsiteY103" fmla="*/ 161260 h 1123782"/>
                    <a:gd name="connsiteX104" fmla="*/ 1127376 w 1133135"/>
                    <a:gd name="connsiteY104" fmla="*/ 179977 h 1123782"/>
                    <a:gd name="connsiteX105" fmla="*/ 1133135 w 1133135"/>
                    <a:gd name="connsiteY105" fmla="*/ 190056 h 1123782"/>
                    <a:gd name="connsiteX106" fmla="*/ 1118737 w 1133135"/>
                    <a:gd name="connsiteY106" fmla="*/ 201575 h 1123782"/>
                    <a:gd name="connsiteX107" fmla="*/ 1114418 w 1133135"/>
                    <a:gd name="connsiteY107" fmla="*/ 211654 h 1123782"/>
                    <a:gd name="connsiteX108" fmla="*/ 1114331 w 1133135"/>
                    <a:gd name="connsiteY108" fmla="*/ 212147 h 1123782"/>
                    <a:gd name="connsiteX109" fmla="*/ 1112978 w 1133135"/>
                    <a:gd name="connsiteY109" fmla="*/ 210213 h 1123782"/>
                    <a:gd name="connsiteX110" fmla="*/ 1095700 w 1133135"/>
                    <a:gd name="connsiteY110" fmla="*/ 217413 h 1123782"/>
                    <a:gd name="connsiteX111" fmla="*/ 1075543 w 1133135"/>
                    <a:gd name="connsiteY111" fmla="*/ 213093 h 1123782"/>
                    <a:gd name="connsiteX112" fmla="*/ 1058265 w 1133135"/>
                    <a:gd name="connsiteY112" fmla="*/ 223172 h 1123782"/>
                    <a:gd name="connsiteX113" fmla="*/ 1032348 w 1133135"/>
                    <a:gd name="connsiteY113" fmla="*/ 211654 h 1123782"/>
                    <a:gd name="connsiteX114" fmla="*/ 1002112 w 1133135"/>
                    <a:gd name="connsiteY114" fmla="*/ 253408 h 1123782"/>
                    <a:gd name="connsiteX115" fmla="*/ 957478 w 1133135"/>
                    <a:gd name="connsiteY115" fmla="*/ 250528 h 1123782"/>
                    <a:gd name="connsiteX116" fmla="*/ 937320 w 1133135"/>
                    <a:gd name="connsiteY116" fmla="*/ 243329 h 1123782"/>
                    <a:gd name="connsiteX117" fmla="*/ 928682 w 1133135"/>
                    <a:gd name="connsiteY117" fmla="*/ 253408 h 1123782"/>
                    <a:gd name="connsiteX118" fmla="*/ 907084 w 1133135"/>
                    <a:gd name="connsiteY118" fmla="*/ 247649 h 1123782"/>
                    <a:gd name="connsiteX119" fmla="*/ 884047 w 1133135"/>
                    <a:gd name="connsiteY119" fmla="*/ 264927 h 1123782"/>
                    <a:gd name="connsiteX120" fmla="*/ 850931 w 1133135"/>
                    <a:gd name="connsiteY120" fmla="*/ 256288 h 1123782"/>
                    <a:gd name="connsiteX121" fmla="*/ 830774 w 1133135"/>
                    <a:gd name="connsiteY121" fmla="*/ 286524 h 1123782"/>
                    <a:gd name="connsiteX122" fmla="*/ 809177 w 1133135"/>
                    <a:gd name="connsiteY122" fmla="*/ 295162 h 1123782"/>
                    <a:gd name="connsiteX123" fmla="*/ 791899 w 1133135"/>
                    <a:gd name="connsiteY123" fmla="*/ 286524 h 1123782"/>
                    <a:gd name="connsiteX124" fmla="*/ 768862 w 1133135"/>
                    <a:gd name="connsiteY124" fmla="*/ 321080 h 1123782"/>
                    <a:gd name="connsiteX125" fmla="*/ 765982 w 1133135"/>
                    <a:gd name="connsiteY125" fmla="*/ 332598 h 1123782"/>
                    <a:gd name="connsiteX126" fmla="*/ 755904 w 1133135"/>
                    <a:gd name="connsiteY126" fmla="*/ 345556 h 1123782"/>
                    <a:gd name="connsiteX127" fmla="*/ 755904 w 1133135"/>
                    <a:gd name="connsiteY127" fmla="*/ 361395 h 1123782"/>
                    <a:gd name="connsiteX128" fmla="*/ 741506 w 1133135"/>
                    <a:gd name="connsiteY128" fmla="*/ 367154 h 1123782"/>
                    <a:gd name="connsiteX129" fmla="*/ 740066 w 1133135"/>
                    <a:gd name="connsiteY129" fmla="*/ 385871 h 1123782"/>
                    <a:gd name="connsiteX130" fmla="*/ 729987 w 1133135"/>
                    <a:gd name="connsiteY130" fmla="*/ 400269 h 1123782"/>
                    <a:gd name="connsiteX131" fmla="*/ 722788 w 1133135"/>
                    <a:gd name="connsiteY131" fmla="*/ 400269 h 1123782"/>
                    <a:gd name="connsiteX132" fmla="*/ 699751 w 1133135"/>
                    <a:gd name="connsiteY132" fmla="*/ 424747 h 1123782"/>
                    <a:gd name="connsiteX133" fmla="*/ 706950 w 1133135"/>
                    <a:gd name="connsiteY133" fmla="*/ 437705 h 1123782"/>
                    <a:gd name="connsiteX134" fmla="*/ 696871 w 1133135"/>
                    <a:gd name="connsiteY134" fmla="*/ 452103 h 1123782"/>
                    <a:gd name="connsiteX135" fmla="*/ 691112 w 1133135"/>
                    <a:gd name="connsiteY135" fmla="*/ 467940 h 1123782"/>
                    <a:gd name="connsiteX136" fmla="*/ 698311 w 1133135"/>
                    <a:gd name="connsiteY136" fmla="*/ 480899 h 1123782"/>
                    <a:gd name="connsiteX137" fmla="*/ 698311 w 1133135"/>
                    <a:gd name="connsiteY137" fmla="*/ 493858 h 1123782"/>
                    <a:gd name="connsiteX138" fmla="*/ 652237 w 1133135"/>
                    <a:gd name="connsiteY138" fmla="*/ 548570 h 1123782"/>
                    <a:gd name="connsiteX139" fmla="*/ 620561 w 1133135"/>
                    <a:gd name="connsiteY139" fmla="*/ 560089 h 1123782"/>
                    <a:gd name="connsiteX140" fmla="*/ 588885 w 1133135"/>
                    <a:gd name="connsiteY140" fmla="*/ 552890 h 1123782"/>
                    <a:gd name="connsiteX141" fmla="*/ 568728 w 1133135"/>
                    <a:gd name="connsiteY141" fmla="*/ 551451 h 1123782"/>
                    <a:gd name="connsiteX142" fmla="*/ 551450 w 1133135"/>
                    <a:gd name="connsiteY142" fmla="*/ 547131 h 1123782"/>
                    <a:gd name="connsiteX143" fmla="*/ 522653 w 1133135"/>
                    <a:gd name="connsiteY143" fmla="*/ 562969 h 1123782"/>
                    <a:gd name="connsiteX144" fmla="*/ 532732 w 1133135"/>
                    <a:gd name="connsiteY144" fmla="*/ 577366 h 1123782"/>
                    <a:gd name="connsiteX145" fmla="*/ 541371 w 1133135"/>
                    <a:gd name="connsiteY145" fmla="*/ 616242 h 1123782"/>
                    <a:gd name="connsiteX146" fmla="*/ 551450 w 1133135"/>
                    <a:gd name="connsiteY146" fmla="*/ 620562 h 1123782"/>
                    <a:gd name="connsiteX147" fmla="*/ 554329 w 1133135"/>
                    <a:gd name="connsiteY147" fmla="*/ 642159 h 1123782"/>
                    <a:gd name="connsiteX148" fmla="*/ 573047 w 1133135"/>
                    <a:gd name="connsiteY148" fmla="*/ 647918 h 1123782"/>
                    <a:gd name="connsiteX149" fmla="*/ 587445 w 1133135"/>
                    <a:gd name="connsiteY149" fmla="*/ 662316 h 1123782"/>
                    <a:gd name="connsiteX150" fmla="*/ 586005 w 1133135"/>
                    <a:gd name="connsiteY150" fmla="*/ 681033 h 1123782"/>
                    <a:gd name="connsiteX151" fmla="*/ 544251 w 1133135"/>
                    <a:gd name="connsiteY151" fmla="*/ 705511 h 1123782"/>
                    <a:gd name="connsiteX152" fmla="*/ 518334 w 1133135"/>
                    <a:gd name="connsiteY152" fmla="*/ 712710 h 1123782"/>
                    <a:gd name="connsiteX153" fmla="*/ 503936 w 1133135"/>
                    <a:gd name="connsiteY153" fmla="*/ 725668 h 1123782"/>
                    <a:gd name="connsiteX154" fmla="*/ 501056 w 1133135"/>
                    <a:gd name="connsiteY154" fmla="*/ 745826 h 1123782"/>
                    <a:gd name="connsiteX155" fmla="*/ 496737 w 1133135"/>
                    <a:gd name="connsiteY155" fmla="*/ 778941 h 1123782"/>
                    <a:gd name="connsiteX156" fmla="*/ 470820 w 1133135"/>
                    <a:gd name="connsiteY156" fmla="*/ 776062 h 1123782"/>
                    <a:gd name="connsiteX157" fmla="*/ 470820 w 1133135"/>
                    <a:gd name="connsiteY157" fmla="*/ 789020 h 1123782"/>
                    <a:gd name="connsiteX158" fmla="*/ 437704 w 1133135"/>
                    <a:gd name="connsiteY158" fmla="*/ 826455 h 1123782"/>
                    <a:gd name="connsiteX159" fmla="*/ 404589 w 1133135"/>
                    <a:gd name="connsiteY159" fmla="*/ 797659 h 1123782"/>
                    <a:gd name="connsiteX160" fmla="*/ 397389 w 1133135"/>
                    <a:gd name="connsiteY160" fmla="*/ 793340 h 1123782"/>
                    <a:gd name="connsiteX161" fmla="*/ 384431 w 1133135"/>
                    <a:gd name="connsiteY161" fmla="*/ 800539 h 1123782"/>
                    <a:gd name="connsiteX162" fmla="*/ 395950 w 1133135"/>
                    <a:gd name="connsiteY162" fmla="*/ 823576 h 1123782"/>
                    <a:gd name="connsiteX163" fmla="*/ 394510 w 1133135"/>
                    <a:gd name="connsiteY163" fmla="*/ 827896 h 1123782"/>
                    <a:gd name="connsiteX164" fmla="*/ 416107 w 1133135"/>
                    <a:gd name="connsiteY164" fmla="*/ 856692 h 1123782"/>
                    <a:gd name="connsiteX165" fmla="*/ 426186 w 1133135"/>
                    <a:gd name="connsiteY165" fmla="*/ 871089 h 1123782"/>
                    <a:gd name="connsiteX166" fmla="*/ 424954 w 1133135"/>
                    <a:gd name="connsiteY166" fmla="*/ 876634 h 1123782"/>
                    <a:gd name="connsiteX167" fmla="*/ 482093 w 1133135"/>
                    <a:gd name="connsiteY167" fmla="*/ 1123782 h 1123782"/>
                    <a:gd name="connsiteX0" fmla="*/ 286957 w 1133135"/>
                    <a:gd name="connsiteY0" fmla="*/ 876634 h 876634"/>
                    <a:gd name="connsiteX1" fmla="*/ 282204 w 1133135"/>
                    <a:gd name="connsiteY1" fmla="*/ 871089 h 876634"/>
                    <a:gd name="connsiteX2" fmla="*/ 285084 w 1133135"/>
                    <a:gd name="connsiteY2" fmla="*/ 866770 h 876634"/>
                    <a:gd name="connsiteX3" fmla="*/ 285084 w 1133135"/>
                    <a:gd name="connsiteY3" fmla="*/ 848052 h 876634"/>
                    <a:gd name="connsiteX4" fmla="*/ 300922 w 1133135"/>
                    <a:gd name="connsiteY4" fmla="*/ 842293 h 876634"/>
                    <a:gd name="connsiteX5" fmla="*/ 292283 w 1133135"/>
                    <a:gd name="connsiteY5" fmla="*/ 829335 h 876634"/>
                    <a:gd name="connsiteX6" fmla="*/ 277885 w 1133135"/>
                    <a:gd name="connsiteY6" fmla="*/ 825015 h 876634"/>
                    <a:gd name="connsiteX7" fmla="*/ 267806 w 1133135"/>
                    <a:gd name="connsiteY7" fmla="*/ 822136 h 876634"/>
                    <a:gd name="connsiteX8" fmla="*/ 267806 w 1133135"/>
                    <a:gd name="connsiteY8" fmla="*/ 810618 h 876634"/>
                    <a:gd name="connsiteX9" fmla="*/ 276445 w 1133135"/>
                    <a:gd name="connsiteY9" fmla="*/ 800539 h 876634"/>
                    <a:gd name="connsiteX10" fmla="*/ 290843 w 1133135"/>
                    <a:gd name="connsiteY10" fmla="*/ 801978 h 876634"/>
                    <a:gd name="connsiteX11" fmla="*/ 302362 w 1133135"/>
                    <a:gd name="connsiteY11" fmla="*/ 799099 h 876634"/>
                    <a:gd name="connsiteX12" fmla="*/ 306681 w 1133135"/>
                    <a:gd name="connsiteY12" fmla="*/ 787581 h 876634"/>
                    <a:gd name="connsiteX13" fmla="*/ 315320 w 1133135"/>
                    <a:gd name="connsiteY13" fmla="*/ 765983 h 876634"/>
                    <a:gd name="connsiteX14" fmla="*/ 335477 w 1133135"/>
                    <a:gd name="connsiteY14" fmla="*/ 761663 h 876634"/>
                    <a:gd name="connsiteX15" fmla="*/ 334037 w 1133135"/>
                    <a:gd name="connsiteY15" fmla="*/ 753025 h 876634"/>
                    <a:gd name="connsiteX16" fmla="*/ 323959 w 1133135"/>
                    <a:gd name="connsiteY16" fmla="*/ 745826 h 876634"/>
                    <a:gd name="connsiteX17" fmla="*/ 329718 w 1133135"/>
                    <a:gd name="connsiteY17" fmla="*/ 734307 h 876634"/>
                    <a:gd name="connsiteX18" fmla="*/ 311000 w 1133135"/>
                    <a:gd name="connsiteY18" fmla="*/ 725668 h 876634"/>
                    <a:gd name="connsiteX19" fmla="*/ 292283 w 1133135"/>
                    <a:gd name="connsiteY19" fmla="*/ 719909 h 876634"/>
                    <a:gd name="connsiteX20" fmla="*/ 298042 w 1133135"/>
                    <a:gd name="connsiteY20" fmla="*/ 704070 h 876634"/>
                    <a:gd name="connsiteX21" fmla="*/ 312440 w 1133135"/>
                    <a:gd name="connsiteY21" fmla="*/ 699751 h 876634"/>
                    <a:gd name="connsiteX22" fmla="*/ 319639 w 1133135"/>
                    <a:gd name="connsiteY22" fmla="*/ 688233 h 876634"/>
                    <a:gd name="connsiteX23" fmla="*/ 299482 w 1133135"/>
                    <a:gd name="connsiteY23" fmla="*/ 678155 h 876634"/>
                    <a:gd name="connsiteX24" fmla="*/ 289403 w 1133135"/>
                    <a:gd name="connsiteY24" fmla="*/ 679594 h 876634"/>
                    <a:gd name="connsiteX25" fmla="*/ 256287 w 1133135"/>
                    <a:gd name="connsiteY25" fmla="*/ 679594 h 876634"/>
                    <a:gd name="connsiteX26" fmla="*/ 250528 w 1133135"/>
                    <a:gd name="connsiteY26" fmla="*/ 688233 h 876634"/>
                    <a:gd name="connsiteX27" fmla="*/ 239010 w 1133135"/>
                    <a:gd name="connsiteY27" fmla="*/ 686793 h 876634"/>
                    <a:gd name="connsiteX28" fmla="*/ 226051 w 1133135"/>
                    <a:gd name="connsiteY28" fmla="*/ 675274 h 876634"/>
                    <a:gd name="connsiteX29" fmla="*/ 226051 w 1133135"/>
                    <a:gd name="connsiteY29" fmla="*/ 663755 h 876634"/>
                    <a:gd name="connsiteX30" fmla="*/ 249088 w 1133135"/>
                    <a:gd name="connsiteY30" fmla="*/ 657996 h 876634"/>
                    <a:gd name="connsiteX31" fmla="*/ 249088 w 1133135"/>
                    <a:gd name="connsiteY31" fmla="*/ 639279 h 876634"/>
                    <a:gd name="connsiteX32" fmla="*/ 236130 w 1133135"/>
                    <a:gd name="connsiteY32" fmla="*/ 636399 h 876634"/>
                    <a:gd name="connsiteX33" fmla="*/ 228931 w 1133135"/>
                    <a:gd name="connsiteY33" fmla="*/ 633520 h 876634"/>
                    <a:gd name="connsiteX34" fmla="*/ 233250 w 1133135"/>
                    <a:gd name="connsiteY34" fmla="*/ 622001 h 876634"/>
                    <a:gd name="connsiteX35" fmla="*/ 233250 w 1133135"/>
                    <a:gd name="connsiteY35" fmla="*/ 597525 h 876634"/>
                    <a:gd name="connsiteX36" fmla="*/ 237570 w 1133135"/>
                    <a:gd name="connsiteY36" fmla="*/ 590325 h 876634"/>
                    <a:gd name="connsiteX37" fmla="*/ 243329 w 1133135"/>
                    <a:gd name="connsiteY37" fmla="*/ 567288 h 876634"/>
                    <a:gd name="connsiteX38" fmla="*/ 227491 w 1133135"/>
                    <a:gd name="connsiteY38" fmla="*/ 564409 h 876634"/>
                    <a:gd name="connsiteX39" fmla="*/ 203014 w 1133135"/>
                    <a:gd name="connsiteY39" fmla="*/ 550010 h 876634"/>
                    <a:gd name="connsiteX40" fmla="*/ 171338 w 1133135"/>
                    <a:gd name="connsiteY40" fmla="*/ 557210 h 876634"/>
                    <a:gd name="connsiteX41" fmla="*/ 138222 w 1133135"/>
                    <a:gd name="connsiteY41" fmla="*/ 565848 h 876634"/>
                    <a:gd name="connsiteX42" fmla="*/ 115185 w 1133135"/>
                    <a:gd name="connsiteY42" fmla="*/ 588885 h 876634"/>
                    <a:gd name="connsiteX43" fmla="*/ 93588 w 1133135"/>
                    <a:gd name="connsiteY43" fmla="*/ 603284 h 876634"/>
                    <a:gd name="connsiteX44" fmla="*/ 70551 w 1133135"/>
                    <a:gd name="connsiteY44" fmla="*/ 617681 h 876634"/>
                    <a:gd name="connsiteX45" fmla="*/ 61912 w 1133135"/>
                    <a:gd name="connsiteY45" fmla="*/ 636399 h 876634"/>
                    <a:gd name="connsiteX46" fmla="*/ 34556 w 1133135"/>
                    <a:gd name="connsiteY46" fmla="*/ 634959 h 876634"/>
                    <a:gd name="connsiteX47" fmla="*/ 30236 w 1133135"/>
                    <a:gd name="connsiteY47" fmla="*/ 624881 h 876634"/>
                    <a:gd name="connsiteX48" fmla="*/ 0 w 1133135"/>
                    <a:gd name="connsiteY48" fmla="*/ 630640 h 876634"/>
                    <a:gd name="connsiteX49" fmla="*/ 50394 w 1133135"/>
                    <a:gd name="connsiteY49" fmla="*/ 597525 h 876634"/>
                    <a:gd name="connsiteX50" fmla="*/ 74871 w 1133135"/>
                    <a:gd name="connsiteY50" fmla="*/ 593205 h 876634"/>
                    <a:gd name="connsiteX51" fmla="*/ 79190 w 1133135"/>
                    <a:gd name="connsiteY51" fmla="*/ 575927 h 876634"/>
                    <a:gd name="connsiteX52" fmla="*/ 95028 w 1133135"/>
                    <a:gd name="connsiteY52" fmla="*/ 575927 h 876634"/>
                    <a:gd name="connsiteX53" fmla="*/ 112306 w 1133135"/>
                    <a:gd name="connsiteY53" fmla="*/ 565848 h 876634"/>
                    <a:gd name="connsiteX54" fmla="*/ 182857 w 1133135"/>
                    <a:gd name="connsiteY54" fmla="*/ 529853 h 876634"/>
                    <a:gd name="connsiteX55" fmla="*/ 250528 w 1133135"/>
                    <a:gd name="connsiteY55" fmla="*/ 488099 h 876634"/>
                    <a:gd name="connsiteX56" fmla="*/ 295163 w 1133135"/>
                    <a:gd name="connsiteY56" fmla="*/ 427625 h 876634"/>
                    <a:gd name="connsiteX57" fmla="*/ 372912 w 1133135"/>
                    <a:gd name="connsiteY57" fmla="*/ 394510 h 876634"/>
                    <a:gd name="connsiteX58" fmla="*/ 418987 w 1133135"/>
                    <a:gd name="connsiteY58" fmla="*/ 364273 h 876634"/>
                    <a:gd name="connsiteX59" fmla="*/ 436264 w 1133135"/>
                    <a:gd name="connsiteY59" fmla="*/ 328278 h 876634"/>
                    <a:gd name="connsiteX60" fmla="*/ 446343 w 1133135"/>
                    <a:gd name="connsiteY60" fmla="*/ 312440 h 876634"/>
                    <a:gd name="connsiteX61" fmla="*/ 437704 w 1133135"/>
                    <a:gd name="connsiteY61" fmla="*/ 264927 h 876634"/>
                    <a:gd name="connsiteX62" fmla="*/ 447783 w 1133135"/>
                    <a:gd name="connsiteY62" fmla="*/ 239010 h 876634"/>
                    <a:gd name="connsiteX63" fmla="*/ 443464 w 1133135"/>
                    <a:gd name="connsiteY63" fmla="*/ 223172 h 876634"/>
                    <a:gd name="connsiteX64" fmla="*/ 454982 w 1133135"/>
                    <a:gd name="connsiteY64" fmla="*/ 190056 h 876634"/>
                    <a:gd name="connsiteX65" fmla="*/ 470820 w 1133135"/>
                    <a:gd name="connsiteY65" fmla="*/ 192936 h 876634"/>
                    <a:gd name="connsiteX66" fmla="*/ 482339 w 1133135"/>
                    <a:gd name="connsiteY66" fmla="*/ 188617 h 876634"/>
                    <a:gd name="connsiteX67" fmla="*/ 490977 w 1133135"/>
                    <a:gd name="connsiteY67" fmla="*/ 164139 h 876634"/>
                    <a:gd name="connsiteX68" fmla="*/ 496737 w 1133135"/>
                    <a:gd name="connsiteY68" fmla="*/ 110866 h 876634"/>
                    <a:gd name="connsiteX69" fmla="*/ 529853 w 1133135"/>
                    <a:gd name="connsiteY69" fmla="*/ 87829 h 876634"/>
                    <a:gd name="connsiteX70" fmla="*/ 541371 w 1133135"/>
                    <a:gd name="connsiteY70" fmla="*/ 71991 h 876634"/>
                    <a:gd name="connsiteX71" fmla="*/ 583126 w 1133135"/>
                    <a:gd name="connsiteY71" fmla="*/ 61913 h 876634"/>
                    <a:gd name="connsiteX72" fmla="*/ 591765 w 1133135"/>
                    <a:gd name="connsiteY72" fmla="*/ 61913 h 876634"/>
                    <a:gd name="connsiteX73" fmla="*/ 597524 w 1133135"/>
                    <a:gd name="connsiteY73" fmla="*/ 59032 h 876634"/>
                    <a:gd name="connsiteX74" fmla="*/ 601843 w 1133135"/>
                    <a:gd name="connsiteY74" fmla="*/ 31676 h 876634"/>
                    <a:gd name="connsiteX75" fmla="*/ 598964 w 1133135"/>
                    <a:gd name="connsiteY75" fmla="*/ 12958 h 876634"/>
                    <a:gd name="connsiteX76" fmla="*/ 617681 w 1133135"/>
                    <a:gd name="connsiteY76" fmla="*/ 0 h 876634"/>
                    <a:gd name="connsiteX77" fmla="*/ 637839 w 1133135"/>
                    <a:gd name="connsiteY77" fmla="*/ 15839 h 876634"/>
                    <a:gd name="connsiteX78" fmla="*/ 657996 w 1133135"/>
                    <a:gd name="connsiteY78" fmla="*/ 51834 h 876634"/>
                    <a:gd name="connsiteX79" fmla="*/ 676714 w 1133135"/>
                    <a:gd name="connsiteY79" fmla="*/ 70551 h 876634"/>
                    <a:gd name="connsiteX80" fmla="*/ 695431 w 1133135"/>
                    <a:gd name="connsiteY80" fmla="*/ 122384 h 876634"/>
                    <a:gd name="connsiteX81" fmla="*/ 695431 w 1133135"/>
                    <a:gd name="connsiteY81" fmla="*/ 133903 h 876634"/>
                    <a:gd name="connsiteX82" fmla="*/ 719908 w 1133135"/>
                    <a:gd name="connsiteY82" fmla="*/ 162699 h 876634"/>
                    <a:gd name="connsiteX83" fmla="*/ 734306 w 1133135"/>
                    <a:gd name="connsiteY83" fmla="*/ 162699 h 876634"/>
                    <a:gd name="connsiteX84" fmla="*/ 741506 w 1133135"/>
                    <a:gd name="connsiteY84" fmla="*/ 168458 h 876634"/>
                    <a:gd name="connsiteX85" fmla="*/ 753024 w 1133135"/>
                    <a:gd name="connsiteY85" fmla="*/ 171339 h 876634"/>
                    <a:gd name="connsiteX86" fmla="*/ 813496 w 1133135"/>
                    <a:gd name="connsiteY86" fmla="*/ 152621 h 876634"/>
                    <a:gd name="connsiteX87" fmla="*/ 840853 w 1133135"/>
                    <a:gd name="connsiteY87" fmla="*/ 133903 h 876634"/>
                    <a:gd name="connsiteX88" fmla="*/ 855251 w 1133135"/>
                    <a:gd name="connsiteY88" fmla="*/ 132463 h 876634"/>
                    <a:gd name="connsiteX89" fmla="*/ 881168 w 1133135"/>
                    <a:gd name="connsiteY89" fmla="*/ 129584 h 876634"/>
                    <a:gd name="connsiteX90" fmla="*/ 950279 w 1133135"/>
                    <a:gd name="connsiteY90" fmla="*/ 122384 h 876634"/>
                    <a:gd name="connsiteX91" fmla="*/ 1004992 w 1133135"/>
                    <a:gd name="connsiteY91" fmla="*/ 138223 h 876634"/>
                    <a:gd name="connsiteX92" fmla="*/ 1029469 w 1133135"/>
                    <a:gd name="connsiteY92" fmla="*/ 115186 h 876634"/>
                    <a:gd name="connsiteX93" fmla="*/ 1046747 w 1133135"/>
                    <a:gd name="connsiteY93" fmla="*/ 93588 h 876634"/>
                    <a:gd name="connsiteX94" fmla="*/ 1074103 w 1133135"/>
                    <a:gd name="connsiteY94" fmla="*/ 82069 h 876634"/>
                    <a:gd name="connsiteX95" fmla="*/ 1075522 w 1133135"/>
                    <a:gd name="connsiteY95" fmla="*/ 81644 h 876634"/>
                    <a:gd name="connsiteX96" fmla="*/ 1084182 w 1133135"/>
                    <a:gd name="connsiteY96" fmla="*/ 87829 h 876634"/>
                    <a:gd name="connsiteX97" fmla="*/ 1095700 w 1133135"/>
                    <a:gd name="connsiteY97" fmla="*/ 89269 h 876634"/>
                    <a:gd name="connsiteX98" fmla="*/ 1098580 w 1133135"/>
                    <a:gd name="connsiteY98" fmla="*/ 95028 h 876634"/>
                    <a:gd name="connsiteX99" fmla="*/ 1115858 w 1133135"/>
                    <a:gd name="connsiteY99" fmla="*/ 89269 h 876634"/>
                    <a:gd name="connsiteX100" fmla="*/ 1131919 w 1133135"/>
                    <a:gd name="connsiteY100" fmla="*/ 104812 h 876634"/>
                    <a:gd name="connsiteX101" fmla="*/ 1121617 w 1133135"/>
                    <a:gd name="connsiteY101" fmla="*/ 126704 h 876634"/>
                    <a:gd name="connsiteX102" fmla="*/ 1127376 w 1133135"/>
                    <a:gd name="connsiteY102" fmla="*/ 146861 h 876634"/>
                    <a:gd name="connsiteX103" fmla="*/ 1133135 w 1133135"/>
                    <a:gd name="connsiteY103" fmla="*/ 161260 h 876634"/>
                    <a:gd name="connsiteX104" fmla="*/ 1127376 w 1133135"/>
                    <a:gd name="connsiteY104" fmla="*/ 179977 h 876634"/>
                    <a:gd name="connsiteX105" fmla="*/ 1133135 w 1133135"/>
                    <a:gd name="connsiteY105" fmla="*/ 190056 h 876634"/>
                    <a:gd name="connsiteX106" fmla="*/ 1118737 w 1133135"/>
                    <a:gd name="connsiteY106" fmla="*/ 201575 h 876634"/>
                    <a:gd name="connsiteX107" fmla="*/ 1114418 w 1133135"/>
                    <a:gd name="connsiteY107" fmla="*/ 211654 h 876634"/>
                    <a:gd name="connsiteX108" fmla="*/ 1114331 w 1133135"/>
                    <a:gd name="connsiteY108" fmla="*/ 212147 h 876634"/>
                    <a:gd name="connsiteX109" fmla="*/ 1112978 w 1133135"/>
                    <a:gd name="connsiteY109" fmla="*/ 210213 h 876634"/>
                    <a:gd name="connsiteX110" fmla="*/ 1095700 w 1133135"/>
                    <a:gd name="connsiteY110" fmla="*/ 217413 h 876634"/>
                    <a:gd name="connsiteX111" fmla="*/ 1075543 w 1133135"/>
                    <a:gd name="connsiteY111" fmla="*/ 213093 h 876634"/>
                    <a:gd name="connsiteX112" fmla="*/ 1058265 w 1133135"/>
                    <a:gd name="connsiteY112" fmla="*/ 223172 h 876634"/>
                    <a:gd name="connsiteX113" fmla="*/ 1032348 w 1133135"/>
                    <a:gd name="connsiteY113" fmla="*/ 211654 h 876634"/>
                    <a:gd name="connsiteX114" fmla="*/ 1002112 w 1133135"/>
                    <a:gd name="connsiteY114" fmla="*/ 253408 h 876634"/>
                    <a:gd name="connsiteX115" fmla="*/ 957478 w 1133135"/>
                    <a:gd name="connsiteY115" fmla="*/ 250528 h 876634"/>
                    <a:gd name="connsiteX116" fmla="*/ 937320 w 1133135"/>
                    <a:gd name="connsiteY116" fmla="*/ 243329 h 876634"/>
                    <a:gd name="connsiteX117" fmla="*/ 928682 w 1133135"/>
                    <a:gd name="connsiteY117" fmla="*/ 253408 h 876634"/>
                    <a:gd name="connsiteX118" fmla="*/ 907084 w 1133135"/>
                    <a:gd name="connsiteY118" fmla="*/ 247649 h 876634"/>
                    <a:gd name="connsiteX119" fmla="*/ 884047 w 1133135"/>
                    <a:gd name="connsiteY119" fmla="*/ 264927 h 876634"/>
                    <a:gd name="connsiteX120" fmla="*/ 850931 w 1133135"/>
                    <a:gd name="connsiteY120" fmla="*/ 256288 h 876634"/>
                    <a:gd name="connsiteX121" fmla="*/ 830774 w 1133135"/>
                    <a:gd name="connsiteY121" fmla="*/ 286524 h 876634"/>
                    <a:gd name="connsiteX122" fmla="*/ 809177 w 1133135"/>
                    <a:gd name="connsiteY122" fmla="*/ 295162 h 876634"/>
                    <a:gd name="connsiteX123" fmla="*/ 791899 w 1133135"/>
                    <a:gd name="connsiteY123" fmla="*/ 286524 h 876634"/>
                    <a:gd name="connsiteX124" fmla="*/ 768862 w 1133135"/>
                    <a:gd name="connsiteY124" fmla="*/ 321080 h 876634"/>
                    <a:gd name="connsiteX125" fmla="*/ 765982 w 1133135"/>
                    <a:gd name="connsiteY125" fmla="*/ 332598 h 876634"/>
                    <a:gd name="connsiteX126" fmla="*/ 755904 w 1133135"/>
                    <a:gd name="connsiteY126" fmla="*/ 345556 h 876634"/>
                    <a:gd name="connsiteX127" fmla="*/ 755904 w 1133135"/>
                    <a:gd name="connsiteY127" fmla="*/ 361395 h 876634"/>
                    <a:gd name="connsiteX128" fmla="*/ 741506 w 1133135"/>
                    <a:gd name="connsiteY128" fmla="*/ 367154 h 876634"/>
                    <a:gd name="connsiteX129" fmla="*/ 740066 w 1133135"/>
                    <a:gd name="connsiteY129" fmla="*/ 385871 h 876634"/>
                    <a:gd name="connsiteX130" fmla="*/ 729987 w 1133135"/>
                    <a:gd name="connsiteY130" fmla="*/ 400269 h 876634"/>
                    <a:gd name="connsiteX131" fmla="*/ 722788 w 1133135"/>
                    <a:gd name="connsiteY131" fmla="*/ 400269 h 876634"/>
                    <a:gd name="connsiteX132" fmla="*/ 699751 w 1133135"/>
                    <a:gd name="connsiteY132" fmla="*/ 424747 h 876634"/>
                    <a:gd name="connsiteX133" fmla="*/ 706950 w 1133135"/>
                    <a:gd name="connsiteY133" fmla="*/ 437705 h 876634"/>
                    <a:gd name="connsiteX134" fmla="*/ 696871 w 1133135"/>
                    <a:gd name="connsiteY134" fmla="*/ 452103 h 876634"/>
                    <a:gd name="connsiteX135" fmla="*/ 691112 w 1133135"/>
                    <a:gd name="connsiteY135" fmla="*/ 467940 h 876634"/>
                    <a:gd name="connsiteX136" fmla="*/ 698311 w 1133135"/>
                    <a:gd name="connsiteY136" fmla="*/ 480899 h 876634"/>
                    <a:gd name="connsiteX137" fmla="*/ 698311 w 1133135"/>
                    <a:gd name="connsiteY137" fmla="*/ 493858 h 876634"/>
                    <a:gd name="connsiteX138" fmla="*/ 652237 w 1133135"/>
                    <a:gd name="connsiteY138" fmla="*/ 548570 h 876634"/>
                    <a:gd name="connsiteX139" fmla="*/ 620561 w 1133135"/>
                    <a:gd name="connsiteY139" fmla="*/ 560089 h 876634"/>
                    <a:gd name="connsiteX140" fmla="*/ 588885 w 1133135"/>
                    <a:gd name="connsiteY140" fmla="*/ 552890 h 876634"/>
                    <a:gd name="connsiteX141" fmla="*/ 568728 w 1133135"/>
                    <a:gd name="connsiteY141" fmla="*/ 551451 h 876634"/>
                    <a:gd name="connsiteX142" fmla="*/ 551450 w 1133135"/>
                    <a:gd name="connsiteY142" fmla="*/ 547131 h 876634"/>
                    <a:gd name="connsiteX143" fmla="*/ 522653 w 1133135"/>
                    <a:gd name="connsiteY143" fmla="*/ 562969 h 876634"/>
                    <a:gd name="connsiteX144" fmla="*/ 532732 w 1133135"/>
                    <a:gd name="connsiteY144" fmla="*/ 577366 h 876634"/>
                    <a:gd name="connsiteX145" fmla="*/ 541371 w 1133135"/>
                    <a:gd name="connsiteY145" fmla="*/ 616242 h 876634"/>
                    <a:gd name="connsiteX146" fmla="*/ 551450 w 1133135"/>
                    <a:gd name="connsiteY146" fmla="*/ 620562 h 876634"/>
                    <a:gd name="connsiteX147" fmla="*/ 554329 w 1133135"/>
                    <a:gd name="connsiteY147" fmla="*/ 642159 h 876634"/>
                    <a:gd name="connsiteX148" fmla="*/ 573047 w 1133135"/>
                    <a:gd name="connsiteY148" fmla="*/ 647918 h 876634"/>
                    <a:gd name="connsiteX149" fmla="*/ 587445 w 1133135"/>
                    <a:gd name="connsiteY149" fmla="*/ 662316 h 876634"/>
                    <a:gd name="connsiteX150" fmla="*/ 586005 w 1133135"/>
                    <a:gd name="connsiteY150" fmla="*/ 681033 h 876634"/>
                    <a:gd name="connsiteX151" fmla="*/ 544251 w 1133135"/>
                    <a:gd name="connsiteY151" fmla="*/ 705511 h 876634"/>
                    <a:gd name="connsiteX152" fmla="*/ 518334 w 1133135"/>
                    <a:gd name="connsiteY152" fmla="*/ 712710 h 876634"/>
                    <a:gd name="connsiteX153" fmla="*/ 503936 w 1133135"/>
                    <a:gd name="connsiteY153" fmla="*/ 725668 h 876634"/>
                    <a:gd name="connsiteX154" fmla="*/ 501056 w 1133135"/>
                    <a:gd name="connsiteY154" fmla="*/ 745826 h 876634"/>
                    <a:gd name="connsiteX155" fmla="*/ 496737 w 1133135"/>
                    <a:gd name="connsiteY155" fmla="*/ 778941 h 876634"/>
                    <a:gd name="connsiteX156" fmla="*/ 470820 w 1133135"/>
                    <a:gd name="connsiteY156" fmla="*/ 776062 h 876634"/>
                    <a:gd name="connsiteX157" fmla="*/ 470820 w 1133135"/>
                    <a:gd name="connsiteY157" fmla="*/ 789020 h 876634"/>
                    <a:gd name="connsiteX158" fmla="*/ 437704 w 1133135"/>
                    <a:gd name="connsiteY158" fmla="*/ 826455 h 876634"/>
                    <a:gd name="connsiteX159" fmla="*/ 404589 w 1133135"/>
                    <a:gd name="connsiteY159" fmla="*/ 797659 h 876634"/>
                    <a:gd name="connsiteX160" fmla="*/ 397389 w 1133135"/>
                    <a:gd name="connsiteY160" fmla="*/ 793340 h 876634"/>
                    <a:gd name="connsiteX161" fmla="*/ 384431 w 1133135"/>
                    <a:gd name="connsiteY161" fmla="*/ 800539 h 876634"/>
                    <a:gd name="connsiteX162" fmla="*/ 395950 w 1133135"/>
                    <a:gd name="connsiteY162" fmla="*/ 823576 h 876634"/>
                    <a:gd name="connsiteX163" fmla="*/ 394510 w 1133135"/>
                    <a:gd name="connsiteY163" fmla="*/ 827896 h 876634"/>
                    <a:gd name="connsiteX164" fmla="*/ 416107 w 1133135"/>
                    <a:gd name="connsiteY164" fmla="*/ 856692 h 876634"/>
                    <a:gd name="connsiteX165" fmla="*/ 426186 w 1133135"/>
                    <a:gd name="connsiteY165" fmla="*/ 871089 h 876634"/>
                    <a:gd name="connsiteX166" fmla="*/ 424954 w 1133135"/>
                    <a:gd name="connsiteY166" fmla="*/ 876634 h 87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1133135" h="876634">
                      <a:moveTo>
                        <a:pt x="286957" y="876634"/>
                      </a:moveTo>
                      <a:lnTo>
                        <a:pt x="282204" y="871089"/>
                      </a:lnTo>
                      <a:lnTo>
                        <a:pt x="285084" y="866770"/>
                      </a:lnTo>
                      <a:lnTo>
                        <a:pt x="285084" y="848052"/>
                      </a:lnTo>
                      <a:lnTo>
                        <a:pt x="300922" y="842293"/>
                      </a:lnTo>
                      <a:lnTo>
                        <a:pt x="292283" y="829335"/>
                      </a:lnTo>
                      <a:lnTo>
                        <a:pt x="277885" y="825015"/>
                      </a:lnTo>
                      <a:lnTo>
                        <a:pt x="267806" y="822136"/>
                      </a:lnTo>
                      <a:lnTo>
                        <a:pt x="267806" y="810618"/>
                      </a:lnTo>
                      <a:lnTo>
                        <a:pt x="276445" y="800539"/>
                      </a:lnTo>
                      <a:lnTo>
                        <a:pt x="290843" y="801978"/>
                      </a:lnTo>
                      <a:lnTo>
                        <a:pt x="302362" y="799099"/>
                      </a:lnTo>
                      <a:lnTo>
                        <a:pt x="306681" y="787581"/>
                      </a:lnTo>
                      <a:lnTo>
                        <a:pt x="315320" y="765983"/>
                      </a:lnTo>
                      <a:lnTo>
                        <a:pt x="335477" y="761663"/>
                      </a:lnTo>
                      <a:lnTo>
                        <a:pt x="334037" y="753025"/>
                      </a:lnTo>
                      <a:lnTo>
                        <a:pt x="323959" y="745826"/>
                      </a:lnTo>
                      <a:lnTo>
                        <a:pt x="329718" y="734307"/>
                      </a:lnTo>
                      <a:lnTo>
                        <a:pt x="311000" y="725668"/>
                      </a:lnTo>
                      <a:lnTo>
                        <a:pt x="292283" y="719909"/>
                      </a:lnTo>
                      <a:lnTo>
                        <a:pt x="298042" y="704070"/>
                      </a:lnTo>
                      <a:lnTo>
                        <a:pt x="312440" y="699751"/>
                      </a:lnTo>
                      <a:lnTo>
                        <a:pt x="319639" y="688233"/>
                      </a:lnTo>
                      <a:lnTo>
                        <a:pt x="299482" y="678155"/>
                      </a:lnTo>
                      <a:lnTo>
                        <a:pt x="289403" y="679594"/>
                      </a:lnTo>
                      <a:lnTo>
                        <a:pt x="256287" y="679594"/>
                      </a:lnTo>
                      <a:lnTo>
                        <a:pt x="250528" y="688233"/>
                      </a:lnTo>
                      <a:lnTo>
                        <a:pt x="239010" y="686793"/>
                      </a:lnTo>
                      <a:lnTo>
                        <a:pt x="226051" y="675274"/>
                      </a:lnTo>
                      <a:lnTo>
                        <a:pt x="226051" y="663755"/>
                      </a:lnTo>
                      <a:lnTo>
                        <a:pt x="249088" y="657996"/>
                      </a:lnTo>
                      <a:lnTo>
                        <a:pt x="249088" y="639279"/>
                      </a:lnTo>
                      <a:lnTo>
                        <a:pt x="236130" y="636399"/>
                      </a:lnTo>
                      <a:lnTo>
                        <a:pt x="228931" y="633520"/>
                      </a:lnTo>
                      <a:lnTo>
                        <a:pt x="233250" y="622001"/>
                      </a:lnTo>
                      <a:lnTo>
                        <a:pt x="233250" y="597525"/>
                      </a:lnTo>
                      <a:lnTo>
                        <a:pt x="237570" y="590325"/>
                      </a:lnTo>
                      <a:lnTo>
                        <a:pt x="243329" y="567288"/>
                      </a:lnTo>
                      <a:lnTo>
                        <a:pt x="227491" y="564409"/>
                      </a:lnTo>
                      <a:lnTo>
                        <a:pt x="203014" y="550010"/>
                      </a:lnTo>
                      <a:lnTo>
                        <a:pt x="171338" y="557210"/>
                      </a:lnTo>
                      <a:lnTo>
                        <a:pt x="138222" y="565848"/>
                      </a:lnTo>
                      <a:lnTo>
                        <a:pt x="115185" y="588885"/>
                      </a:lnTo>
                      <a:lnTo>
                        <a:pt x="93588" y="603284"/>
                      </a:lnTo>
                      <a:lnTo>
                        <a:pt x="70551" y="617681"/>
                      </a:lnTo>
                      <a:lnTo>
                        <a:pt x="61912" y="636399"/>
                      </a:lnTo>
                      <a:lnTo>
                        <a:pt x="34556" y="634959"/>
                      </a:lnTo>
                      <a:lnTo>
                        <a:pt x="30236" y="624881"/>
                      </a:lnTo>
                      <a:lnTo>
                        <a:pt x="0" y="630640"/>
                      </a:lnTo>
                      <a:lnTo>
                        <a:pt x="50394" y="597525"/>
                      </a:lnTo>
                      <a:lnTo>
                        <a:pt x="74871" y="593205"/>
                      </a:lnTo>
                      <a:lnTo>
                        <a:pt x="79190" y="575927"/>
                      </a:lnTo>
                      <a:lnTo>
                        <a:pt x="95028" y="575927"/>
                      </a:lnTo>
                      <a:lnTo>
                        <a:pt x="112306" y="565848"/>
                      </a:lnTo>
                      <a:lnTo>
                        <a:pt x="182857" y="529853"/>
                      </a:lnTo>
                      <a:lnTo>
                        <a:pt x="250528" y="488099"/>
                      </a:lnTo>
                      <a:lnTo>
                        <a:pt x="295163" y="427625"/>
                      </a:lnTo>
                      <a:lnTo>
                        <a:pt x="372912" y="394510"/>
                      </a:lnTo>
                      <a:lnTo>
                        <a:pt x="418987" y="364273"/>
                      </a:lnTo>
                      <a:lnTo>
                        <a:pt x="436264" y="328278"/>
                      </a:lnTo>
                      <a:lnTo>
                        <a:pt x="446343" y="312440"/>
                      </a:lnTo>
                      <a:lnTo>
                        <a:pt x="437704" y="264927"/>
                      </a:lnTo>
                      <a:lnTo>
                        <a:pt x="447783" y="239010"/>
                      </a:lnTo>
                      <a:lnTo>
                        <a:pt x="443464" y="223172"/>
                      </a:lnTo>
                      <a:lnTo>
                        <a:pt x="454982" y="190056"/>
                      </a:lnTo>
                      <a:lnTo>
                        <a:pt x="470820" y="192936"/>
                      </a:lnTo>
                      <a:lnTo>
                        <a:pt x="482339" y="188617"/>
                      </a:lnTo>
                      <a:lnTo>
                        <a:pt x="490977" y="164139"/>
                      </a:lnTo>
                      <a:lnTo>
                        <a:pt x="496737" y="110866"/>
                      </a:lnTo>
                      <a:lnTo>
                        <a:pt x="529853" y="87829"/>
                      </a:lnTo>
                      <a:lnTo>
                        <a:pt x="541371" y="71991"/>
                      </a:lnTo>
                      <a:lnTo>
                        <a:pt x="583126" y="61913"/>
                      </a:lnTo>
                      <a:lnTo>
                        <a:pt x="591765" y="61913"/>
                      </a:lnTo>
                      <a:lnTo>
                        <a:pt x="597524" y="59032"/>
                      </a:lnTo>
                      <a:lnTo>
                        <a:pt x="601843" y="31676"/>
                      </a:lnTo>
                      <a:lnTo>
                        <a:pt x="598964" y="12958"/>
                      </a:lnTo>
                      <a:lnTo>
                        <a:pt x="617681" y="0"/>
                      </a:lnTo>
                      <a:lnTo>
                        <a:pt x="637839" y="15839"/>
                      </a:lnTo>
                      <a:lnTo>
                        <a:pt x="657996" y="51834"/>
                      </a:lnTo>
                      <a:lnTo>
                        <a:pt x="676714" y="70551"/>
                      </a:lnTo>
                      <a:lnTo>
                        <a:pt x="695431" y="122384"/>
                      </a:lnTo>
                      <a:lnTo>
                        <a:pt x="695431" y="133903"/>
                      </a:lnTo>
                      <a:lnTo>
                        <a:pt x="719908" y="162699"/>
                      </a:lnTo>
                      <a:lnTo>
                        <a:pt x="734306" y="162699"/>
                      </a:lnTo>
                      <a:lnTo>
                        <a:pt x="741506" y="168458"/>
                      </a:lnTo>
                      <a:lnTo>
                        <a:pt x="753024" y="171339"/>
                      </a:lnTo>
                      <a:lnTo>
                        <a:pt x="813496" y="152621"/>
                      </a:lnTo>
                      <a:lnTo>
                        <a:pt x="840853" y="133903"/>
                      </a:lnTo>
                      <a:lnTo>
                        <a:pt x="855251" y="132463"/>
                      </a:lnTo>
                      <a:lnTo>
                        <a:pt x="881168" y="129584"/>
                      </a:lnTo>
                      <a:lnTo>
                        <a:pt x="950279" y="122384"/>
                      </a:lnTo>
                      <a:lnTo>
                        <a:pt x="1004992" y="138223"/>
                      </a:lnTo>
                      <a:lnTo>
                        <a:pt x="1029469" y="115186"/>
                      </a:lnTo>
                      <a:lnTo>
                        <a:pt x="1046747" y="93588"/>
                      </a:lnTo>
                      <a:lnTo>
                        <a:pt x="1074103" y="82069"/>
                      </a:lnTo>
                      <a:lnTo>
                        <a:pt x="1075522" y="81644"/>
                      </a:lnTo>
                      <a:lnTo>
                        <a:pt x="1084182" y="87829"/>
                      </a:lnTo>
                      <a:lnTo>
                        <a:pt x="1095700" y="89269"/>
                      </a:lnTo>
                      <a:lnTo>
                        <a:pt x="1098580" y="95028"/>
                      </a:lnTo>
                      <a:lnTo>
                        <a:pt x="1115858" y="89269"/>
                      </a:lnTo>
                      <a:lnTo>
                        <a:pt x="1131919" y="104812"/>
                      </a:lnTo>
                      <a:lnTo>
                        <a:pt x="1121617" y="126704"/>
                      </a:lnTo>
                      <a:lnTo>
                        <a:pt x="1127376" y="146861"/>
                      </a:lnTo>
                      <a:lnTo>
                        <a:pt x="1133135" y="161260"/>
                      </a:lnTo>
                      <a:lnTo>
                        <a:pt x="1127376" y="179977"/>
                      </a:lnTo>
                      <a:lnTo>
                        <a:pt x="1133135" y="190056"/>
                      </a:lnTo>
                      <a:lnTo>
                        <a:pt x="1118737" y="201575"/>
                      </a:lnTo>
                      <a:lnTo>
                        <a:pt x="1114418" y="211654"/>
                      </a:lnTo>
                      <a:cubicBezTo>
                        <a:pt x="1114389" y="211818"/>
                        <a:pt x="1114360" y="211983"/>
                        <a:pt x="1114331" y="212147"/>
                      </a:cubicBezTo>
                      <a:lnTo>
                        <a:pt x="1112978" y="210213"/>
                      </a:lnTo>
                      <a:lnTo>
                        <a:pt x="1095700" y="217413"/>
                      </a:lnTo>
                      <a:lnTo>
                        <a:pt x="1075543" y="213093"/>
                      </a:lnTo>
                      <a:lnTo>
                        <a:pt x="1058265" y="223172"/>
                      </a:lnTo>
                      <a:lnTo>
                        <a:pt x="1032348" y="211654"/>
                      </a:lnTo>
                      <a:lnTo>
                        <a:pt x="1002112" y="253408"/>
                      </a:lnTo>
                      <a:lnTo>
                        <a:pt x="957478" y="250528"/>
                      </a:lnTo>
                      <a:lnTo>
                        <a:pt x="937320" y="243329"/>
                      </a:lnTo>
                      <a:lnTo>
                        <a:pt x="928682" y="253408"/>
                      </a:lnTo>
                      <a:lnTo>
                        <a:pt x="907084" y="247649"/>
                      </a:lnTo>
                      <a:lnTo>
                        <a:pt x="884047" y="264927"/>
                      </a:lnTo>
                      <a:lnTo>
                        <a:pt x="850931" y="256288"/>
                      </a:lnTo>
                      <a:lnTo>
                        <a:pt x="830774" y="286524"/>
                      </a:lnTo>
                      <a:lnTo>
                        <a:pt x="809177" y="295162"/>
                      </a:lnTo>
                      <a:lnTo>
                        <a:pt x="791899" y="286524"/>
                      </a:lnTo>
                      <a:lnTo>
                        <a:pt x="768862" y="321080"/>
                      </a:lnTo>
                      <a:lnTo>
                        <a:pt x="765982" y="332598"/>
                      </a:lnTo>
                      <a:lnTo>
                        <a:pt x="755904" y="345556"/>
                      </a:lnTo>
                      <a:lnTo>
                        <a:pt x="755904" y="361395"/>
                      </a:lnTo>
                      <a:lnTo>
                        <a:pt x="741506" y="367154"/>
                      </a:lnTo>
                      <a:lnTo>
                        <a:pt x="740066" y="385871"/>
                      </a:lnTo>
                      <a:lnTo>
                        <a:pt x="729987" y="400269"/>
                      </a:lnTo>
                      <a:lnTo>
                        <a:pt x="722788" y="400269"/>
                      </a:lnTo>
                      <a:lnTo>
                        <a:pt x="699751" y="424747"/>
                      </a:lnTo>
                      <a:lnTo>
                        <a:pt x="706950" y="437705"/>
                      </a:lnTo>
                      <a:lnTo>
                        <a:pt x="696871" y="452103"/>
                      </a:lnTo>
                      <a:lnTo>
                        <a:pt x="691112" y="467940"/>
                      </a:lnTo>
                      <a:lnTo>
                        <a:pt x="698311" y="480899"/>
                      </a:lnTo>
                      <a:lnTo>
                        <a:pt x="698311" y="493858"/>
                      </a:lnTo>
                      <a:lnTo>
                        <a:pt x="652237" y="548570"/>
                      </a:lnTo>
                      <a:lnTo>
                        <a:pt x="620561" y="560089"/>
                      </a:lnTo>
                      <a:lnTo>
                        <a:pt x="588885" y="552890"/>
                      </a:lnTo>
                      <a:lnTo>
                        <a:pt x="568728" y="551451"/>
                      </a:lnTo>
                      <a:lnTo>
                        <a:pt x="551450" y="547131"/>
                      </a:lnTo>
                      <a:lnTo>
                        <a:pt x="522653" y="562969"/>
                      </a:lnTo>
                      <a:lnTo>
                        <a:pt x="532732" y="577366"/>
                      </a:lnTo>
                      <a:lnTo>
                        <a:pt x="541371" y="616242"/>
                      </a:lnTo>
                      <a:lnTo>
                        <a:pt x="551450" y="620562"/>
                      </a:lnTo>
                      <a:lnTo>
                        <a:pt x="554329" y="642159"/>
                      </a:lnTo>
                      <a:lnTo>
                        <a:pt x="573047" y="647918"/>
                      </a:lnTo>
                      <a:lnTo>
                        <a:pt x="587445" y="662316"/>
                      </a:lnTo>
                      <a:lnTo>
                        <a:pt x="586005" y="681033"/>
                      </a:lnTo>
                      <a:lnTo>
                        <a:pt x="544251" y="705511"/>
                      </a:lnTo>
                      <a:lnTo>
                        <a:pt x="518334" y="712710"/>
                      </a:lnTo>
                      <a:lnTo>
                        <a:pt x="503936" y="725668"/>
                      </a:lnTo>
                      <a:lnTo>
                        <a:pt x="501056" y="745826"/>
                      </a:lnTo>
                      <a:lnTo>
                        <a:pt x="496737" y="778941"/>
                      </a:lnTo>
                      <a:lnTo>
                        <a:pt x="470820" y="776062"/>
                      </a:lnTo>
                      <a:lnTo>
                        <a:pt x="470820" y="789020"/>
                      </a:lnTo>
                      <a:lnTo>
                        <a:pt x="437704" y="826455"/>
                      </a:lnTo>
                      <a:lnTo>
                        <a:pt x="404589" y="797659"/>
                      </a:lnTo>
                      <a:lnTo>
                        <a:pt x="397389" y="793340"/>
                      </a:lnTo>
                      <a:lnTo>
                        <a:pt x="384431" y="800539"/>
                      </a:lnTo>
                      <a:lnTo>
                        <a:pt x="395950" y="823576"/>
                      </a:lnTo>
                      <a:lnTo>
                        <a:pt x="394510" y="827896"/>
                      </a:lnTo>
                      <a:lnTo>
                        <a:pt x="416107" y="856692"/>
                      </a:lnTo>
                      <a:lnTo>
                        <a:pt x="426186" y="871089"/>
                      </a:lnTo>
                      <a:lnTo>
                        <a:pt x="424954" y="876634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D5873DC7-E234-CC1E-7972-48439A8C088E}"/>
                    </a:ext>
                  </a:extLst>
                </p:cNvPr>
                <p:cNvSpPr/>
                <p:nvPr/>
              </p:nvSpPr>
              <p:spPr>
                <a:xfrm>
                  <a:off x="1689546" y="1427377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4389649-C904-8020-D168-C2926D9DA3CD}"/>
                    </a:ext>
                  </a:extLst>
                </p:cNvPr>
                <p:cNvSpPr/>
                <p:nvPr/>
              </p:nvSpPr>
              <p:spPr>
                <a:xfrm>
                  <a:off x="663981" y="2216751"/>
                  <a:ext cx="419113" cy="715301"/>
                </a:xfrm>
                <a:custGeom>
                  <a:avLst/>
                  <a:gdLst>
                    <a:gd name="connsiteX0" fmla="*/ 19996 w 419113"/>
                    <a:gd name="connsiteY0" fmla="*/ 0 h 715301"/>
                    <a:gd name="connsiteX1" fmla="*/ 32090 w 419113"/>
                    <a:gd name="connsiteY1" fmla="*/ 50106 h 715301"/>
                    <a:gd name="connsiteX2" fmla="*/ 45912 w 419113"/>
                    <a:gd name="connsiteY2" fmla="*/ 58745 h 715301"/>
                    <a:gd name="connsiteX3" fmla="*/ 51096 w 419113"/>
                    <a:gd name="connsiteY3" fmla="*/ 89845 h 715301"/>
                    <a:gd name="connsiteX4" fmla="*/ 35546 w 419113"/>
                    <a:gd name="connsiteY4" fmla="*/ 96756 h 715301"/>
                    <a:gd name="connsiteX5" fmla="*/ 37274 w 419113"/>
                    <a:gd name="connsiteY5" fmla="*/ 114034 h 715301"/>
                    <a:gd name="connsiteX6" fmla="*/ 16540 w 419113"/>
                    <a:gd name="connsiteY6" fmla="*/ 139950 h 715301"/>
                    <a:gd name="connsiteX7" fmla="*/ 23451 w 419113"/>
                    <a:gd name="connsiteY7" fmla="*/ 160684 h 715301"/>
                    <a:gd name="connsiteX8" fmla="*/ 32090 w 419113"/>
                    <a:gd name="connsiteY8" fmla="*/ 195239 h 715301"/>
                    <a:gd name="connsiteX9" fmla="*/ 45912 w 419113"/>
                    <a:gd name="connsiteY9" fmla="*/ 210789 h 715301"/>
                    <a:gd name="connsiteX10" fmla="*/ 59735 w 419113"/>
                    <a:gd name="connsiteY10" fmla="*/ 210789 h 715301"/>
                    <a:gd name="connsiteX11" fmla="*/ 66646 w 419113"/>
                    <a:gd name="connsiteY11" fmla="*/ 203878 h 715301"/>
                    <a:gd name="connsiteX12" fmla="*/ 99474 w 419113"/>
                    <a:gd name="connsiteY12" fmla="*/ 203878 h 715301"/>
                    <a:gd name="connsiteX13" fmla="*/ 99474 w 419113"/>
                    <a:gd name="connsiteY13" fmla="*/ 214245 h 715301"/>
                    <a:gd name="connsiteX14" fmla="*/ 80468 w 419113"/>
                    <a:gd name="connsiteY14" fmla="*/ 253984 h 715301"/>
                    <a:gd name="connsiteX15" fmla="*/ 78740 w 419113"/>
                    <a:gd name="connsiteY15" fmla="*/ 262623 h 715301"/>
                    <a:gd name="connsiteX16" fmla="*/ 85651 w 419113"/>
                    <a:gd name="connsiteY16" fmla="*/ 274717 h 715301"/>
                    <a:gd name="connsiteX17" fmla="*/ 89107 w 419113"/>
                    <a:gd name="connsiteY17" fmla="*/ 290267 h 715301"/>
                    <a:gd name="connsiteX18" fmla="*/ 113296 w 419113"/>
                    <a:gd name="connsiteY18" fmla="*/ 312728 h 715301"/>
                    <a:gd name="connsiteX19" fmla="*/ 163402 w 419113"/>
                    <a:gd name="connsiteY19" fmla="*/ 312728 h 715301"/>
                    <a:gd name="connsiteX20" fmla="*/ 161674 w 419113"/>
                    <a:gd name="connsiteY20" fmla="*/ 295451 h 715301"/>
                    <a:gd name="connsiteX21" fmla="*/ 185863 w 419113"/>
                    <a:gd name="connsiteY21" fmla="*/ 290267 h 715301"/>
                    <a:gd name="connsiteX22" fmla="*/ 213507 w 419113"/>
                    <a:gd name="connsiteY22" fmla="*/ 305817 h 715301"/>
                    <a:gd name="connsiteX23" fmla="*/ 237696 w 419113"/>
                    <a:gd name="connsiteY23" fmla="*/ 267806 h 715301"/>
                    <a:gd name="connsiteX24" fmla="*/ 249791 w 419113"/>
                    <a:gd name="connsiteY24" fmla="*/ 259167 h 715301"/>
                    <a:gd name="connsiteX25" fmla="*/ 254974 w 419113"/>
                    <a:gd name="connsiteY25" fmla="*/ 252256 h 715301"/>
                    <a:gd name="connsiteX26" fmla="*/ 234241 w 419113"/>
                    <a:gd name="connsiteY26" fmla="*/ 224612 h 715301"/>
                    <a:gd name="connsiteX27" fmla="*/ 241152 w 419113"/>
                    <a:gd name="connsiteY27" fmla="*/ 210789 h 715301"/>
                    <a:gd name="connsiteX28" fmla="*/ 256702 w 419113"/>
                    <a:gd name="connsiteY28" fmla="*/ 191784 h 715301"/>
                    <a:gd name="connsiteX29" fmla="*/ 263613 w 419113"/>
                    <a:gd name="connsiteY29" fmla="*/ 177961 h 715301"/>
                    <a:gd name="connsiteX30" fmla="*/ 291257 w 419113"/>
                    <a:gd name="connsiteY30" fmla="*/ 177961 h 715301"/>
                    <a:gd name="connsiteX31" fmla="*/ 292985 w 419113"/>
                    <a:gd name="connsiteY31" fmla="*/ 203878 h 715301"/>
                    <a:gd name="connsiteX32" fmla="*/ 292985 w 419113"/>
                    <a:gd name="connsiteY32" fmla="*/ 228067 h 715301"/>
                    <a:gd name="connsiteX33" fmla="*/ 292985 w 419113"/>
                    <a:gd name="connsiteY33" fmla="*/ 253984 h 715301"/>
                    <a:gd name="connsiteX34" fmla="*/ 292985 w 419113"/>
                    <a:gd name="connsiteY34" fmla="*/ 267806 h 715301"/>
                    <a:gd name="connsiteX35" fmla="*/ 311991 w 419113"/>
                    <a:gd name="connsiteY35" fmla="*/ 279901 h 715301"/>
                    <a:gd name="connsiteX36" fmla="*/ 313718 w 419113"/>
                    <a:gd name="connsiteY36" fmla="*/ 291995 h 715301"/>
                    <a:gd name="connsiteX37" fmla="*/ 330996 w 419113"/>
                    <a:gd name="connsiteY37" fmla="*/ 293723 h 715301"/>
                    <a:gd name="connsiteX38" fmla="*/ 325813 w 419113"/>
                    <a:gd name="connsiteY38" fmla="*/ 307545 h 715301"/>
                    <a:gd name="connsiteX39" fmla="*/ 337907 w 419113"/>
                    <a:gd name="connsiteY39" fmla="*/ 338645 h 715301"/>
                    <a:gd name="connsiteX40" fmla="*/ 337907 w 419113"/>
                    <a:gd name="connsiteY40" fmla="*/ 352467 h 715301"/>
                    <a:gd name="connsiteX41" fmla="*/ 343091 w 419113"/>
                    <a:gd name="connsiteY41" fmla="*/ 368017 h 715301"/>
                    <a:gd name="connsiteX42" fmla="*/ 344818 w 419113"/>
                    <a:gd name="connsiteY42" fmla="*/ 374928 h 715301"/>
                    <a:gd name="connsiteX43" fmla="*/ 358641 w 419113"/>
                    <a:gd name="connsiteY43" fmla="*/ 378384 h 715301"/>
                    <a:gd name="connsiteX44" fmla="*/ 379374 w 419113"/>
                    <a:gd name="connsiteY44" fmla="*/ 378384 h 715301"/>
                    <a:gd name="connsiteX45" fmla="*/ 379374 w 419113"/>
                    <a:gd name="connsiteY45" fmla="*/ 392206 h 715301"/>
                    <a:gd name="connsiteX46" fmla="*/ 410474 w 419113"/>
                    <a:gd name="connsiteY46" fmla="*/ 395662 h 715301"/>
                    <a:gd name="connsiteX47" fmla="*/ 403563 w 419113"/>
                    <a:gd name="connsiteY47" fmla="*/ 412940 h 715301"/>
                    <a:gd name="connsiteX48" fmla="*/ 412202 w 419113"/>
                    <a:gd name="connsiteY48" fmla="*/ 428490 h 715301"/>
                    <a:gd name="connsiteX49" fmla="*/ 419113 w 419113"/>
                    <a:gd name="connsiteY49" fmla="*/ 454406 h 715301"/>
                    <a:gd name="connsiteX50" fmla="*/ 384557 w 419113"/>
                    <a:gd name="connsiteY50" fmla="*/ 468229 h 715301"/>
                    <a:gd name="connsiteX51" fmla="*/ 391469 w 419113"/>
                    <a:gd name="connsiteY51" fmla="*/ 535612 h 715301"/>
                    <a:gd name="connsiteX52" fmla="*/ 386285 w 419113"/>
                    <a:gd name="connsiteY52" fmla="*/ 573623 h 715301"/>
                    <a:gd name="connsiteX53" fmla="*/ 372463 w 419113"/>
                    <a:gd name="connsiteY53" fmla="*/ 597812 h 715301"/>
                    <a:gd name="connsiteX54" fmla="*/ 332724 w 419113"/>
                    <a:gd name="connsiteY54" fmla="*/ 609907 h 715301"/>
                    <a:gd name="connsiteX55" fmla="*/ 339635 w 419113"/>
                    <a:gd name="connsiteY55" fmla="*/ 675562 h 715301"/>
                    <a:gd name="connsiteX56" fmla="*/ 344818 w 419113"/>
                    <a:gd name="connsiteY56" fmla="*/ 691112 h 715301"/>
                    <a:gd name="connsiteX57" fmla="*/ 344818 w 419113"/>
                    <a:gd name="connsiteY57" fmla="*/ 708390 h 715301"/>
                    <a:gd name="connsiteX58" fmla="*/ 334452 w 419113"/>
                    <a:gd name="connsiteY58" fmla="*/ 715301 h 715301"/>
                    <a:gd name="connsiteX59" fmla="*/ 318902 w 419113"/>
                    <a:gd name="connsiteY59" fmla="*/ 706662 h 715301"/>
                    <a:gd name="connsiteX60" fmla="*/ 320630 w 419113"/>
                    <a:gd name="connsiteY60" fmla="*/ 680746 h 715301"/>
                    <a:gd name="connsiteX61" fmla="*/ 284346 w 419113"/>
                    <a:gd name="connsiteY61" fmla="*/ 651373 h 715301"/>
                    <a:gd name="connsiteX62" fmla="*/ 268796 w 419113"/>
                    <a:gd name="connsiteY62" fmla="*/ 658284 h 715301"/>
                    <a:gd name="connsiteX63" fmla="*/ 234241 w 419113"/>
                    <a:gd name="connsiteY63" fmla="*/ 637551 h 715301"/>
                    <a:gd name="connsiteX64" fmla="*/ 223874 w 419113"/>
                    <a:gd name="connsiteY64" fmla="*/ 637551 h 715301"/>
                    <a:gd name="connsiteX65" fmla="*/ 216963 w 419113"/>
                    <a:gd name="connsiteY65" fmla="*/ 618545 h 715301"/>
                    <a:gd name="connsiteX66" fmla="*/ 204868 w 419113"/>
                    <a:gd name="connsiteY66" fmla="*/ 623729 h 715301"/>
                    <a:gd name="connsiteX67" fmla="*/ 165129 w 419113"/>
                    <a:gd name="connsiteY67" fmla="*/ 587445 h 715301"/>
                    <a:gd name="connsiteX68" fmla="*/ 146124 w 419113"/>
                    <a:gd name="connsiteY68" fmla="*/ 571895 h 715301"/>
                    <a:gd name="connsiteX69" fmla="*/ 127183 w 419113"/>
                    <a:gd name="connsiteY69" fmla="*/ 561794 h 715301"/>
                    <a:gd name="connsiteX70" fmla="*/ 112864 w 419113"/>
                    <a:gd name="connsiteY70" fmla="*/ 578159 h 715301"/>
                    <a:gd name="connsiteX71" fmla="*/ 93426 w 419113"/>
                    <a:gd name="connsiteY71" fmla="*/ 573839 h 715301"/>
                    <a:gd name="connsiteX72" fmla="*/ 112464 w 419113"/>
                    <a:gd name="connsiteY72" fmla="*/ 548180 h 715301"/>
                    <a:gd name="connsiteX73" fmla="*/ 89107 w 419113"/>
                    <a:gd name="connsiteY73" fmla="*/ 518334 h 715301"/>
                    <a:gd name="connsiteX74" fmla="*/ 80468 w 419113"/>
                    <a:gd name="connsiteY74" fmla="*/ 523518 h 715301"/>
                    <a:gd name="connsiteX75" fmla="*/ 64918 w 419113"/>
                    <a:gd name="connsiteY75" fmla="*/ 516606 h 715301"/>
                    <a:gd name="connsiteX76" fmla="*/ 39001 w 419113"/>
                    <a:gd name="connsiteY76" fmla="*/ 525245 h 715301"/>
                    <a:gd name="connsiteX77" fmla="*/ 990 w 419113"/>
                    <a:gd name="connsiteY77" fmla="*/ 539068 h 715301"/>
                    <a:gd name="connsiteX78" fmla="*/ 0 w 419113"/>
                    <a:gd name="connsiteY78" fmla="*/ 538991 h 715301"/>
                    <a:gd name="connsiteX79" fmla="*/ 0 w 419113"/>
                    <a:gd name="connsiteY79" fmla="*/ 24719 h 715301"/>
                    <a:gd name="connsiteX80" fmla="*/ 7901 w 419113"/>
                    <a:gd name="connsiteY80" fmla="*/ 22461 h 715301"/>
                    <a:gd name="connsiteX0" fmla="*/ 283927 w 683044"/>
                    <a:gd name="connsiteY0" fmla="*/ 0 h 715301"/>
                    <a:gd name="connsiteX1" fmla="*/ 296021 w 683044"/>
                    <a:gd name="connsiteY1" fmla="*/ 50106 h 715301"/>
                    <a:gd name="connsiteX2" fmla="*/ 309843 w 683044"/>
                    <a:gd name="connsiteY2" fmla="*/ 58745 h 715301"/>
                    <a:gd name="connsiteX3" fmla="*/ 315027 w 683044"/>
                    <a:gd name="connsiteY3" fmla="*/ 89845 h 715301"/>
                    <a:gd name="connsiteX4" fmla="*/ 299477 w 683044"/>
                    <a:gd name="connsiteY4" fmla="*/ 96756 h 715301"/>
                    <a:gd name="connsiteX5" fmla="*/ 301205 w 683044"/>
                    <a:gd name="connsiteY5" fmla="*/ 114034 h 715301"/>
                    <a:gd name="connsiteX6" fmla="*/ 280471 w 683044"/>
                    <a:gd name="connsiteY6" fmla="*/ 139950 h 715301"/>
                    <a:gd name="connsiteX7" fmla="*/ 287382 w 683044"/>
                    <a:gd name="connsiteY7" fmla="*/ 160684 h 715301"/>
                    <a:gd name="connsiteX8" fmla="*/ 296021 w 683044"/>
                    <a:gd name="connsiteY8" fmla="*/ 195239 h 715301"/>
                    <a:gd name="connsiteX9" fmla="*/ 309843 w 683044"/>
                    <a:gd name="connsiteY9" fmla="*/ 210789 h 715301"/>
                    <a:gd name="connsiteX10" fmla="*/ 323666 w 683044"/>
                    <a:gd name="connsiteY10" fmla="*/ 210789 h 715301"/>
                    <a:gd name="connsiteX11" fmla="*/ 330577 w 683044"/>
                    <a:gd name="connsiteY11" fmla="*/ 203878 h 715301"/>
                    <a:gd name="connsiteX12" fmla="*/ 363405 w 683044"/>
                    <a:gd name="connsiteY12" fmla="*/ 203878 h 715301"/>
                    <a:gd name="connsiteX13" fmla="*/ 363405 w 683044"/>
                    <a:gd name="connsiteY13" fmla="*/ 214245 h 715301"/>
                    <a:gd name="connsiteX14" fmla="*/ 344399 w 683044"/>
                    <a:gd name="connsiteY14" fmla="*/ 253984 h 715301"/>
                    <a:gd name="connsiteX15" fmla="*/ 342671 w 683044"/>
                    <a:gd name="connsiteY15" fmla="*/ 262623 h 715301"/>
                    <a:gd name="connsiteX16" fmla="*/ 349582 w 683044"/>
                    <a:gd name="connsiteY16" fmla="*/ 274717 h 715301"/>
                    <a:gd name="connsiteX17" fmla="*/ 353038 w 683044"/>
                    <a:gd name="connsiteY17" fmla="*/ 290267 h 715301"/>
                    <a:gd name="connsiteX18" fmla="*/ 377227 w 683044"/>
                    <a:gd name="connsiteY18" fmla="*/ 312728 h 715301"/>
                    <a:gd name="connsiteX19" fmla="*/ 427333 w 683044"/>
                    <a:gd name="connsiteY19" fmla="*/ 312728 h 715301"/>
                    <a:gd name="connsiteX20" fmla="*/ 425605 w 683044"/>
                    <a:gd name="connsiteY20" fmla="*/ 295451 h 715301"/>
                    <a:gd name="connsiteX21" fmla="*/ 449794 w 683044"/>
                    <a:gd name="connsiteY21" fmla="*/ 290267 h 715301"/>
                    <a:gd name="connsiteX22" fmla="*/ 477438 w 683044"/>
                    <a:gd name="connsiteY22" fmla="*/ 305817 h 715301"/>
                    <a:gd name="connsiteX23" fmla="*/ 501627 w 683044"/>
                    <a:gd name="connsiteY23" fmla="*/ 267806 h 715301"/>
                    <a:gd name="connsiteX24" fmla="*/ 513722 w 683044"/>
                    <a:gd name="connsiteY24" fmla="*/ 259167 h 715301"/>
                    <a:gd name="connsiteX25" fmla="*/ 518905 w 683044"/>
                    <a:gd name="connsiteY25" fmla="*/ 252256 h 715301"/>
                    <a:gd name="connsiteX26" fmla="*/ 498172 w 683044"/>
                    <a:gd name="connsiteY26" fmla="*/ 224612 h 715301"/>
                    <a:gd name="connsiteX27" fmla="*/ 505083 w 683044"/>
                    <a:gd name="connsiteY27" fmla="*/ 210789 h 715301"/>
                    <a:gd name="connsiteX28" fmla="*/ 520633 w 683044"/>
                    <a:gd name="connsiteY28" fmla="*/ 191784 h 715301"/>
                    <a:gd name="connsiteX29" fmla="*/ 527544 w 683044"/>
                    <a:gd name="connsiteY29" fmla="*/ 177961 h 715301"/>
                    <a:gd name="connsiteX30" fmla="*/ 555188 w 683044"/>
                    <a:gd name="connsiteY30" fmla="*/ 177961 h 715301"/>
                    <a:gd name="connsiteX31" fmla="*/ 556916 w 683044"/>
                    <a:gd name="connsiteY31" fmla="*/ 203878 h 715301"/>
                    <a:gd name="connsiteX32" fmla="*/ 556916 w 683044"/>
                    <a:gd name="connsiteY32" fmla="*/ 228067 h 715301"/>
                    <a:gd name="connsiteX33" fmla="*/ 556916 w 683044"/>
                    <a:gd name="connsiteY33" fmla="*/ 253984 h 715301"/>
                    <a:gd name="connsiteX34" fmla="*/ 556916 w 683044"/>
                    <a:gd name="connsiteY34" fmla="*/ 267806 h 715301"/>
                    <a:gd name="connsiteX35" fmla="*/ 575922 w 683044"/>
                    <a:gd name="connsiteY35" fmla="*/ 279901 h 715301"/>
                    <a:gd name="connsiteX36" fmla="*/ 577649 w 683044"/>
                    <a:gd name="connsiteY36" fmla="*/ 291995 h 715301"/>
                    <a:gd name="connsiteX37" fmla="*/ 594927 w 683044"/>
                    <a:gd name="connsiteY37" fmla="*/ 293723 h 715301"/>
                    <a:gd name="connsiteX38" fmla="*/ 589744 w 683044"/>
                    <a:gd name="connsiteY38" fmla="*/ 307545 h 715301"/>
                    <a:gd name="connsiteX39" fmla="*/ 601838 w 683044"/>
                    <a:gd name="connsiteY39" fmla="*/ 338645 h 715301"/>
                    <a:gd name="connsiteX40" fmla="*/ 601838 w 683044"/>
                    <a:gd name="connsiteY40" fmla="*/ 352467 h 715301"/>
                    <a:gd name="connsiteX41" fmla="*/ 607022 w 683044"/>
                    <a:gd name="connsiteY41" fmla="*/ 368017 h 715301"/>
                    <a:gd name="connsiteX42" fmla="*/ 608749 w 683044"/>
                    <a:gd name="connsiteY42" fmla="*/ 374928 h 715301"/>
                    <a:gd name="connsiteX43" fmla="*/ 622572 w 683044"/>
                    <a:gd name="connsiteY43" fmla="*/ 378384 h 715301"/>
                    <a:gd name="connsiteX44" fmla="*/ 643305 w 683044"/>
                    <a:gd name="connsiteY44" fmla="*/ 378384 h 715301"/>
                    <a:gd name="connsiteX45" fmla="*/ 643305 w 683044"/>
                    <a:gd name="connsiteY45" fmla="*/ 392206 h 715301"/>
                    <a:gd name="connsiteX46" fmla="*/ 674405 w 683044"/>
                    <a:gd name="connsiteY46" fmla="*/ 395662 h 715301"/>
                    <a:gd name="connsiteX47" fmla="*/ 667494 w 683044"/>
                    <a:gd name="connsiteY47" fmla="*/ 412940 h 715301"/>
                    <a:gd name="connsiteX48" fmla="*/ 676133 w 683044"/>
                    <a:gd name="connsiteY48" fmla="*/ 428490 h 715301"/>
                    <a:gd name="connsiteX49" fmla="*/ 683044 w 683044"/>
                    <a:gd name="connsiteY49" fmla="*/ 454406 h 715301"/>
                    <a:gd name="connsiteX50" fmla="*/ 648488 w 683044"/>
                    <a:gd name="connsiteY50" fmla="*/ 468229 h 715301"/>
                    <a:gd name="connsiteX51" fmla="*/ 655400 w 683044"/>
                    <a:gd name="connsiteY51" fmla="*/ 535612 h 715301"/>
                    <a:gd name="connsiteX52" fmla="*/ 650216 w 683044"/>
                    <a:gd name="connsiteY52" fmla="*/ 573623 h 715301"/>
                    <a:gd name="connsiteX53" fmla="*/ 636394 w 683044"/>
                    <a:gd name="connsiteY53" fmla="*/ 597812 h 715301"/>
                    <a:gd name="connsiteX54" fmla="*/ 596655 w 683044"/>
                    <a:gd name="connsiteY54" fmla="*/ 609907 h 715301"/>
                    <a:gd name="connsiteX55" fmla="*/ 603566 w 683044"/>
                    <a:gd name="connsiteY55" fmla="*/ 675562 h 715301"/>
                    <a:gd name="connsiteX56" fmla="*/ 608749 w 683044"/>
                    <a:gd name="connsiteY56" fmla="*/ 691112 h 715301"/>
                    <a:gd name="connsiteX57" fmla="*/ 608749 w 683044"/>
                    <a:gd name="connsiteY57" fmla="*/ 708390 h 715301"/>
                    <a:gd name="connsiteX58" fmla="*/ 598383 w 683044"/>
                    <a:gd name="connsiteY58" fmla="*/ 715301 h 715301"/>
                    <a:gd name="connsiteX59" fmla="*/ 582833 w 683044"/>
                    <a:gd name="connsiteY59" fmla="*/ 706662 h 715301"/>
                    <a:gd name="connsiteX60" fmla="*/ 584561 w 683044"/>
                    <a:gd name="connsiteY60" fmla="*/ 680746 h 715301"/>
                    <a:gd name="connsiteX61" fmla="*/ 548277 w 683044"/>
                    <a:gd name="connsiteY61" fmla="*/ 651373 h 715301"/>
                    <a:gd name="connsiteX62" fmla="*/ 532727 w 683044"/>
                    <a:gd name="connsiteY62" fmla="*/ 658284 h 715301"/>
                    <a:gd name="connsiteX63" fmla="*/ 498172 w 683044"/>
                    <a:gd name="connsiteY63" fmla="*/ 637551 h 715301"/>
                    <a:gd name="connsiteX64" fmla="*/ 487805 w 683044"/>
                    <a:gd name="connsiteY64" fmla="*/ 637551 h 715301"/>
                    <a:gd name="connsiteX65" fmla="*/ 480894 w 683044"/>
                    <a:gd name="connsiteY65" fmla="*/ 618545 h 715301"/>
                    <a:gd name="connsiteX66" fmla="*/ 468799 w 683044"/>
                    <a:gd name="connsiteY66" fmla="*/ 623729 h 715301"/>
                    <a:gd name="connsiteX67" fmla="*/ 429060 w 683044"/>
                    <a:gd name="connsiteY67" fmla="*/ 587445 h 715301"/>
                    <a:gd name="connsiteX68" fmla="*/ 410055 w 683044"/>
                    <a:gd name="connsiteY68" fmla="*/ 571895 h 715301"/>
                    <a:gd name="connsiteX69" fmla="*/ 391114 w 683044"/>
                    <a:gd name="connsiteY69" fmla="*/ 561794 h 715301"/>
                    <a:gd name="connsiteX70" fmla="*/ 376795 w 683044"/>
                    <a:gd name="connsiteY70" fmla="*/ 578159 h 715301"/>
                    <a:gd name="connsiteX71" fmla="*/ 357357 w 683044"/>
                    <a:gd name="connsiteY71" fmla="*/ 573839 h 715301"/>
                    <a:gd name="connsiteX72" fmla="*/ 376395 w 683044"/>
                    <a:gd name="connsiteY72" fmla="*/ 548180 h 715301"/>
                    <a:gd name="connsiteX73" fmla="*/ 353038 w 683044"/>
                    <a:gd name="connsiteY73" fmla="*/ 518334 h 715301"/>
                    <a:gd name="connsiteX74" fmla="*/ 344399 w 683044"/>
                    <a:gd name="connsiteY74" fmla="*/ 523518 h 715301"/>
                    <a:gd name="connsiteX75" fmla="*/ 328849 w 683044"/>
                    <a:gd name="connsiteY75" fmla="*/ 516606 h 715301"/>
                    <a:gd name="connsiteX76" fmla="*/ 302932 w 683044"/>
                    <a:gd name="connsiteY76" fmla="*/ 525245 h 715301"/>
                    <a:gd name="connsiteX77" fmla="*/ 264921 w 683044"/>
                    <a:gd name="connsiteY77" fmla="*/ 539068 h 715301"/>
                    <a:gd name="connsiteX78" fmla="*/ 263931 w 683044"/>
                    <a:gd name="connsiteY78" fmla="*/ 538991 h 715301"/>
                    <a:gd name="connsiteX79" fmla="*/ 0 w 683044"/>
                    <a:gd name="connsiteY79" fmla="*/ 350237 h 715301"/>
                    <a:gd name="connsiteX80" fmla="*/ 263931 w 683044"/>
                    <a:gd name="connsiteY80" fmla="*/ 24719 h 715301"/>
                    <a:gd name="connsiteX81" fmla="*/ 271832 w 683044"/>
                    <a:gd name="connsiteY81" fmla="*/ 22461 h 715301"/>
                    <a:gd name="connsiteX82" fmla="*/ 283927 w 683044"/>
                    <a:gd name="connsiteY82" fmla="*/ 0 h 715301"/>
                    <a:gd name="connsiteX0" fmla="*/ 0 w 683044"/>
                    <a:gd name="connsiteY0" fmla="*/ 350237 h 715301"/>
                    <a:gd name="connsiteX1" fmla="*/ 263931 w 683044"/>
                    <a:gd name="connsiteY1" fmla="*/ 24719 h 715301"/>
                    <a:gd name="connsiteX2" fmla="*/ 271832 w 683044"/>
                    <a:gd name="connsiteY2" fmla="*/ 22461 h 715301"/>
                    <a:gd name="connsiteX3" fmla="*/ 283927 w 683044"/>
                    <a:gd name="connsiteY3" fmla="*/ 0 h 715301"/>
                    <a:gd name="connsiteX4" fmla="*/ 296021 w 683044"/>
                    <a:gd name="connsiteY4" fmla="*/ 50106 h 715301"/>
                    <a:gd name="connsiteX5" fmla="*/ 309843 w 683044"/>
                    <a:gd name="connsiteY5" fmla="*/ 58745 h 715301"/>
                    <a:gd name="connsiteX6" fmla="*/ 315027 w 683044"/>
                    <a:gd name="connsiteY6" fmla="*/ 89845 h 715301"/>
                    <a:gd name="connsiteX7" fmla="*/ 299477 w 683044"/>
                    <a:gd name="connsiteY7" fmla="*/ 96756 h 715301"/>
                    <a:gd name="connsiteX8" fmla="*/ 301205 w 683044"/>
                    <a:gd name="connsiteY8" fmla="*/ 114034 h 715301"/>
                    <a:gd name="connsiteX9" fmla="*/ 280471 w 683044"/>
                    <a:gd name="connsiteY9" fmla="*/ 139950 h 715301"/>
                    <a:gd name="connsiteX10" fmla="*/ 287382 w 683044"/>
                    <a:gd name="connsiteY10" fmla="*/ 160684 h 715301"/>
                    <a:gd name="connsiteX11" fmla="*/ 296021 w 683044"/>
                    <a:gd name="connsiteY11" fmla="*/ 195239 h 715301"/>
                    <a:gd name="connsiteX12" fmla="*/ 309843 w 683044"/>
                    <a:gd name="connsiteY12" fmla="*/ 210789 h 715301"/>
                    <a:gd name="connsiteX13" fmla="*/ 323666 w 683044"/>
                    <a:gd name="connsiteY13" fmla="*/ 210789 h 715301"/>
                    <a:gd name="connsiteX14" fmla="*/ 330577 w 683044"/>
                    <a:gd name="connsiteY14" fmla="*/ 203878 h 715301"/>
                    <a:gd name="connsiteX15" fmla="*/ 363405 w 683044"/>
                    <a:gd name="connsiteY15" fmla="*/ 203878 h 715301"/>
                    <a:gd name="connsiteX16" fmla="*/ 363405 w 683044"/>
                    <a:gd name="connsiteY16" fmla="*/ 214245 h 715301"/>
                    <a:gd name="connsiteX17" fmla="*/ 344399 w 683044"/>
                    <a:gd name="connsiteY17" fmla="*/ 253984 h 715301"/>
                    <a:gd name="connsiteX18" fmla="*/ 342671 w 683044"/>
                    <a:gd name="connsiteY18" fmla="*/ 262623 h 715301"/>
                    <a:gd name="connsiteX19" fmla="*/ 349582 w 683044"/>
                    <a:gd name="connsiteY19" fmla="*/ 274717 h 715301"/>
                    <a:gd name="connsiteX20" fmla="*/ 353038 w 683044"/>
                    <a:gd name="connsiteY20" fmla="*/ 290267 h 715301"/>
                    <a:gd name="connsiteX21" fmla="*/ 377227 w 683044"/>
                    <a:gd name="connsiteY21" fmla="*/ 312728 h 715301"/>
                    <a:gd name="connsiteX22" fmla="*/ 427333 w 683044"/>
                    <a:gd name="connsiteY22" fmla="*/ 312728 h 715301"/>
                    <a:gd name="connsiteX23" fmla="*/ 425605 w 683044"/>
                    <a:gd name="connsiteY23" fmla="*/ 295451 h 715301"/>
                    <a:gd name="connsiteX24" fmla="*/ 449794 w 683044"/>
                    <a:gd name="connsiteY24" fmla="*/ 290267 h 715301"/>
                    <a:gd name="connsiteX25" fmla="*/ 477438 w 683044"/>
                    <a:gd name="connsiteY25" fmla="*/ 305817 h 715301"/>
                    <a:gd name="connsiteX26" fmla="*/ 501627 w 683044"/>
                    <a:gd name="connsiteY26" fmla="*/ 267806 h 715301"/>
                    <a:gd name="connsiteX27" fmla="*/ 513722 w 683044"/>
                    <a:gd name="connsiteY27" fmla="*/ 259167 h 715301"/>
                    <a:gd name="connsiteX28" fmla="*/ 518905 w 683044"/>
                    <a:gd name="connsiteY28" fmla="*/ 252256 h 715301"/>
                    <a:gd name="connsiteX29" fmla="*/ 498172 w 683044"/>
                    <a:gd name="connsiteY29" fmla="*/ 224612 h 715301"/>
                    <a:gd name="connsiteX30" fmla="*/ 505083 w 683044"/>
                    <a:gd name="connsiteY30" fmla="*/ 210789 h 715301"/>
                    <a:gd name="connsiteX31" fmla="*/ 520633 w 683044"/>
                    <a:gd name="connsiteY31" fmla="*/ 191784 h 715301"/>
                    <a:gd name="connsiteX32" fmla="*/ 527544 w 683044"/>
                    <a:gd name="connsiteY32" fmla="*/ 177961 h 715301"/>
                    <a:gd name="connsiteX33" fmla="*/ 555188 w 683044"/>
                    <a:gd name="connsiteY33" fmla="*/ 177961 h 715301"/>
                    <a:gd name="connsiteX34" fmla="*/ 556916 w 683044"/>
                    <a:gd name="connsiteY34" fmla="*/ 203878 h 715301"/>
                    <a:gd name="connsiteX35" fmla="*/ 556916 w 683044"/>
                    <a:gd name="connsiteY35" fmla="*/ 228067 h 715301"/>
                    <a:gd name="connsiteX36" fmla="*/ 556916 w 683044"/>
                    <a:gd name="connsiteY36" fmla="*/ 253984 h 715301"/>
                    <a:gd name="connsiteX37" fmla="*/ 556916 w 683044"/>
                    <a:gd name="connsiteY37" fmla="*/ 267806 h 715301"/>
                    <a:gd name="connsiteX38" fmla="*/ 575922 w 683044"/>
                    <a:gd name="connsiteY38" fmla="*/ 279901 h 715301"/>
                    <a:gd name="connsiteX39" fmla="*/ 577649 w 683044"/>
                    <a:gd name="connsiteY39" fmla="*/ 291995 h 715301"/>
                    <a:gd name="connsiteX40" fmla="*/ 594927 w 683044"/>
                    <a:gd name="connsiteY40" fmla="*/ 293723 h 715301"/>
                    <a:gd name="connsiteX41" fmla="*/ 589744 w 683044"/>
                    <a:gd name="connsiteY41" fmla="*/ 307545 h 715301"/>
                    <a:gd name="connsiteX42" fmla="*/ 601838 w 683044"/>
                    <a:gd name="connsiteY42" fmla="*/ 338645 h 715301"/>
                    <a:gd name="connsiteX43" fmla="*/ 601838 w 683044"/>
                    <a:gd name="connsiteY43" fmla="*/ 352467 h 715301"/>
                    <a:gd name="connsiteX44" fmla="*/ 607022 w 683044"/>
                    <a:gd name="connsiteY44" fmla="*/ 368017 h 715301"/>
                    <a:gd name="connsiteX45" fmla="*/ 608749 w 683044"/>
                    <a:gd name="connsiteY45" fmla="*/ 374928 h 715301"/>
                    <a:gd name="connsiteX46" fmla="*/ 622572 w 683044"/>
                    <a:gd name="connsiteY46" fmla="*/ 378384 h 715301"/>
                    <a:gd name="connsiteX47" fmla="*/ 643305 w 683044"/>
                    <a:gd name="connsiteY47" fmla="*/ 378384 h 715301"/>
                    <a:gd name="connsiteX48" fmla="*/ 643305 w 683044"/>
                    <a:gd name="connsiteY48" fmla="*/ 392206 h 715301"/>
                    <a:gd name="connsiteX49" fmla="*/ 674405 w 683044"/>
                    <a:gd name="connsiteY49" fmla="*/ 395662 h 715301"/>
                    <a:gd name="connsiteX50" fmla="*/ 667494 w 683044"/>
                    <a:gd name="connsiteY50" fmla="*/ 412940 h 715301"/>
                    <a:gd name="connsiteX51" fmla="*/ 676133 w 683044"/>
                    <a:gd name="connsiteY51" fmla="*/ 428490 h 715301"/>
                    <a:gd name="connsiteX52" fmla="*/ 683044 w 683044"/>
                    <a:gd name="connsiteY52" fmla="*/ 454406 h 715301"/>
                    <a:gd name="connsiteX53" fmla="*/ 648488 w 683044"/>
                    <a:gd name="connsiteY53" fmla="*/ 468229 h 715301"/>
                    <a:gd name="connsiteX54" fmla="*/ 655400 w 683044"/>
                    <a:gd name="connsiteY54" fmla="*/ 535612 h 715301"/>
                    <a:gd name="connsiteX55" fmla="*/ 650216 w 683044"/>
                    <a:gd name="connsiteY55" fmla="*/ 573623 h 715301"/>
                    <a:gd name="connsiteX56" fmla="*/ 636394 w 683044"/>
                    <a:gd name="connsiteY56" fmla="*/ 597812 h 715301"/>
                    <a:gd name="connsiteX57" fmla="*/ 596655 w 683044"/>
                    <a:gd name="connsiteY57" fmla="*/ 609907 h 715301"/>
                    <a:gd name="connsiteX58" fmla="*/ 603566 w 683044"/>
                    <a:gd name="connsiteY58" fmla="*/ 675562 h 715301"/>
                    <a:gd name="connsiteX59" fmla="*/ 608749 w 683044"/>
                    <a:gd name="connsiteY59" fmla="*/ 691112 h 715301"/>
                    <a:gd name="connsiteX60" fmla="*/ 608749 w 683044"/>
                    <a:gd name="connsiteY60" fmla="*/ 708390 h 715301"/>
                    <a:gd name="connsiteX61" fmla="*/ 598383 w 683044"/>
                    <a:gd name="connsiteY61" fmla="*/ 715301 h 715301"/>
                    <a:gd name="connsiteX62" fmla="*/ 582833 w 683044"/>
                    <a:gd name="connsiteY62" fmla="*/ 706662 h 715301"/>
                    <a:gd name="connsiteX63" fmla="*/ 584561 w 683044"/>
                    <a:gd name="connsiteY63" fmla="*/ 680746 h 715301"/>
                    <a:gd name="connsiteX64" fmla="*/ 548277 w 683044"/>
                    <a:gd name="connsiteY64" fmla="*/ 651373 h 715301"/>
                    <a:gd name="connsiteX65" fmla="*/ 532727 w 683044"/>
                    <a:gd name="connsiteY65" fmla="*/ 658284 h 715301"/>
                    <a:gd name="connsiteX66" fmla="*/ 498172 w 683044"/>
                    <a:gd name="connsiteY66" fmla="*/ 637551 h 715301"/>
                    <a:gd name="connsiteX67" fmla="*/ 487805 w 683044"/>
                    <a:gd name="connsiteY67" fmla="*/ 637551 h 715301"/>
                    <a:gd name="connsiteX68" fmla="*/ 480894 w 683044"/>
                    <a:gd name="connsiteY68" fmla="*/ 618545 h 715301"/>
                    <a:gd name="connsiteX69" fmla="*/ 468799 w 683044"/>
                    <a:gd name="connsiteY69" fmla="*/ 623729 h 715301"/>
                    <a:gd name="connsiteX70" fmla="*/ 429060 w 683044"/>
                    <a:gd name="connsiteY70" fmla="*/ 587445 h 715301"/>
                    <a:gd name="connsiteX71" fmla="*/ 410055 w 683044"/>
                    <a:gd name="connsiteY71" fmla="*/ 571895 h 715301"/>
                    <a:gd name="connsiteX72" fmla="*/ 391114 w 683044"/>
                    <a:gd name="connsiteY72" fmla="*/ 561794 h 715301"/>
                    <a:gd name="connsiteX73" fmla="*/ 376795 w 683044"/>
                    <a:gd name="connsiteY73" fmla="*/ 578159 h 715301"/>
                    <a:gd name="connsiteX74" fmla="*/ 357357 w 683044"/>
                    <a:gd name="connsiteY74" fmla="*/ 573839 h 715301"/>
                    <a:gd name="connsiteX75" fmla="*/ 376395 w 683044"/>
                    <a:gd name="connsiteY75" fmla="*/ 548180 h 715301"/>
                    <a:gd name="connsiteX76" fmla="*/ 353038 w 683044"/>
                    <a:gd name="connsiteY76" fmla="*/ 518334 h 715301"/>
                    <a:gd name="connsiteX77" fmla="*/ 344399 w 683044"/>
                    <a:gd name="connsiteY77" fmla="*/ 523518 h 715301"/>
                    <a:gd name="connsiteX78" fmla="*/ 328849 w 683044"/>
                    <a:gd name="connsiteY78" fmla="*/ 516606 h 715301"/>
                    <a:gd name="connsiteX79" fmla="*/ 302932 w 683044"/>
                    <a:gd name="connsiteY79" fmla="*/ 525245 h 715301"/>
                    <a:gd name="connsiteX80" fmla="*/ 264921 w 683044"/>
                    <a:gd name="connsiteY80" fmla="*/ 539068 h 715301"/>
                    <a:gd name="connsiteX81" fmla="*/ 263931 w 683044"/>
                    <a:gd name="connsiteY81" fmla="*/ 538991 h 715301"/>
                    <a:gd name="connsiteX82" fmla="*/ 91440 w 683044"/>
                    <a:gd name="connsiteY82" fmla="*/ 441677 h 715301"/>
                    <a:gd name="connsiteX0" fmla="*/ 191148 w 610261"/>
                    <a:gd name="connsiteY0" fmla="*/ 24719 h 715301"/>
                    <a:gd name="connsiteX1" fmla="*/ 199049 w 610261"/>
                    <a:gd name="connsiteY1" fmla="*/ 22461 h 715301"/>
                    <a:gd name="connsiteX2" fmla="*/ 211144 w 610261"/>
                    <a:gd name="connsiteY2" fmla="*/ 0 h 715301"/>
                    <a:gd name="connsiteX3" fmla="*/ 223238 w 610261"/>
                    <a:gd name="connsiteY3" fmla="*/ 50106 h 715301"/>
                    <a:gd name="connsiteX4" fmla="*/ 237060 w 610261"/>
                    <a:gd name="connsiteY4" fmla="*/ 58745 h 715301"/>
                    <a:gd name="connsiteX5" fmla="*/ 242244 w 610261"/>
                    <a:gd name="connsiteY5" fmla="*/ 89845 h 715301"/>
                    <a:gd name="connsiteX6" fmla="*/ 226694 w 610261"/>
                    <a:gd name="connsiteY6" fmla="*/ 96756 h 715301"/>
                    <a:gd name="connsiteX7" fmla="*/ 228422 w 610261"/>
                    <a:gd name="connsiteY7" fmla="*/ 114034 h 715301"/>
                    <a:gd name="connsiteX8" fmla="*/ 207688 w 610261"/>
                    <a:gd name="connsiteY8" fmla="*/ 139950 h 715301"/>
                    <a:gd name="connsiteX9" fmla="*/ 214599 w 610261"/>
                    <a:gd name="connsiteY9" fmla="*/ 160684 h 715301"/>
                    <a:gd name="connsiteX10" fmla="*/ 223238 w 610261"/>
                    <a:gd name="connsiteY10" fmla="*/ 195239 h 715301"/>
                    <a:gd name="connsiteX11" fmla="*/ 237060 w 610261"/>
                    <a:gd name="connsiteY11" fmla="*/ 210789 h 715301"/>
                    <a:gd name="connsiteX12" fmla="*/ 250883 w 610261"/>
                    <a:gd name="connsiteY12" fmla="*/ 210789 h 715301"/>
                    <a:gd name="connsiteX13" fmla="*/ 257794 w 610261"/>
                    <a:gd name="connsiteY13" fmla="*/ 203878 h 715301"/>
                    <a:gd name="connsiteX14" fmla="*/ 290622 w 610261"/>
                    <a:gd name="connsiteY14" fmla="*/ 203878 h 715301"/>
                    <a:gd name="connsiteX15" fmla="*/ 290622 w 610261"/>
                    <a:gd name="connsiteY15" fmla="*/ 214245 h 715301"/>
                    <a:gd name="connsiteX16" fmla="*/ 271616 w 610261"/>
                    <a:gd name="connsiteY16" fmla="*/ 253984 h 715301"/>
                    <a:gd name="connsiteX17" fmla="*/ 269888 w 610261"/>
                    <a:gd name="connsiteY17" fmla="*/ 262623 h 715301"/>
                    <a:gd name="connsiteX18" fmla="*/ 276799 w 610261"/>
                    <a:gd name="connsiteY18" fmla="*/ 274717 h 715301"/>
                    <a:gd name="connsiteX19" fmla="*/ 280255 w 610261"/>
                    <a:gd name="connsiteY19" fmla="*/ 290267 h 715301"/>
                    <a:gd name="connsiteX20" fmla="*/ 304444 w 610261"/>
                    <a:gd name="connsiteY20" fmla="*/ 312728 h 715301"/>
                    <a:gd name="connsiteX21" fmla="*/ 354550 w 610261"/>
                    <a:gd name="connsiteY21" fmla="*/ 312728 h 715301"/>
                    <a:gd name="connsiteX22" fmla="*/ 352822 w 610261"/>
                    <a:gd name="connsiteY22" fmla="*/ 295451 h 715301"/>
                    <a:gd name="connsiteX23" fmla="*/ 377011 w 610261"/>
                    <a:gd name="connsiteY23" fmla="*/ 290267 h 715301"/>
                    <a:gd name="connsiteX24" fmla="*/ 404655 w 610261"/>
                    <a:gd name="connsiteY24" fmla="*/ 305817 h 715301"/>
                    <a:gd name="connsiteX25" fmla="*/ 428844 w 610261"/>
                    <a:gd name="connsiteY25" fmla="*/ 267806 h 715301"/>
                    <a:gd name="connsiteX26" fmla="*/ 440939 w 610261"/>
                    <a:gd name="connsiteY26" fmla="*/ 259167 h 715301"/>
                    <a:gd name="connsiteX27" fmla="*/ 446122 w 610261"/>
                    <a:gd name="connsiteY27" fmla="*/ 252256 h 715301"/>
                    <a:gd name="connsiteX28" fmla="*/ 425389 w 610261"/>
                    <a:gd name="connsiteY28" fmla="*/ 224612 h 715301"/>
                    <a:gd name="connsiteX29" fmla="*/ 432300 w 610261"/>
                    <a:gd name="connsiteY29" fmla="*/ 210789 h 715301"/>
                    <a:gd name="connsiteX30" fmla="*/ 447850 w 610261"/>
                    <a:gd name="connsiteY30" fmla="*/ 191784 h 715301"/>
                    <a:gd name="connsiteX31" fmla="*/ 454761 w 610261"/>
                    <a:gd name="connsiteY31" fmla="*/ 177961 h 715301"/>
                    <a:gd name="connsiteX32" fmla="*/ 482405 w 610261"/>
                    <a:gd name="connsiteY32" fmla="*/ 177961 h 715301"/>
                    <a:gd name="connsiteX33" fmla="*/ 484133 w 610261"/>
                    <a:gd name="connsiteY33" fmla="*/ 203878 h 715301"/>
                    <a:gd name="connsiteX34" fmla="*/ 484133 w 610261"/>
                    <a:gd name="connsiteY34" fmla="*/ 228067 h 715301"/>
                    <a:gd name="connsiteX35" fmla="*/ 484133 w 610261"/>
                    <a:gd name="connsiteY35" fmla="*/ 253984 h 715301"/>
                    <a:gd name="connsiteX36" fmla="*/ 484133 w 610261"/>
                    <a:gd name="connsiteY36" fmla="*/ 267806 h 715301"/>
                    <a:gd name="connsiteX37" fmla="*/ 503139 w 610261"/>
                    <a:gd name="connsiteY37" fmla="*/ 279901 h 715301"/>
                    <a:gd name="connsiteX38" fmla="*/ 504866 w 610261"/>
                    <a:gd name="connsiteY38" fmla="*/ 291995 h 715301"/>
                    <a:gd name="connsiteX39" fmla="*/ 522144 w 610261"/>
                    <a:gd name="connsiteY39" fmla="*/ 293723 h 715301"/>
                    <a:gd name="connsiteX40" fmla="*/ 516961 w 610261"/>
                    <a:gd name="connsiteY40" fmla="*/ 307545 h 715301"/>
                    <a:gd name="connsiteX41" fmla="*/ 529055 w 610261"/>
                    <a:gd name="connsiteY41" fmla="*/ 338645 h 715301"/>
                    <a:gd name="connsiteX42" fmla="*/ 529055 w 610261"/>
                    <a:gd name="connsiteY42" fmla="*/ 352467 h 715301"/>
                    <a:gd name="connsiteX43" fmla="*/ 534239 w 610261"/>
                    <a:gd name="connsiteY43" fmla="*/ 368017 h 715301"/>
                    <a:gd name="connsiteX44" fmla="*/ 535966 w 610261"/>
                    <a:gd name="connsiteY44" fmla="*/ 374928 h 715301"/>
                    <a:gd name="connsiteX45" fmla="*/ 549789 w 610261"/>
                    <a:gd name="connsiteY45" fmla="*/ 378384 h 715301"/>
                    <a:gd name="connsiteX46" fmla="*/ 570522 w 610261"/>
                    <a:gd name="connsiteY46" fmla="*/ 378384 h 715301"/>
                    <a:gd name="connsiteX47" fmla="*/ 570522 w 610261"/>
                    <a:gd name="connsiteY47" fmla="*/ 392206 h 715301"/>
                    <a:gd name="connsiteX48" fmla="*/ 601622 w 610261"/>
                    <a:gd name="connsiteY48" fmla="*/ 395662 h 715301"/>
                    <a:gd name="connsiteX49" fmla="*/ 594711 w 610261"/>
                    <a:gd name="connsiteY49" fmla="*/ 412940 h 715301"/>
                    <a:gd name="connsiteX50" fmla="*/ 603350 w 610261"/>
                    <a:gd name="connsiteY50" fmla="*/ 428490 h 715301"/>
                    <a:gd name="connsiteX51" fmla="*/ 610261 w 610261"/>
                    <a:gd name="connsiteY51" fmla="*/ 454406 h 715301"/>
                    <a:gd name="connsiteX52" fmla="*/ 575705 w 610261"/>
                    <a:gd name="connsiteY52" fmla="*/ 468229 h 715301"/>
                    <a:gd name="connsiteX53" fmla="*/ 582617 w 610261"/>
                    <a:gd name="connsiteY53" fmla="*/ 535612 h 715301"/>
                    <a:gd name="connsiteX54" fmla="*/ 577433 w 610261"/>
                    <a:gd name="connsiteY54" fmla="*/ 573623 h 715301"/>
                    <a:gd name="connsiteX55" fmla="*/ 563611 w 610261"/>
                    <a:gd name="connsiteY55" fmla="*/ 597812 h 715301"/>
                    <a:gd name="connsiteX56" fmla="*/ 523872 w 610261"/>
                    <a:gd name="connsiteY56" fmla="*/ 609907 h 715301"/>
                    <a:gd name="connsiteX57" fmla="*/ 530783 w 610261"/>
                    <a:gd name="connsiteY57" fmla="*/ 675562 h 715301"/>
                    <a:gd name="connsiteX58" fmla="*/ 535966 w 610261"/>
                    <a:gd name="connsiteY58" fmla="*/ 691112 h 715301"/>
                    <a:gd name="connsiteX59" fmla="*/ 535966 w 610261"/>
                    <a:gd name="connsiteY59" fmla="*/ 708390 h 715301"/>
                    <a:gd name="connsiteX60" fmla="*/ 525600 w 610261"/>
                    <a:gd name="connsiteY60" fmla="*/ 715301 h 715301"/>
                    <a:gd name="connsiteX61" fmla="*/ 510050 w 610261"/>
                    <a:gd name="connsiteY61" fmla="*/ 706662 h 715301"/>
                    <a:gd name="connsiteX62" fmla="*/ 511778 w 610261"/>
                    <a:gd name="connsiteY62" fmla="*/ 680746 h 715301"/>
                    <a:gd name="connsiteX63" fmla="*/ 475494 w 610261"/>
                    <a:gd name="connsiteY63" fmla="*/ 651373 h 715301"/>
                    <a:gd name="connsiteX64" fmla="*/ 459944 w 610261"/>
                    <a:gd name="connsiteY64" fmla="*/ 658284 h 715301"/>
                    <a:gd name="connsiteX65" fmla="*/ 425389 w 610261"/>
                    <a:gd name="connsiteY65" fmla="*/ 637551 h 715301"/>
                    <a:gd name="connsiteX66" fmla="*/ 415022 w 610261"/>
                    <a:gd name="connsiteY66" fmla="*/ 637551 h 715301"/>
                    <a:gd name="connsiteX67" fmla="*/ 408111 w 610261"/>
                    <a:gd name="connsiteY67" fmla="*/ 618545 h 715301"/>
                    <a:gd name="connsiteX68" fmla="*/ 396016 w 610261"/>
                    <a:gd name="connsiteY68" fmla="*/ 623729 h 715301"/>
                    <a:gd name="connsiteX69" fmla="*/ 356277 w 610261"/>
                    <a:gd name="connsiteY69" fmla="*/ 587445 h 715301"/>
                    <a:gd name="connsiteX70" fmla="*/ 337272 w 610261"/>
                    <a:gd name="connsiteY70" fmla="*/ 571895 h 715301"/>
                    <a:gd name="connsiteX71" fmla="*/ 318331 w 610261"/>
                    <a:gd name="connsiteY71" fmla="*/ 561794 h 715301"/>
                    <a:gd name="connsiteX72" fmla="*/ 304012 w 610261"/>
                    <a:gd name="connsiteY72" fmla="*/ 578159 h 715301"/>
                    <a:gd name="connsiteX73" fmla="*/ 284574 w 610261"/>
                    <a:gd name="connsiteY73" fmla="*/ 573839 h 715301"/>
                    <a:gd name="connsiteX74" fmla="*/ 303612 w 610261"/>
                    <a:gd name="connsiteY74" fmla="*/ 548180 h 715301"/>
                    <a:gd name="connsiteX75" fmla="*/ 280255 w 610261"/>
                    <a:gd name="connsiteY75" fmla="*/ 518334 h 715301"/>
                    <a:gd name="connsiteX76" fmla="*/ 271616 w 610261"/>
                    <a:gd name="connsiteY76" fmla="*/ 523518 h 715301"/>
                    <a:gd name="connsiteX77" fmla="*/ 256066 w 610261"/>
                    <a:gd name="connsiteY77" fmla="*/ 516606 h 715301"/>
                    <a:gd name="connsiteX78" fmla="*/ 230149 w 610261"/>
                    <a:gd name="connsiteY78" fmla="*/ 525245 h 715301"/>
                    <a:gd name="connsiteX79" fmla="*/ 192138 w 610261"/>
                    <a:gd name="connsiteY79" fmla="*/ 539068 h 715301"/>
                    <a:gd name="connsiteX80" fmla="*/ 191148 w 610261"/>
                    <a:gd name="connsiteY80" fmla="*/ 538991 h 715301"/>
                    <a:gd name="connsiteX81" fmla="*/ 18657 w 610261"/>
                    <a:gd name="connsiteY81" fmla="*/ 441677 h 715301"/>
                    <a:gd name="connsiteX0" fmla="*/ 0 w 419113"/>
                    <a:gd name="connsiteY0" fmla="*/ 24719 h 715301"/>
                    <a:gd name="connsiteX1" fmla="*/ 7901 w 419113"/>
                    <a:gd name="connsiteY1" fmla="*/ 22461 h 715301"/>
                    <a:gd name="connsiteX2" fmla="*/ 19996 w 419113"/>
                    <a:gd name="connsiteY2" fmla="*/ 0 h 715301"/>
                    <a:gd name="connsiteX3" fmla="*/ 32090 w 419113"/>
                    <a:gd name="connsiteY3" fmla="*/ 50106 h 715301"/>
                    <a:gd name="connsiteX4" fmla="*/ 45912 w 419113"/>
                    <a:gd name="connsiteY4" fmla="*/ 58745 h 715301"/>
                    <a:gd name="connsiteX5" fmla="*/ 51096 w 419113"/>
                    <a:gd name="connsiteY5" fmla="*/ 89845 h 715301"/>
                    <a:gd name="connsiteX6" fmla="*/ 35546 w 419113"/>
                    <a:gd name="connsiteY6" fmla="*/ 96756 h 715301"/>
                    <a:gd name="connsiteX7" fmla="*/ 37274 w 419113"/>
                    <a:gd name="connsiteY7" fmla="*/ 114034 h 715301"/>
                    <a:gd name="connsiteX8" fmla="*/ 16540 w 419113"/>
                    <a:gd name="connsiteY8" fmla="*/ 139950 h 715301"/>
                    <a:gd name="connsiteX9" fmla="*/ 23451 w 419113"/>
                    <a:gd name="connsiteY9" fmla="*/ 160684 h 715301"/>
                    <a:gd name="connsiteX10" fmla="*/ 32090 w 419113"/>
                    <a:gd name="connsiteY10" fmla="*/ 195239 h 715301"/>
                    <a:gd name="connsiteX11" fmla="*/ 45912 w 419113"/>
                    <a:gd name="connsiteY11" fmla="*/ 210789 h 715301"/>
                    <a:gd name="connsiteX12" fmla="*/ 59735 w 419113"/>
                    <a:gd name="connsiteY12" fmla="*/ 210789 h 715301"/>
                    <a:gd name="connsiteX13" fmla="*/ 66646 w 419113"/>
                    <a:gd name="connsiteY13" fmla="*/ 203878 h 715301"/>
                    <a:gd name="connsiteX14" fmla="*/ 99474 w 419113"/>
                    <a:gd name="connsiteY14" fmla="*/ 203878 h 715301"/>
                    <a:gd name="connsiteX15" fmla="*/ 99474 w 419113"/>
                    <a:gd name="connsiteY15" fmla="*/ 214245 h 715301"/>
                    <a:gd name="connsiteX16" fmla="*/ 80468 w 419113"/>
                    <a:gd name="connsiteY16" fmla="*/ 253984 h 715301"/>
                    <a:gd name="connsiteX17" fmla="*/ 78740 w 419113"/>
                    <a:gd name="connsiteY17" fmla="*/ 262623 h 715301"/>
                    <a:gd name="connsiteX18" fmla="*/ 85651 w 419113"/>
                    <a:gd name="connsiteY18" fmla="*/ 274717 h 715301"/>
                    <a:gd name="connsiteX19" fmla="*/ 89107 w 419113"/>
                    <a:gd name="connsiteY19" fmla="*/ 290267 h 715301"/>
                    <a:gd name="connsiteX20" fmla="*/ 113296 w 419113"/>
                    <a:gd name="connsiteY20" fmla="*/ 312728 h 715301"/>
                    <a:gd name="connsiteX21" fmla="*/ 163402 w 419113"/>
                    <a:gd name="connsiteY21" fmla="*/ 312728 h 715301"/>
                    <a:gd name="connsiteX22" fmla="*/ 161674 w 419113"/>
                    <a:gd name="connsiteY22" fmla="*/ 295451 h 715301"/>
                    <a:gd name="connsiteX23" fmla="*/ 185863 w 419113"/>
                    <a:gd name="connsiteY23" fmla="*/ 290267 h 715301"/>
                    <a:gd name="connsiteX24" fmla="*/ 213507 w 419113"/>
                    <a:gd name="connsiteY24" fmla="*/ 305817 h 715301"/>
                    <a:gd name="connsiteX25" fmla="*/ 237696 w 419113"/>
                    <a:gd name="connsiteY25" fmla="*/ 267806 h 715301"/>
                    <a:gd name="connsiteX26" fmla="*/ 249791 w 419113"/>
                    <a:gd name="connsiteY26" fmla="*/ 259167 h 715301"/>
                    <a:gd name="connsiteX27" fmla="*/ 254974 w 419113"/>
                    <a:gd name="connsiteY27" fmla="*/ 252256 h 715301"/>
                    <a:gd name="connsiteX28" fmla="*/ 234241 w 419113"/>
                    <a:gd name="connsiteY28" fmla="*/ 224612 h 715301"/>
                    <a:gd name="connsiteX29" fmla="*/ 241152 w 419113"/>
                    <a:gd name="connsiteY29" fmla="*/ 210789 h 715301"/>
                    <a:gd name="connsiteX30" fmla="*/ 256702 w 419113"/>
                    <a:gd name="connsiteY30" fmla="*/ 191784 h 715301"/>
                    <a:gd name="connsiteX31" fmla="*/ 263613 w 419113"/>
                    <a:gd name="connsiteY31" fmla="*/ 177961 h 715301"/>
                    <a:gd name="connsiteX32" fmla="*/ 291257 w 419113"/>
                    <a:gd name="connsiteY32" fmla="*/ 177961 h 715301"/>
                    <a:gd name="connsiteX33" fmla="*/ 292985 w 419113"/>
                    <a:gd name="connsiteY33" fmla="*/ 203878 h 715301"/>
                    <a:gd name="connsiteX34" fmla="*/ 292985 w 419113"/>
                    <a:gd name="connsiteY34" fmla="*/ 228067 h 715301"/>
                    <a:gd name="connsiteX35" fmla="*/ 292985 w 419113"/>
                    <a:gd name="connsiteY35" fmla="*/ 253984 h 715301"/>
                    <a:gd name="connsiteX36" fmla="*/ 292985 w 419113"/>
                    <a:gd name="connsiteY36" fmla="*/ 267806 h 715301"/>
                    <a:gd name="connsiteX37" fmla="*/ 311991 w 419113"/>
                    <a:gd name="connsiteY37" fmla="*/ 279901 h 715301"/>
                    <a:gd name="connsiteX38" fmla="*/ 313718 w 419113"/>
                    <a:gd name="connsiteY38" fmla="*/ 291995 h 715301"/>
                    <a:gd name="connsiteX39" fmla="*/ 330996 w 419113"/>
                    <a:gd name="connsiteY39" fmla="*/ 293723 h 715301"/>
                    <a:gd name="connsiteX40" fmla="*/ 325813 w 419113"/>
                    <a:gd name="connsiteY40" fmla="*/ 307545 h 715301"/>
                    <a:gd name="connsiteX41" fmla="*/ 337907 w 419113"/>
                    <a:gd name="connsiteY41" fmla="*/ 338645 h 715301"/>
                    <a:gd name="connsiteX42" fmla="*/ 337907 w 419113"/>
                    <a:gd name="connsiteY42" fmla="*/ 352467 h 715301"/>
                    <a:gd name="connsiteX43" fmla="*/ 343091 w 419113"/>
                    <a:gd name="connsiteY43" fmla="*/ 368017 h 715301"/>
                    <a:gd name="connsiteX44" fmla="*/ 344818 w 419113"/>
                    <a:gd name="connsiteY44" fmla="*/ 374928 h 715301"/>
                    <a:gd name="connsiteX45" fmla="*/ 358641 w 419113"/>
                    <a:gd name="connsiteY45" fmla="*/ 378384 h 715301"/>
                    <a:gd name="connsiteX46" fmla="*/ 379374 w 419113"/>
                    <a:gd name="connsiteY46" fmla="*/ 378384 h 715301"/>
                    <a:gd name="connsiteX47" fmla="*/ 379374 w 419113"/>
                    <a:gd name="connsiteY47" fmla="*/ 392206 h 715301"/>
                    <a:gd name="connsiteX48" fmla="*/ 410474 w 419113"/>
                    <a:gd name="connsiteY48" fmla="*/ 395662 h 715301"/>
                    <a:gd name="connsiteX49" fmla="*/ 403563 w 419113"/>
                    <a:gd name="connsiteY49" fmla="*/ 412940 h 715301"/>
                    <a:gd name="connsiteX50" fmla="*/ 412202 w 419113"/>
                    <a:gd name="connsiteY50" fmla="*/ 428490 h 715301"/>
                    <a:gd name="connsiteX51" fmla="*/ 419113 w 419113"/>
                    <a:gd name="connsiteY51" fmla="*/ 454406 h 715301"/>
                    <a:gd name="connsiteX52" fmla="*/ 384557 w 419113"/>
                    <a:gd name="connsiteY52" fmla="*/ 468229 h 715301"/>
                    <a:gd name="connsiteX53" fmla="*/ 391469 w 419113"/>
                    <a:gd name="connsiteY53" fmla="*/ 535612 h 715301"/>
                    <a:gd name="connsiteX54" fmla="*/ 386285 w 419113"/>
                    <a:gd name="connsiteY54" fmla="*/ 573623 h 715301"/>
                    <a:gd name="connsiteX55" fmla="*/ 372463 w 419113"/>
                    <a:gd name="connsiteY55" fmla="*/ 597812 h 715301"/>
                    <a:gd name="connsiteX56" fmla="*/ 332724 w 419113"/>
                    <a:gd name="connsiteY56" fmla="*/ 609907 h 715301"/>
                    <a:gd name="connsiteX57" fmla="*/ 339635 w 419113"/>
                    <a:gd name="connsiteY57" fmla="*/ 675562 h 715301"/>
                    <a:gd name="connsiteX58" fmla="*/ 344818 w 419113"/>
                    <a:gd name="connsiteY58" fmla="*/ 691112 h 715301"/>
                    <a:gd name="connsiteX59" fmla="*/ 344818 w 419113"/>
                    <a:gd name="connsiteY59" fmla="*/ 708390 h 715301"/>
                    <a:gd name="connsiteX60" fmla="*/ 334452 w 419113"/>
                    <a:gd name="connsiteY60" fmla="*/ 715301 h 715301"/>
                    <a:gd name="connsiteX61" fmla="*/ 318902 w 419113"/>
                    <a:gd name="connsiteY61" fmla="*/ 706662 h 715301"/>
                    <a:gd name="connsiteX62" fmla="*/ 320630 w 419113"/>
                    <a:gd name="connsiteY62" fmla="*/ 680746 h 715301"/>
                    <a:gd name="connsiteX63" fmla="*/ 284346 w 419113"/>
                    <a:gd name="connsiteY63" fmla="*/ 651373 h 715301"/>
                    <a:gd name="connsiteX64" fmla="*/ 268796 w 419113"/>
                    <a:gd name="connsiteY64" fmla="*/ 658284 h 715301"/>
                    <a:gd name="connsiteX65" fmla="*/ 234241 w 419113"/>
                    <a:gd name="connsiteY65" fmla="*/ 637551 h 715301"/>
                    <a:gd name="connsiteX66" fmla="*/ 223874 w 419113"/>
                    <a:gd name="connsiteY66" fmla="*/ 637551 h 715301"/>
                    <a:gd name="connsiteX67" fmla="*/ 216963 w 419113"/>
                    <a:gd name="connsiteY67" fmla="*/ 618545 h 715301"/>
                    <a:gd name="connsiteX68" fmla="*/ 204868 w 419113"/>
                    <a:gd name="connsiteY68" fmla="*/ 623729 h 715301"/>
                    <a:gd name="connsiteX69" fmla="*/ 165129 w 419113"/>
                    <a:gd name="connsiteY69" fmla="*/ 587445 h 715301"/>
                    <a:gd name="connsiteX70" fmla="*/ 146124 w 419113"/>
                    <a:gd name="connsiteY70" fmla="*/ 571895 h 715301"/>
                    <a:gd name="connsiteX71" fmla="*/ 127183 w 419113"/>
                    <a:gd name="connsiteY71" fmla="*/ 561794 h 715301"/>
                    <a:gd name="connsiteX72" fmla="*/ 112864 w 419113"/>
                    <a:gd name="connsiteY72" fmla="*/ 578159 h 715301"/>
                    <a:gd name="connsiteX73" fmla="*/ 93426 w 419113"/>
                    <a:gd name="connsiteY73" fmla="*/ 573839 h 715301"/>
                    <a:gd name="connsiteX74" fmla="*/ 112464 w 419113"/>
                    <a:gd name="connsiteY74" fmla="*/ 548180 h 715301"/>
                    <a:gd name="connsiteX75" fmla="*/ 89107 w 419113"/>
                    <a:gd name="connsiteY75" fmla="*/ 518334 h 715301"/>
                    <a:gd name="connsiteX76" fmla="*/ 80468 w 419113"/>
                    <a:gd name="connsiteY76" fmla="*/ 523518 h 715301"/>
                    <a:gd name="connsiteX77" fmla="*/ 64918 w 419113"/>
                    <a:gd name="connsiteY77" fmla="*/ 516606 h 715301"/>
                    <a:gd name="connsiteX78" fmla="*/ 39001 w 419113"/>
                    <a:gd name="connsiteY78" fmla="*/ 525245 h 715301"/>
                    <a:gd name="connsiteX79" fmla="*/ 990 w 419113"/>
                    <a:gd name="connsiteY79" fmla="*/ 539068 h 715301"/>
                    <a:gd name="connsiteX80" fmla="*/ 0 w 419113"/>
                    <a:gd name="connsiteY80" fmla="*/ 538991 h 715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419113" h="715301">
                      <a:moveTo>
                        <a:pt x="0" y="24719"/>
                      </a:moveTo>
                      <a:lnTo>
                        <a:pt x="7901" y="22461"/>
                      </a:lnTo>
                      <a:lnTo>
                        <a:pt x="19996" y="0"/>
                      </a:lnTo>
                      <a:lnTo>
                        <a:pt x="32090" y="50106"/>
                      </a:lnTo>
                      <a:lnTo>
                        <a:pt x="45912" y="58745"/>
                      </a:lnTo>
                      <a:lnTo>
                        <a:pt x="51096" y="89845"/>
                      </a:lnTo>
                      <a:lnTo>
                        <a:pt x="35546" y="96756"/>
                      </a:lnTo>
                      <a:lnTo>
                        <a:pt x="37274" y="114034"/>
                      </a:lnTo>
                      <a:lnTo>
                        <a:pt x="16540" y="139950"/>
                      </a:lnTo>
                      <a:lnTo>
                        <a:pt x="23451" y="160684"/>
                      </a:lnTo>
                      <a:lnTo>
                        <a:pt x="32090" y="195239"/>
                      </a:lnTo>
                      <a:lnTo>
                        <a:pt x="45912" y="210789"/>
                      </a:lnTo>
                      <a:lnTo>
                        <a:pt x="59735" y="210789"/>
                      </a:lnTo>
                      <a:lnTo>
                        <a:pt x="66646" y="203878"/>
                      </a:lnTo>
                      <a:lnTo>
                        <a:pt x="99474" y="203878"/>
                      </a:lnTo>
                      <a:lnTo>
                        <a:pt x="99474" y="214245"/>
                      </a:lnTo>
                      <a:lnTo>
                        <a:pt x="80468" y="253984"/>
                      </a:lnTo>
                      <a:lnTo>
                        <a:pt x="78740" y="262623"/>
                      </a:lnTo>
                      <a:lnTo>
                        <a:pt x="85651" y="274717"/>
                      </a:lnTo>
                      <a:lnTo>
                        <a:pt x="89107" y="290267"/>
                      </a:lnTo>
                      <a:lnTo>
                        <a:pt x="113296" y="312728"/>
                      </a:lnTo>
                      <a:lnTo>
                        <a:pt x="163402" y="312728"/>
                      </a:lnTo>
                      <a:lnTo>
                        <a:pt x="161674" y="295451"/>
                      </a:lnTo>
                      <a:lnTo>
                        <a:pt x="185863" y="290267"/>
                      </a:lnTo>
                      <a:lnTo>
                        <a:pt x="213507" y="305817"/>
                      </a:lnTo>
                      <a:lnTo>
                        <a:pt x="237696" y="267806"/>
                      </a:lnTo>
                      <a:lnTo>
                        <a:pt x="249791" y="259167"/>
                      </a:lnTo>
                      <a:lnTo>
                        <a:pt x="254974" y="252256"/>
                      </a:lnTo>
                      <a:lnTo>
                        <a:pt x="234241" y="224612"/>
                      </a:lnTo>
                      <a:lnTo>
                        <a:pt x="241152" y="210789"/>
                      </a:lnTo>
                      <a:lnTo>
                        <a:pt x="256702" y="191784"/>
                      </a:lnTo>
                      <a:lnTo>
                        <a:pt x="263613" y="177961"/>
                      </a:lnTo>
                      <a:lnTo>
                        <a:pt x="291257" y="177961"/>
                      </a:lnTo>
                      <a:lnTo>
                        <a:pt x="292985" y="203878"/>
                      </a:lnTo>
                      <a:lnTo>
                        <a:pt x="292985" y="228067"/>
                      </a:lnTo>
                      <a:lnTo>
                        <a:pt x="292985" y="253984"/>
                      </a:lnTo>
                      <a:lnTo>
                        <a:pt x="292985" y="267806"/>
                      </a:lnTo>
                      <a:lnTo>
                        <a:pt x="311991" y="279901"/>
                      </a:lnTo>
                      <a:lnTo>
                        <a:pt x="313718" y="291995"/>
                      </a:lnTo>
                      <a:lnTo>
                        <a:pt x="330996" y="293723"/>
                      </a:lnTo>
                      <a:lnTo>
                        <a:pt x="325813" y="307545"/>
                      </a:lnTo>
                      <a:lnTo>
                        <a:pt x="337907" y="338645"/>
                      </a:lnTo>
                      <a:lnTo>
                        <a:pt x="337907" y="352467"/>
                      </a:lnTo>
                      <a:lnTo>
                        <a:pt x="343091" y="368017"/>
                      </a:lnTo>
                      <a:lnTo>
                        <a:pt x="344818" y="374928"/>
                      </a:lnTo>
                      <a:lnTo>
                        <a:pt x="358641" y="378384"/>
                      </a:lnTo>
                      <a:lnTo>
                        <a:pt x="379374" y="378384"/>
                      </a:lnTo>
                      <a:lnTo>
                        <a:pt x="379374" y="392206"/>
                      </a:lnTo>
                      <a:lnTo>
                        <a:pt x="410474" y="395662"/>
                      </a:lnTo>
                      <a:lnTo>
                        <a:pt x="403563" y="412940"/>
                      </a:lnTo>
                      <a:lnTo>
                        <a:pt x="412202" y="428490"/>
                      </a:lnTo>
                      <a:lnTo>
                        <a:pt x="419113" y="454406"/>
                      </a:lnTo>
                      <a:lnTo>
                        <a:pt x="384557" y="468229"/>
                      </a:lnTo>
                      <a:lnTo>
                        <a:pt x="391469" y="535612"/>
                      </a:lnTo>
                      <a:lnTo>
                        <a:pt x="386285" y="573623"/>
                      </a:lnTo>
                      <a:lnTo>
                        <a:pt x="372463" y="597812"/>
                      </a:lnTo>
                      <a:lnTo>
                        <a:pt x="332724" y="609907"/>
                      </a:lnTo>
                      <a:lnTo>
                        <a:pt x="339635" y="675562"/>
                      </a:lnTo>
                      <a:lnTo>
                        <a:pt x="344818" y="691112"/>
                      </a:lnTo>
                      <a:lnTo>
                        <a:pt x="344818" y="708390"/>
                      </a:lnTo>
                      <a:lnTo>
                        <a:pt x="334452" y="715301"/>
                      </a:lnTo>
                      <a:lnTo>
                        <a:pt x="318902" y="706662"/>
                      </a:lnTo>
                      <a:lnTo>
                        <a:pt x="320630" y="680746"/>
                      </a:lnTo>
                      <a:lnTo>
                        <a:pt x="284346" y="651373"/>
                      </a:lnTo>
                      <a:lnTo>
                        <a:pt x="268796" y="658284"/>
                      </a:lnTo>
                      <a:lnTo>
                        <a:pt x="234241" y="637551"/>
                      </a:lnTo>
                      <a:lnTo>
                        <a:pt x="223874" y="637551"/>
                      </a:lnTo>
                      <a:lnTo>
                        <a:pt x="216963" y="618545"/>
                      </a:lnTo>
                      <a:lnTo>
                        <a:pt x="204868" y="623729"/>
                      </a:lnTo>
                      <a:lnTo>
                        <a:pt x="165129" y="587445"/>
                      </a:lnTo>
                      <a:lnTo>
                        <a:pt x="146124" y="571895"/>
                      </a:lnTo>
                      <a:lnTo>
                        <a:pt x="127183" y="561794"/>
                      </a:lnTo>
                      <a:lnTo>
                        <a:pt x="112864" y="578159"/>
                      </a:lnTo>
                      <a:lnTo>
                        <a:pt x="93426" y="573839"/>
                      </a:lnTo>
                      <a:lnTo>
                        <a:pt x="112464" y="548180"/>
                      </a:lnTo>
                      <a:lnTo>
                        <a:pt x="89107" y="518334"/>
                      </a:lnTo>
                      <a:lnTo>
                        <a:pt x="80468" y="523518"/>
                      </a:lnTo>
                      <a:lnTo>
                        <a:pt x="64918" y="516606"/>
                      </a:lnTo>
                      <a:lnTo>
                        <a:pt x="39001" y="525245"/>
                      </a:lnTo>
                      <a:lnTo>
                        <a:pt x="990" y="539068"/>
                      </a:lnTo>
                      <a:lnTo>
                        <a:pt x="0" y="53899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88A0453-CC43-BA4E-A288-E8E3CF724C6C}"/>
                    </a:ext>
                  </a:extLst>
                </p:cNvPr>
                <p:cNvSpPr/>
                <p:nvPr/>
              </p:nvSpPr>
              <p:spPr>
                <a:xfrm>
                  <a:off x="3025120" y="2469526"/>
                  <a:ext cx="364396" cy="723795"/>
                </a:xfrm>
                <a:custGeom>
                  <a:avLst/>
                  <a:gdLst>
                    <a:gd name="connsiteX0" fmla="*/ 364396 w 364396"/>
                    <a:gd name="connsiteY0" fmla="*/ 0 h 723795"/>
                    <a:gd name="connsiteX1" fmla="*/ 364396 w 364396"/>
                    <a:gd name="connsiteY1" fmla="*/ 210824 h 723795"/>
                    <a:gd name="connsiteX2" fmla="*/ 359954 w 364396"/>
                    <a:gd name="connsiteY2" fmla="*/ 223516 h 723795"/>
                    <a:gd name="connsiteX3" fmla="*/ 338357 w 364396"/>
                    <a:gd name="connsiteY3" fmla="*/ 232155 h 723795"/>
                    <a:gd name="connsiteX4" fmla="*/ 336917 w 364396"/>
                    <a:gd name="connsiteY4" fmla="*/ 253752 h 723795"/>
                    <a:gd name="connsiteX5" fmla="*/ 364396 w 364396"/>
                    <a:gd name="connsiteY5" fmla="*/ 278178 h 723795"/>
                    <a:gd name="connsiteX6" fmla="*/ 364396 w 364396"/>
                    <a:gd name="connsiteY6" fmla="*/ 723795 h 723795"/>
                    <a:gd name="connsiteX7" fmla="*/ 355634 w 364396"/>
                    <a:gd name="connsiteY7" fmla="*/ 721693 h 723795"/>
                    <a:gd name="connsiteX8" fmla="*/ 335477 w 364396"/>
                    <a:gd name="connsiteY8" fmla="*/ 720253 h 723795"/>
                    <a:gd name="connsiteX9" fmla="*/ 295162 w 364396"/>
                    <a:gd name="connsiteY9" fmla="*/ 694336 h 723795"/>
                    <a:gd name="connsiteX10" fmla="*/ 282204 w 364396"/>
                    <a:gd name="connsiteY10" fmla="*/ 694336 h 723795"/>
                    <a:gd name="connsiteX11" fmla="*/ 233250 w 364396"/>
                    <a:gd name="connsiteY11" fmla="*/ 658341 h 723795"/>
                    <a:gd name="connsiteX12" fmla="*/ 226051 w 364396"/>
                    <a:gd name="connsiteY12" fmla="*/ 612266 h 723795"/>
                    <a:gd name="connsiteX13" fmla="*/ 192935 w 364396"/>
                    <a:gd name="connsiteY13" fmla="*/ 594989 h 723795"/>
                    <a:gd name="connsiteX14" fmla="*/ 195815 w 364396"/>
                    <a:gd name="connsiteY14" fmla="*/ 587790 h 723795"/>
                    <a:gd name="connsiteX15" fmla="*/ 203014 w 364396"/>
                    <a:gd name="connsiteY15" fmla="*/ 577711 h 723795"/>
                    <a:gd name="connsiteX16" fmla="*/ 223171 w 364396"/>
                    <a:gd name="connsiteY16" fmla="*/ 576271 h 723795"/>
                    <a:gd name="connsiteX17" fmla="*/ 227491 w 364396"/>
                    <a:gd name="connsiteY17" fmla="*/ 554674 h 723795"/>
                    <a:gd name="connsiteX18" fmla="*/ 223171 w 364396"/>
                    <a:gd name="connsiteY18" fmla="*/ 548915 h 723795"/>
                    <a:gd name="connsiteX19" fmla="*/ 204454 w 364396"/>
                    <a:gd name="connsiteY19" fmla="*/ 541715 h 723795"/>
                    <a:gd name="connsiteX20" fmla="*/ 203014 w 364396"/>
                    <a:gd name="connsiteY20" fmla="*/ 527317 h 723795"/>
                    <a:gd name="connsiteX21" fmla="*/ 182857 w 364396"/>
                    <a:gd name="connsiteY21" fmla="*/ 527317 h 723795"/>
                    <a:gd name="connsiteX22" fmla="*/ 179977 w 364396"/>
                    <a:gd name="connsiteY22" fmla="*/ 515799 h 723795"/>
                    <a:gd name="connsiteX23" fmla="*/ 138222 w 364396"/>
                    <a:gd name="connsiteY23" fmla="*/ 492762 h 723795"/>
                    <a:gd name="connsiteX24" fmla="*/ 122384 w 364396"/>
                    <a:gd name="connsiteY24" fmla="*/ 494201 h 723795"/>
                    <a:gd name="connsiteX25" fmla="*/ 118065 w 364396"/>
                    <a:gd name="connsiteY25" fmla="*/ 484123 h 723795"/>
                    <a:gd name="connsiteX26" fmla="*/ 76310 w 364396"/>
                    <a:gd name="connsiteY26" fmla="*/ 452447 h 723795"/>
                    <a:gd name="connsiteX27" fmla="*/ 54713 w 364396"/>
                    <a:gd name="connsiteY27" fmla="*/ 413572 h 723795"/>
                    <a:gd name="connsiteX28" fmla="*/ 0 w 364396"/>
                    <a:gd name="connsiteY28" fmla="*/ 416451 h 723795"/>
                    <a:gd name="connsiteX29" fmla="*/ 2880 w 364396"/>
                    <a:gd name="connsiteY29" fmla="*/ 403493 h 723795"/>
                    <a:gd name="connsiteX30" fmla="*/ 2880 w 364396"/>
                    <a:gd name="connsiteY30" fmla="*/ 394854 h 723795"/>
                    <a:gd name="connsiteX31" fmla="*/ 10079 w 364396"/>
                    <a:gd name="connsiteY31" fmla="*/ 389095 h 723795"/>
                    <a:gd name="connsiteX32" fmla="*/ 17278 w 364396"/>
                    <a:gd name="connsiteY32" fmla="*/ 368937 h 723795"/>
                    <a:gd name="connsiteX33" fmla="*/ 31676 w 364396"/>
                    <a:gd name="connsiteY33" fmla="*/ 354539 h 723795"/>
                    <a:gd name="connsiteX34" fmla="*/ 11519 w 364396"/>
                    <a:gd name="connsiteY34" fmla="*/ 343021 h 723795"/>
                    <a:gd name="connsiteX35" fmla="*/ 27357 w 364396"/>
                    <a:gd name="connsiteY35" fmla="*/ 318544 h 723795"/>
                    <a:gd name="connsiteX36" fmla="*/ 59033 w 364396"/>
                    <a:gd name="connsiteY36" fmla="*/ 312785 h 723795"/>
                    <a:gd name="connsiteX37" fmla="*/ 70551 w 364396"/>
                    <a:gd name="connsiteY37" fmla="*/ 291187 h 723795"/>
                    <a:gd name="connsiteX38" fmla="*/ 63352 w 364396"/>
                    <a:gd name="connsiteY38" fmla="*/ 281109 h 723795"/>
                    <a:gd name="connsiteX39" fmla="*/ 54713 w 364396"/>
                    <a:gd name="connsiteY39" fmla="*/ 263831 h 723795"/>
                    <a:gd name="connsiteX40" fmla="*/ 20158 w 364396"/>
                    <a:gd name="connsiteY40" fmla="*/ 258071 h 723795"/>
                    <a:gd name="connsiteX41" fmla="*/ 28796 w 364396"/>
                    <a:gd name="connsiteY41" fmla="*/ 245113 h 723795"/>
                    <a:gd name="connsiteX42" fmla="*/ 59033 w 364396"/>
                    <a:gd name="connsiteY42" fmla="*/ 222076 h 723795"/>
                    <a:gd name="connsiteX43" fmla="*/ 48954 w 364396"/>
                    <a:gd name="connsiteY43" fmla="*/ 197599 h 723795"/>
                    <a:gd name="connsiteX44" fmla="*/ 77750 w 364396"/>
                    <a:gd name="connsiteY44" fmla="*/ 203358 h 723795"/>
                    <a:gd name="connsiteX45" fmla="*/ 92148 w 364396"/>
                    <a:gd name="connsiteY45" fmla="*/ 196159 h 723795"/>
                    <a:gd name="connsiteX46" fmla="*/ 84949 w 364396"/>
                    <a:gd name="connsiteY46" fmla="*/ 186081 h 723795"/>
                    <a:gd name="connsiteX47" fmla="*/ 90708 w 364396"/>
                    <a:gd name="connsiteY47" fmla="*/ 180321 h 723795"/>
                    <a:gd name="connsiteX48" fmla="*/ 86389 w 364396"/>
                    <a:gd name="connsiteY48" fmla="*/ 165923 h 723795"/>
                    <a:gd name="connsiteX49" fmla="*/ 57593 w 364396"/>
                    <a:gd name="connsiteY49" fmla="*/ 152965 h 723795"/>
                    <a:gd name="connsiteX50" fmla="*/ 59033 w 364396"/>
                    <a:gd name="connsiteY50" fmla="*/ 135687 h 723795"/>
                    <a:gd name="connsiteX51" fmla="*/ 47514 w 364396"/>
                    <a:gd name="connsiteY51" fmla="*/ 116969 h 723795"/>
                    <a:gd name="connsiteX52" fmla="*/ 33116 w 364396"/>
                    <a:gd name="connsiteY52" fmla="*/ 104011 h 723795"/>
                    <a:gd name="connsiteX53" fmla="*/ 5759 w 364396"/>
                    <a:gd name="connsiteY53" fmla="*/ 86733 h 723795"/>
                    <a:gd name="connsiteX54" fmla="*/ 12958 w 364396"/>
                    <a:gd name="connsiteY54" fmla="*/ 59377 h 723795"/>
                    <a:gd name="connsiteX55" fmla="*/ 27357 w 364396"/>
                    <a:gd name="connsiteY55" fmla="*/ 50738 h 723795"/>
                    <a:gd name="connsiteX56" fmla="*/ 30236 w 364396"/>
                    <a:gd name="connsiteY56" fmla="*/ 72335 h 723795"/>
                    <a:gd name="connsiteX57" fmla="*/ 53273 w 364396"/>
                    <a:gd name="connsiteY57" fmla="*/ 82414 h 723795"/>
                    <a:gd name="connsiteX58" fmla="*/ 70551 w 364396"/>
                    <a:gd name="connsiteY58" fmla="*/ 79534 h 723795"/>
                    <a:gd name="connsiteX59" fmla="*/ 86389 w 364396"/>
                    <a:gd name="connsiteY59" fmla="*/ 86733 h 723795"/>
                    <a:gd name="connsiteX60" fmla="*/ 106546 w 364396"/>
                    <a:gd name="connsiteY60" fmla="*/ 73775 h 723795"/>
                    <a:gd name="connsiteX61" fmla="*/ 112306 w 364396"/>
                    <a:gd name="connsiteY61" fmla="*/ 59377 h 723795"/>
                    <a:gd name="connsiteX62" fmla="*/ 123824 w 364396"/>
                    <a:gd name="connsiteY62" fmla="*/ 60817 h 723795"/>
                    <a:gd name="connsiteX63" fmla="*/ 165579 w 364396"/>
                    <a:gd name="connsiteY63" fmla="*/ 62256 h 723795"/>
                    <a:gd name="connsiteX64" fmla="*/ 184296 w 364396"/>
                    <a:gd name="connsiteY64" fmla="*/ 53617 h 723795"/>
                    <a:gd name="connsiteX65" fmla="*/ 201574 w 364396"/>
                    <a:gd name="connsiteY65" fmla="*/ 40659 h 723795"/>
                    <a:gd name="connsiteX66" fmla="*/ 247648 w 364396"/>
                    <a:gd name="connsiteY66" fmla="*/ 34900 h 723795"/>
                    <a:gd name="connsiteX67" fmla="*/ 251968 w 364396"/>
                    <a:gd name="connsiteY67" fmla="*/ 26261 h 723795"/>
                    <a:gd name="connsiteX68" fmla="*/ 279324 w 364396"/>
                    <a:gd name="connsiteY68" fmla="*/ 23381 h 723795"/>
                    <a:gd name="connsiteX69" fmla="*/ 298042 w 364396"/>
                    <a:gd name="connsiteY69" fmla="*/ 14742 h 723795"/>
                    <a:gd name="connsiteX70" fmla="*/ 306681 w 364396"/>
                    <a:gd name="connsiteY70" fmla="*/ 23381 h 723795"/>
                    <a:gd name="connsiteX71" fmla="*/ 309560 w 364396"/>
                    <a:gd name="connsiteY71" fmla="*/ 39219 h 723795"/>
                    <a:gd name="connsiteX72" fmla="*/ 336917 w 364396"/>
                    <a:gd name="connsiteY72" fmla="*/ 17622 h 723795"/>
                    <a:gd name="connsiteX73" fmla="*/ 351315 w 364396"/>
                    <a:gd name="connsiteY73" fmla="*/ 1784 h 723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64396" h="723795">
                      <a:moveTo>
                        <a:pt x="364396" y="0"/>
                      </a:moveTo>
                      <a:lnTo>
                        <a:pt x="364396" y="210824"/>
                      </a:lnTo>
                      <a:lnTo>
                        <a:pt x="359954" y="223516"/>
                      </a:lnTo>
                      <a:lnTo>
                        <a:pt x="338357" y="232155"/>
                      </a:lnTo>
                      <a:lnTo>
                        <a:pt x="336917" y="253752"/>
                      </a:lnTo>
                      <a:lnTo>
                        <a:pt x="364396" y="278178"/>
                      </a:lnTo>
                      <a:lnTo>
                        <a:pt x="364396" y="723795"/>
                      </a:lnTo>
                      <a:lnTo>
                        <a:pt x="355634" y="721693"/>
                      </a:lnTo>
                      <a:lnTo>
                        <a:pt x="335477" y="720253"/>
                      </a:lnTo>
                      <a:lnTo>
                        <a:pt x="295162" y="694336"/>
                      </a:lnTo>
                      <a:lnTo>
                        <a:pt x="282204" y="694336"/>
                      </a:lnTo>
                      <a:lnTo>
                        <a:pt x="233250" y="658341"/>
                      </a:lnTo>
                      <a:lnTo>
                        <a:pt x="226051" y="612266"/>
                      </a:lnTo>
                      <a:lnTo>
                        <a:pt x="192935" y="594989"/>
                      </a:lnTo>
                      <a:lnTo>
                        <a:pt x="195815" y="587790"/>
                      </a:lnTo>
                      <a:lnTo>
                        <a:pt x="203014" y="577711"/>
                      </a:lnTo>
                      <a:lnTo>
                        <a:pt x="223171" y="576271"/>
                      </a:lnTo>
                      <a:lnTo>
                        <a:pt x="227491" y="554674"/>
                      </a:lnTo>
                      <a:lnTo>
                        <a:pt x="223171" y="548915"/>
                      </a:lnTo>
                      <a:lnTo>
                        <a:pt x="204454" y="541715"/>
                      </a:lnTo>
                      <a:lnTo>
                        <a:pt x="203014" y="527317"/>
                      </a:lnTo>
                      <a:lnTo>
                        <a:pt x="182857" y="527317"/>
                      </a:lnTo>
                      <a:lnTo>
                        <a:pt x="179977" y="515799"/>
                      </a:lnTo>
                      <a:lnTo>
                        <a:pt x="138222" y="492762"/>
                      </a:lnTo>
                      <a:lnTo>
                        <a:pt x="122384" y="494201"/>
                      </a:lnTo>
                      <a:lnTo>
                        <a:pt x="118065" y="484123"/>
                      </a:lnTo>
                      <a:lnTo>
                        <a:pt x="76310" y="452447"/>
                      </a:lnTo>
                      <a:lnTo>
                        <a:pt x="54713" y="413572"/>
                      </a:lnTo>
                      <a:lnTo>
                        <a:pt x="0" y="416451"/>
                      </a:lnTo>
                      <a:lnTo>
                        <a:pt x="2880" y="403493"/>
                      </a:lnTo>
                      <a:lnTo>
                        <a:pt x="2880" y="394854"/>
                      </a:lnTo>
                      <a:lnTo>
                        <a:pt x="10079" y="389095"/>
                      </a:lnTo>
                      <a:lnTo>
                        <a:pt x="17278" y="368937"/>
                      </a:lnTo>
                      <a:lnTo>
                        <a:pt x="31676" y="354539"/>
                      </a:lnTo>
                      <a:lnTo>
                        <a:pt x="11519" y="343021"/>
                      </a:lnTo>
                      <a:lnTo>
                        <a:pt x="27357" y="318544"/>
                      </a:lnTo>
                      <a:lnTo>
                        <a:pt x="59033" y="312785"/>
                      </a:lnTo>
                      <a:lnTo>
                        <a:pt x="70551" y="291187"/>
                      </a:lnTo>
                      <a:lnTo>
                        <a:pt x="63352" y="281109"/>
                      </a:lnTo>
                      <a:lnTo>
                        <a:pt x="54713" y="263831"/>
                      </a:lnTo>
                      <a:lnTo>
                        <a:pt x="20158" y="258071"/>
                      </a:lnTo>
                      <a:lnTo>
                        <a:pt x="28796" y="245113"/>
                      </a:lnTo>
                      <a:lnTo>
                        <a:pt x="59033" y="222076"/>
                      </a:lnTo>
                      <a:lnTo>
                        <a:pt x="48954" y="197599"/>
                      </a:lnTo>
                      <a:lnTo>
                        <a:pt x="77750" y="203358"/>
                      </a:lnTo>
                      <a:lnTo>
                        <a:pt x="92148" y="196159"/>
                      </a:lnTo>
                      <a:lnTo>
                        <a:pt x="84949" y="186081"/>
                      </a:lnTo>
                      <a:lnTo>
                        <a:pt x="90708" y="180321"/>
                      </a:lnTo>
                      <a:lnTo>
                        <a:pt x="86389" y="165923"/>
                      </a:lnTo>
                      <a:lnTo>
                        <a:pt x="57593" y="152965"/>
                      </a:lnTo>
                      <a:lnTo>
                        <a:pt x="59033" y="135687"/>
                      </a:lnTo>
                      <a:lnTo>
                        <a:pt x="47514" y="116969"/>
                      </a:lnTo>
                      <a:lnTo>
                        <a:pt x="33116" y="104011"/>
                      </a:lnTo>
                      <a:lnTo>
                        <a:pt x="5759" y="86733"/>
                      </a:lnTo>
                      <a:lnTo>
                        <a:pt x="12958" y="59377"/>
                      </a:lnTo>
                      <a:lnTo>
                        <a:pt x="27357" y="50738"/>
                      </a:lnTo>
                      <a:lnTo>
                        <a:pt x="30236" y="72335"/>
                      </a:lnTo>
                      <a:lnTo>
                        <a:pt x="53273" y="82414"/>
                      </a:lnTo>
                      <a:lnTo>
                        <a:pt x="70551" y="79534"/>
                      </a:lnTo>
                      <a:lnTo>
                        <a:pt x="86389" y="86733"/>
                      </a:lnTo>
                      <a:lnTo>
                        <a:pt x="106546" y="73775"/>
                      </a:lnTo>
                      <a:lnTo>
                        <a:pt x="112306" y="59377"/>
                      </a:lnTo>
                      <a:lnTo>
                        <a:pt x="123824" y="60817"/>
                      </a:lnTo>
                      <a:lnTo>
                        <a:pt x="165579" y="62256"/>
                      </a:lnTo>
                      <a:lnTo>
                        <a:pt x="184296" y="53617"/>
                      </a:lnTo>
                      <a:lnTo>
                        <a:pt x="201574" y="40659"/>
                      </a:lnTo>
                      <a:lnTo>
                        <a:pt x="247648" y="34900"/>
                      </a:lnTo>
                      <a:lnTo>
                        <a:pt x="251968" y="26261"/>
                      </a:lnTo>
                      <a:lnTo>
                        <a:pt x="279324" y="23381"/>
                      </a:lnTo>
                      <a:lnTo>
                        <a:pt x="298042" y="14742"/>
                      </a:lnTo>
                      <a:lnTo>
                        <a:pt x="306681" y="23381"/>
                      </a:lnTo>
                      <a:lnTo>
                        <a:pt x="309560" y="39219"/>
                      </a:lnTo>
                      <a:lnTo>
                        <a:pt x="336917" y="17622"/>
                      </a:lnTo>
                      <a:lnTo>
                        <a:pt x="351315" y="178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FF5220A0-2CA6-343A-7034-D7399FC58305}"/>
                    </a:ext>
                  </a:extLst>
                </p:cNvPr>
                <p:cNvSpPr/>
                <p:nvPr/>
              </p:nvSpPr>
              <p:spPr>
                <a:xfrm>
                  <a:off x="3296381" y="1470352"/>
                  <a:ext cx="93135" cy="159353"/>
                </a:xfrm>
                <a:custGeom>
                  <a:avLst/>
                  <a:gdLst>
                    <a:gd name="connsiteX0" fmla="*/ 25917 w 93135"/>
                    <a:gd name="connsiteY0" fmla="*/ 0 h 159353"/>
                    <a:gd name="connsiteX1" fmla="*/ 32828 w 93135"/>
                    <a:gd name="connsiteY1" fmla="*/ 27644 h 159353"/>
                    <a:gd name="connsiteX2" fmla="*/ 50106 w 93135"/>
                    <a:gd name="connsiteY2" fmla="*/ 20733 h 159353"/>
                    <a:gd name="connsiteX3" fmla="*/ 50106 w 93135"/>
                    <a:gd name="connsiteY3" fmla="*/ 44922 h 159353"/>
                    <a:gd name="connsiteX4" fmla="*/ 50106 w 93135"/>
                    <a:gd name="connsiteY4" fmla="*/ 51833 h 159353"/>
                    <a:gd name="connsiteX5" fmla="*/ 91696 w 93135"/>
                    <a:gd name="connsiteY5" fmla="*/ 51833 h 159353"/>
                    <a:gd name="connsiteX6" fmla="*/ 93135 w 93135"/>
                    <a:gd name="connsiteY6" fmla="*/ 50574 h 159353"/>
                    <a:gd name="connsiteX7" fmla="*/ 93135 w 93135"/>
                    <a:gd name="connsiteY7" fmla="*/ 159353 h 159353"/>
                    <a:gd name="connsiteX8" fmla="*/ 51834 w 93135"/>
                    <a:gd name="connsiteY8" fmla="*/ 153772 h 159353"/>
                    <a:gd name="connsiteX9" fmla="*/ 48378 w 93135"/>
                    <a:gd name="connsiteY9" fmla="*/ 119216 h 159353"/>
                    <a:gd name="connsiteX10" fmla="*/ 6911 w 93135"/>
                    <a:gd name="connsiteY10" fmla="*/ 82933 h 159353"/>
                    <a:gd name="connsiteX11" fmla="*/ 10367 w 93135"/>
                    <a:gd name="connsiteY11" fmla="*/ 55288 h 159353"/>
                    <a:gd name="connsiteX12" fmla="*/ 0 w 93135"/>
                    <a:gd name="connsiteY12" fmla="*/ 32827 h 159353"/>
                    <a:gd name="connsiteX0" fmla="*/ 25917 w 482663"/>
                    <a:gd name="connsiteY0" fmla="*/ 0 h 159353"/>
                    <a:gd name="connsiteX1" fmla="*/ 32828 w 482663"/>
                    <a:gd name="connsiteY1" fmla="*/ 27644 h 159353"/>
                    <a:gd name="connsiteX2" fmla="*/ 50106 w 482663"/>
                    <a:gd name="connsiteY2" fmla="*/ 20733 h 159353"/>
                    <a:gd name="connsiteX3" fmla="*/ 50106 w 482663"/>
                    <a:gd name="connsiteY3" fmla="*/ 44922 h 159353"/>
                    <a:gd name="connsiteX4" fmla="*/ 50106 w 482663"/>
                    <a:gd name="connsiteY4" fmla="*/ 51833 h 159353"/>
                    <a:gd name="connsiteX5" fmla="*/ 91696 w 482663"/>
                    <a:gd name="connsiteY5" fmla="*/ 51833 h 159353"/>
                    <a:gd name="connsiteX6" fmla="*/ 93135 w 482663"/>
                    <a:gd name="connsiteY6" fmla="*/ 50574 h 159353"/>
                    <a:gd name="connsiteX7" fmla="*/ 482663 w 482663"/>
                    <a:gd name="connsiteY7" fmla="*/ 89367 h 159353"/>
                    <a:gd name="connsiteX8" fmla="*/ 93135 w 482663"/>
                    <a:gd name="connsiteY8" fmla="*/ 159353 h 159353"/>
                    <a:gd name="connsiteX9" fmla="*/ 51834 w 482663"/>
                    <a:gd name="connsiteY9" fmla="*/ 153772 h 159353"/>
                    <a:gd name="connsiteX10" fmla="*/ 48378 w 482663"/>
                    <a:gd name="connsiteY10" fmla="*/ 119216 h 159353"/>
                    <a:gd name="connsiteX11" fmla="*/ 6911 w 482663"/>
                    <a:gd name="connsiteY11" fmla="*/ 82933 h 159353"/>
                    <a:gd name="connsiteX12" fmla="*/ 10367 w 482663"/>
                    <a:gd name="connsiteY12" fmla="*/ 55288 h 159353"/>
                    <a:gd name="connsiteX13" fmla="*/ 0 w 482663"/>
                    <a:gd name="connsiteY13" fmla="*/ 32827 h 159353"/>
                    <a:gd name="connsiteX14" fmla="*/ 25917 w 482663"/>
                    <a:gd name="connsiteY14" fmla="*/ 0 h 159353"/>
                    <a:gd name="connsiteX0" fmla="*/ 482663 w 574103"/>
                    <a:gd name="connsiteY0" fmla="*/ 89367 h 180807"/>
                    <a:gd name="connsiteX1" fmla="*/ 93135 w 574103"/>
                    <a:gd name="connsiteY1" fmla="*/ 159353 h 180807"/>
                    <a:gd name="connsiteX2" fmla="*/ 51834 w 574103"/>
                    <a:gd name="connsiteY2" fmla="*/ 153772 h 180807"/>
                    <a:gd name="connsiteX3" fmla="*/ 48378 w 574103"/>
                    <a:gd name="connsiteY3" fmla="*/ 119216 h 180807"/>
                    <a:gd name="connsiteX4" fmla="*/ 6911 w 574103"/>
                    <a:gd name="connsiteY4" fmla="*/ 82933 h 180807"/>
                    <a:gd name="connsiteX5" fmla="*/ 10367 w 574103"/>
                    <a:gd name="connsiteY5" fmla="*/ 55288 h 180807"/>
                    <a:gd name="connsiteX6" fmla="*/ 0 w 574103"/>
                    <a:gd name="connsiteY6" fmla="*/ 32827 h 180807"/>
                    <a:gd name="connsiteX7" fmla="*/ 25917 w 574103"/>
                    <a:gd name="connsiteY7" fmla="*/ 0 h 180807"/>
                    <a:gd name="connsiteX8" fmla="*/ 32828 w 574103"/>
                    <a:gd name="connsiteY8" fmla="*/ 27644 h 180807"/>
                    <a:gd name="connsiteX9" fmla="*/ 50106 w 574103"/>
                    <a:gd name="connsiteY9" fmla="*/ 20733 h 180807"/>
                    <a:gd name="connsiteX10" fmla="*/ 50106 w 574103"/>
                    <a:gd name="connsiteY10" fmla="*/ 44922 h 180807"/>
                    <a:gd name="connsiteX11" fmla="*/ 50106 w 574103"/>
                    <a:gd name="connsiteY11" fmla="*/ 51833 h 180807"/>
                    <a:gd name="connsiteX12" fmla="*/ 91696 w 574103"/>
                    <a:gd name="connsiteY12" fmla="*/ 51833 h 180807"/>
                    <a:gd name="connsiteX13" fmla="*/ 93135 w 574103"/>
                    <a:gd name="connsiteY13" fmla="*/ 50574 h 180807"/>
                    <a:gd name="connsiteX14" fmla="*/ 574103 w 574103"/>
                    <a:gd name="connsiteY14" fmla="*/ 180807 h 180807"/>
                    <a:gd name="connsiteX0" fmla="*/ 93135 w 574103"/>
                    <a:gd name="connsiteY0" fmla="*/ 159353 h 180807"/>
                    <a:gd name="connsiteX1" fmla="*/ 51834 w 574103"/>
                    <a:gd name="connsiteY1" fmla="*/ 153772 h 180807"/>
                    <a:gd name="connsiteX2" fmla="*/ 48378 w 574103"/>
                    <a:gd name="connsiteY2" fmla="*/ 119216 h 180807"/>
                    <a:gd name="connsiteX3" fmla="*/ 6911 w 574103"/>
                    <a:gd name="connsiteY3" fmla="*/ 82933 h 180807"/>
                    <a:gd name="connsiteX4" fmla="*/ 10367 w 574103"/>
                    <a:gd name="connsiteY4" fmla="*/ 55288 h 180807"/>
                    <a:gd name="connsiteX5" fmla="*/ 0 w 574103"/>
                    <a:gd name="connsiteY5" fmla="*/ 32827 h 180807"/>
                    <a:gd name="connsiteX6" fmla="*/ 25917 w 574103"/>
                    <a:gd name="connsiteY6" fmla="*/ 0 h 180807"/>
                    <a:gd name="connsiteX7" fmla="*/ 32828 w 574103"/>
                    <a:gd name="connsiteY7" fmla="*/ 27644 h 180807"/>
                    <a:gd name="connsiteX8" fmla="*/ 50106 w 574103"/>
                    <a:gd name="connsiteY8" fmla="*/ 20733 h 180807"/>
                    <a:gd name="connsiteX9" fmla="*/ 50106 w 574103"/>
                    <a:gd name="connsiteY9" fmla="*/ 44922 h 180807"/>
                    <a:gd name="connsiteX10" fmla="*/ 50106 w 574103"/>
                    <a:gd name="connsiteY10" fmla="*/ 51833 h 180807"/>
                    <a:gd name="connsiteX11" fmla="*/ 91696 w 574103"/>
                    <a:gd name="connsiteY11" fmla="*/ 51833 h 180807"/>
                    <a:gd name="connsiteX12" fmla="*/ 93135 w 574103"/>
                    <a:gd name="connsiteY12" fmla="*/ 50574 h 180807"/>
                    <a:gd name="connsiteX13" fmla="*/ 574103 w 574103"/>
                    <a:gd name="connsiteY13" fmla="*/ 180807 h 180807"/>
                    <a:gd name="connsiteX0" fmla="*/ 93135 w 93135"/>
                    <a:gd name="connsiteY0" fmla="*/ 159353 h 159353"/>
                    <a:gd name="connsiteX1" fmla="*/ 51834 w 93135"/>
                    <a:gd name="connsiteY1" fmla="*/ 153772 h 159353"/>
                    <a:gd name="connsiteX2" fmla="*/ 48378 w 93135"/>
                    <a:gd name="connsiteY2" fmla="*/ 119216 h 159353"/>
                    <a:gd name="connsiteX3" fmla="*/ 6911 w 93135"/>
                    <a:gd name="connsiteY3" fmla="*/ 82933 h 159353"/>
                    <a:gd name="connsiteX4" fmla="*/ 10367 w 93135"/>
                    <a:gd name="connsiteY4" fmla="*/ 55288 h 159353"/>
                    <a:gd name="connsiteX5" fmla="*/ 0 w 93135"/>
                    <a:gd name="connsiteY5" fmla="*/ 32827 h 159353"/>
                    <a:gd name="connsiteX6" fmla="*/ 25917 w 93135"/>
                    <a:gd name="connsiteY6" fmla="*/ 0 h 159353"/>
                    <a:gd name="connsiteX7" fmla="*/ 32828 w 93135"/>
                    <a:gd name="connsiteY7" fmla="*/ 27644 h 159353"/>
                    <a:gd name="connsiteX8" fmla="*/ 50106 w 93135"/>
                    <a:gd name="connsiteY8" fmla="*/ 20733 h 159353"/>
                    <a:gd name="connsiteX9" fmla="*/ 50106 w 93135"/>
                    <a:gd name="connsiteY9" fmla="*/ 44922 h 159353"/>
                    <a:gd name="connsiteX10" fmla="*/ 50106 w 93135"/>
                    <a:gd name="connsiteY10" fmla="*/ 51833 h 159353"/>
                    <a:gd name="connsiteX11" fmla="*/ 91696 w 93135"/>
                    <a:gd name="connsiteY11" fmla="*/ 51833 h 159353"/>
                    <a:gd name="connsiteX12" fmla="*/ 93135 w 93135"/>
                    <a:gd name="connsiteY12" fmla="*/ 50574 h 159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3135" h="159353">
                      <a:moveTo>
                        <a:pt x="93135" y="159353"/>
                      </a:moveTo>
                      <a:lnTo>
                        <a:pt x="51834" y="153772"/>
                      </a:lnTo>
                      <a:lnTo>
                        <a:pt x="48378" y="119216"/>
                      </a:lnTo>
                      <a:lnTo>
                        <a:pt x="6911" y="82933"/>
                      </a:lnTo>
                      <a:lnTo>
                        <a:pt x="10367" y="55288"/>
                      </a:lnTo>
                      <a:lnTo>
                        <a:pt x="0" y="32827"/>
                      </a:lnTo>
                      <a:lnTo>
                        <a:pt x="25917" y="0"/>
                      </a:lnTo>
                      <a:lnTo>
                        <a:pt x="32828" y="27644"/>
                      </a:lnTo>
                      <a:lnTo>
                        <a:pt x="50106" y="20733"/>
                      </a:lnTo>
                      <a:lnTo>
                        <a:pt x="50106" y="44922"/>
                      </a:lnTo>
                      <a:lnTo>
                        <a:pt x="50106" y="51833"/>
                      </a:lnTo>
                      <a:lnTo>
                        <a:pt x="91696" y="51833"/>
                      </a:lnTo>
                      <a:lnTo>
                        <a:pt x="93135" y="50574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20890D8E-44DD-BBF5-B879-F3BA0D0B2D20}"/>
                    </a:ext>
                  </a:extLst>
                </p:cNvPr>
                <p:cNvSpPr/>
                <p:nvPr/>
              </p:nvSpPr>
              <p:spPr>
                <a:xfrm>
                  <a:off x="680522" y="1439681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0F251351-AFD2-36DC-4439-9B8E8C45D81E}"/>
                    </a:ext>
                  </a:extLst>
                </p:cNvPr>
                <p:cNvSpPr/>
                <p:nvPr/>
              </p:nvSpPr>
              <p:spPr>
                <a:xfrm>
                  <a:off x="1787017" y="1648312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2CD923EE-46EB-4F0E-05C0-B4A52720B741}"/>
                    </a:ext>
                  </a:extLst>
                </p:cNvPr>
                <p:cNvSpPr/>
                <p:nvPr/>
              </p:nvSpPr>
              <p:spPr>
                <a:xfrm>
                  <a:off x="930187" y="1856509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83E57E0-F8ED-2C93-3FCE-41346F788700}"/>
                    </a:ext>
                  </a:extLst>
                </p:cNvPr>
                <p:cNvSpPr/>
                <p:nvPr/>
              </p:nvSpPr>
              <p:spPr>
                <a:xfrm>
                  <a:off x="3052648" y="1901252"/>
                  <a:ext cx="336868" cy="655008"/>
                </a:xfrm>
                <a:custGeom>
                  <a:avLst/>
                  <a:gdLst>
                    <a:gd name="connsiteX0" fmla="*/ 187843 w 336868"/>
                    <a:gd name="connsiteY0" fmla="*/ 0 h 655008"/>
                    <a:gd name="connsiteX1" fmla="*/ 194923 w 336868"/>
                    <a:gd name="connsiteY1" fmla="*/ 2771 h 655008"/>
                    <a:gd name="connsiteX2" fmla="*/ 198163 w 336868"/>
                    <a:gd name="connsiteY2" fmla="*/ 20048 h 655008"/>
                    <a:gd name="connsiteX3" fmla="*/ 193843 w 336868"/>
                    <a:gd name="connsiteY3" fmla="*/ 27607 h 655008"/>
                    <a:gd name="connsiteX4" fmla="*/ 203562 w 336868"/>
                    <a:gd name="connsiteY4" fmla="*/ 35167 h 655008"/>
                    <a:gd name="connsiteX5" fmla="*/ 220840 w 336868"/>
                    <a:gd name="connsiteY5" fmla="*/ 34086 h 655008"/>
                    <a:gd name="connsiteX6" fmla="*/ 226239 w 336868"/>
                    <a:gd name="connsiteY6" fmla="*/ 38406 h 655008"/>
                    <a:gd name="connsiteX7" fmla="*/ 235958 w 336868"/>
                    <a:gd name="connsiteY7" fmla="*/ 35167 h 655008"/>
                    <a:gd name="connsiteX8" fmla="*/ 274833 w 336868"/>
                    <a:gd name="connsiteY8" fmla="*/ 54604 h 655008"/>
                    <a:gd name="connsiteX9" fmla="*/ 268354 w 336868"/>
                    <a:gd name="connsiteY9" fmla="*/ 89160 h 655008"/>
                    <a:gd name="connsiteX10" fmla="*/ 286712 w 336868"/>
                    <a:gd name="connsiteY10" fmla="*/ 94559 h 655008"/>
                    <a:gd name="connsiteX11" fmla="*/ 310469 w 336868"/>
                    <a:gd name="connsiteY11" fmla="*/ 110757 h 655008"/>
                    <a:gd name="connsiteX12" fmla="*/ 332066 w 336868"/>
                    <a:gd name="connsiteY12" fmla="*/ 113996 h 655008"/>
                    <a:gd name="connsiteX13" fmla="*/ 335306 w 336868"/>
                    <a:gd name="connsiteY13" fmla="*/ 98879 h 655008"/>
                    <a:gd name="connsiteX14" fmla="*/ 322347 w 336868"/>
                    <a:gd name="connsiteY14" fmla="*/ 96719 h 655008"/>
                    <a:gd name="connsiteX15" fmla="*/ 320187 w 336868"/>
                    <a:gd name="connsiteY15" fmla="*/ 87000 h 655008"/>
                    <a:gd name="connsiteX16" fmla="*/ 328826 w 336868"/>
                    <a:gd name="connsiteY16" fmla="*/ 84840 h 655008"/>
                    <a:gd name="connsiteX17" fmla="*/ 325586 w 336868"/>
                    <a:gd name="connsiteY17" fmla="*/ 74041 h 655008"/>
                    <a:gd name="connsiteX18" fmla="*/ 334225 w 336868"/>
                    <a:gd name="connsiteY18" fmla="*/ 65402 h 655008"/>
                    <a:gd name="connsiteX19" fmla="*/ 336868 w 336868"/>
                    <a:gd name="connsiteY19" fmla="*/ 68045 h 655008"/>
                    <a:gd name="connsiteX20" fmla="*/ 336868 w 336868"/>
                    <a:gd name="connsiteY20" fmla="*/ 568275 h 655008"/>
                    <a:gd name="connsiteX21" fmla="*/ 323787 w 336868"/>
                    <a:gd name="connsiteY21" fmla="*/ 570058 h 655008"/>
                    <a:gd name="connsiteX22" fmla="*/ 309389 w 336868"/>
                    <a:gd name="connsiteY22" fmla="*/ 585896 h 655008"/>
                    <a:gd name="connsiteX23" fmla="*/ 282032 w 336868"/>
                    <a:gd name="connsiteY23" fmla="*/ 607494 h 655008"/>
                    <a:gd name="connsiteX24" fmla="*/ 279153 w 336868"/>
                    <a:gd name="connsiteY24" fmla="*/ 591656 h 655008"/>
                    <a:gd name="connsiteX25" fmla="*/ 270514 w 336868"/>
                    <a:gd name="connsiteY25" fmla="*/ 583017 h 655008"/>
                    <a:gd name="connsiteX26" fmla="*/ 251796 w 336868"/>
                    <a:gd name="connsiteY26" fmla="*/ 591656 h 655008"/>
                    <a:gd name="connsiteX27" fmla="*/ 224440 w 336868"/>
                    <a:gd name="connsiteY27" fmla="*/ 594535 h 655008"/>
                    <a:gd name="connsiteX28" fmla="*/ 220120 w 336868"/>
                    <a:gd name="connsiteY28" fmla="*/ 603174 h 655008"/>
                    <a:gd name="connsiteX29" fmla="*/ 174046 w 336868"/>
                    <a:gd name="connsiteY29" fmla="*/ 608934 h 655008"/>
                    <a:gd name="connsiteX30" fmla="*/ 156768 w 336868"/>
                    <a:gd name="connsiteY30" fmla="*/ 621892 h 655008"/>
                    <a:gd name="connsiteX31" fmla="*/ 138050 w 336868"/>
                    <a:gd name="connsiteY31" fmla="*/ 630531 h 655008"/>
                    <a:gd name="connsiteX32" fmla="*/ 96296 w 336868"/>
                    <a:gd name="connsiteY32" fmla="*/ 629091 h 655008"/>
                    <a:gd name="connsiteX33" fmla="*/ 84777 w 336868"/>
                    <a:gd name="connsiteY33" fmla="*/ 627651 h 655008"/>
                    <a:gd name="connsiteX34" fmla="*/ 79018 w 336868"/>
                    <a:gd name="connsiteY34" fmla="*/ 642049 h 655008"/>
                    <a:gd name="connsiteX35" fmla="*/ 58860 w 336868"/>
                    <a:gd name="connsiteY35" fmla="*/ 655008 h 655008"/>
                    <a:gd name="connsiteX36" fmla="*/ 43022 w 336868"/>
                    <a:gd name="connsiteY36" fmla="*/ 647809 h 655008"/>
                    <a:gd name="connsiteX37" fmla="*/ 25745 w 336868"/>
                    <a:gd name="connsiteY37" fmla="*/ 650688 h 655008"/>
                    <a:gd name="connsiteX38" fmla="*/ 2707 w 336868"/>
                    <a:gd name="connsiteY38" fmla="*/ 640609 h 655008"/>
                    <a:gd name="connsiteX39" fmla="*/ 0 w 336868"/>
                    <a:gd name="connsiteY39" fmla="*/ 620305 h 655008"/>
                    <a:gd name="connsiteX40" fmla="*/ 18906 w 336868"/>
                    <a:gd name="connsiteY40" fmla="*/ 615052 h 655008"/>
                    <a:gd name="connsiteX41" fmla="*/ 26464 w 336868"/>
                    <a:gd name="connsiteY41" fmla="*/ 618292 h 655008"/>
                    <a:gd name="connsiteX42" fmla="*/ 40502 w 336868"/>
                    <a:gd name="connsiteY42" fmla="*/ 610733 h 655008"/>
                    <a:gd name="connsiteX43" fmla="*/ 89096 w 336868"/>
                    <a:gd name="connsiteY43" fmla="*/ 594535 h 655008"/>
                    <a:gd name="connsiteX44" fmla="*/ 95576 w 336868"/>
                    <a:gd name="connsiteY44" fmla="*/ 577258 h 655008"/>
                    <a:gd name="connsiteX45" fmla="*/ 130131 w 336868"/>
                    <a:gd name="connsiteY45" fmla="*/ 549181 h 655008"/>
                    <a:gd name="connsiteX46" fmla="*/ 156048 w 336868"/>
                    <a:gd name="connsiteY46" fmla="*/ 521105 h 655008"/>
                    <a:gd name="connsiteX47" fmla="*/ 173326 w 336868"/>
                    <a:gd name="connsiteY47" fmla="*/ 510306 h 655008"/>
                    <a:gd name="connsiteX48" fmla="*/ 186285 w 336868"/>
                    <a:gd name="connsiteY48" fmla="*/ 499507 h 655008"/>
                    <a:gd name="connsiteX49" fmla="*/ 187364 w 336868"/>
                    <a:gd name="connsiteY49" fmla="*/ 468192 h 655008"/>
                    <a:gd name="connsiteX50" fmla="*/ 208962 w 336868"/>
                    <a:gd name="connsiteY50" fmla="*/ 450914 h 655008"/>
                    <a:gd name="connsiteX51" fmla="*/ 228399 w 336868"/>
                    <a:gd name="connsiteY51" fmla="*/ 437955 h 655008"/>
                    <a:gd name="connsiteX52" fmla="*/ 233798 w 336868"/>
                    <a:gd name="connsiteY52" fmla="*/ 424997 h 655008"/>
                    <a:gd name="connsiteX53" fmla="*/ 237038 w 336868"/>
                    <a:gd name="connsiteY53" fmla="*/ 413118 h 655008"/>
                    <a:gd name="connsiteX54" fmla="*/ 244597 w 336868"/>
                    <a:gd name="connsiteY54" fmla="*/ 405559 h 655008"/>
                    <a:gd name="connsiteX55" fmla="*/ 244597 w 336868"/>
                    <a:gd name="connsiteY55" fmla="*/ 393681 h 655008"/>
                    <a:gd name="connsiteX56" fmla="*/ 232719 w 336868"/>
                    <a:gd name="connsiteY56" fmla="*/ 388281 h 655008"/>
                    <a:gd name="connsiteX57" fmla="*/ 232719 w 336868"/>
                    <a:gd name="connsiteY57" fmla="*/ 380723 h 655008"/>
                    <a:gd name="connsiteX58" fmla="*/ 230558 w 336868"/>
                    <a:gd name="connsiteY58" fmla="*/ 371004 h 655008"/>
                    <a:gd name="connsiteX59" fmla="*/ 242437 w 336868"/>
                    <a:gd name="connsiteY59" fmla="*/ 364525 h 655008"/>
                    <a:gd name="connsiteX60" fmla="*/ 246757 w 336868"/>
                    <a:gd name="connsiteY60" fmla="*/ 345087 h 655008"/>
                    <a:gd name="connsiteX61" fmla="*/ 228399 w 336868"/>
                    <a:gd name="connsiteY61" fmla="*/ 333208 h 655008"/>
                    <a:gd name="connsiteX62" fmla="*/ 229479 w 336868"/>
                    <a:gd name="connsiteY62" fmla="*/ 324569 h 655008"/>
                    <a:gd name="connsiteX63" fmla="*/ 215441 w 336868"/>
                    <a:gd name="connsiteY63" fmla="*/ 321330 h 655008"/>
                    <a:gd name="connsiteX64" fmla="*/ 221920 w 336868"/>
                    <a:gd name="connsiteY64" fmla="*/ 312691 h 655008"/>
                    <a:gd name="connsiteX65" fmla="*/ 210717 w 336868"/>
                    <a:gd name="connsiteY65" fmla="*/ 295593 h 655008"/>
                    <a:gd name="connsiteX66" fmla="*/ 220120 w 336868"/>
                    <a:gd name="connsiteY66" fmla="*/ 292174 h 655008"/>
                    <a:gd name="connsiteX67" fmla="*/ 247476 w 336868"/>
                    <a:gd name="connsiteY67" fmla="*/ 272016 h 655008"/>
                    <a:gd name="connsiteX68" fmla="*/ 248916 w 336868"/>
                    <a:gd name="connsiteY68" fmla="*/ 246100 h 655008"/>
                    <a:gd name="connsiteX69" fmla="*/ 237398 w 336868"/>
                    <a:gd name="connsiteY69" fmla="*/ 237461 h 655008"/>
                    <a:gd name="connsiteX70" fmla="*/ 240278 w 336868"/>
                    <a:gd name="connsiteY70" fmla="*/ 225942 h 655008"/>
                    <a:gd name="connsiteX71" fmla="*/ 227319 w 336868"/>
                    <a:gd name="connsiteY71" fmla="*/ 205785 h 655008"/>
                    <a:gd name="connsiteX72" fmla="*/ 231639 w 336868"/>
                    <a:gd name="connsiteY72" fmla="*/ 169789 h 655008"/>
                    <a:gd name="connsiteX73" fmla="*/ 237398 w 336868"/>
                    <a:gd name="connsiteY73" fmla="*/ 140993 h 655008"/>
                    <a:gd name="connsiteX74" fmla="*/ 220120 w 336868"/>
                    <a:gd name="connsiteY74" fmla="*/ 117956 h 655008"/>
                    <a:gd name="connsiteX75" fmla="*/ 228759 w 336868"/>
                    <a:gd name="connsiteY75" fmla="*/ 113636 h 655008"/>
                    <a:gd name="connsiteX76" fmla="*/ 251796 w 336868"/>
                    <a:gd name="connsiteY76" fmla="*/ 115076 h 655008"/>
                    <a:gd name="connsiteX77" fmla="*/ 253235 w 336868"/>
                    <a:gd name="connsiteY77" fmla="*/ 104998 h 655008"/>
                    <a:gd name="connsiteX78" fmla="*/ 244597 w 336868"/>
                    <a:gd name="connsiteY78" fmla="*/ 100678 h 655008"/>
                    <a:gd name="connsiteX79" fmla="*/ 208602 w 336868"/>
                    <a:gd name="connsiteY79" fmla="*/ 90599 h 655008"/>
                    <a:gd name="connsiteX80" fmla="*/ 198522 w 336868"/>
                    <a:gd name="connsiteY80" fmla="*/ 80521 h 655008"/>
                    <a:gd name="connsiteX81" fmla="*/ 184124 w 336868"/>
                    <a:gd name="connsiteY81" fmla="*/ 83400 h 655008"/>
                    <a:gd name="connsiteX82" fmla="*/ 172606 w 336868"/>
                    <a:gd name="connsiteY82" fmla="*/ 69002 h 655008"/>
                    <a:gd name="connsiteX83" fmla="*/ 181245 w 336868"/>
                    <a:gd name="connsiteY83" fmla="*/ 56044 h 655008"/>
                    <a:gd name="connsiteX84" fmla="*/ 175485 w 336868"/>
                    <a:gd name="connsiteY84" fmla="*/ 24368 h 655008"/>
                    <a:gd name="connsiteX85" fmla="*/ 162527 w 336868"/>
                    <a:gd name="connsiteY85" fmla="*/ 14289 h 655008"/>
                    <a:gd name="connsiteX86" fmla="*/ 172606 w 336868"/>
                    <a:gd name="connsiteY86" fmla="*/ 2771 h 655008"/>
                    <a:gd name="connsiteX0" fmla="*/ 187843 w 798627"/>
                    <a:gd name="connsiteY0" fmla="*/ 0 h 655008"/>
                    <a:gd name="connsiteX1" fmla="*/ 194923 w 798627"/>
                    <a:gd name="connsiteY1" fmla="*/ 2771 h 655008"/>
                    <a:gd name="connsiteX2" fmla="*/ 198163 w 798627"/>
                    <a:gd name="connsiteY2" fmla="*/ 20048 h 655008"/>
                    <a:gd name="connsiteX3" fmla="*/ 193843 w 798627"/>
                    <a:gd name="connsiteY3" fmla="*/ 27607 h 655008"/>
                    <a:gd name="connsiteX4" fmla="*/ 203562 w 798627"/>
                    <a:gd name="connsiteY4" fmla="*/ 35167 h 655008"/>
                    <a:gd name="connsiteX5" fmla="*/ 220840 w 798627"/>
                    <a:gd name="connsiteY5" fmla="*/ 34086 h 655008"/>
                    <a:gd name="connsiteX6" fmla="*/ 226239 w 798627"/>
                    <a:gd name="connsiteY6" fmla="*/ 38406 h 655008"/>
                    <a:gd name="connsiteX7" fmla="*/ 235958 w 798627"/>
                    <a:gd name="connsiteY7" fmla="*/ 35167 h 655008"/>
                    <a:gd name="connsiteX8" fmla="*/ 274833 w 798627"/>
                    <a:gd name="connsiteY8" fmla="*/ 54604 h 655008"/>
                    <a:gd name="connsiteX9" fmla="*/ 268354 w 798627"/>
                    <a:gd name="connsiteY9" fmla="*/ 89160 h 655008"/>
                    <a:gd name="connsiteX10" fmla="*/ 286712 w 798627"/>
                    <a:gd name="connsiteY10" fmla="*/ 94559 h 655008"/>
                    <a:gd name="connsiteX11" fmla="*/ 310469 w 798627"/>
                    <a:gd name="connsiteY11" fmla="*/ 110757 h 655008"/>
                    <a:gd name="connsiteX12" fmla="*/ 332066 w 798627"/>
                    <a:gd name="connsiteY12" fmla="*/ 113996 h 655008"/>
                    <a:gd name="connsiteX13" fmla="*/ 335306 w 798627"/>
                    <a:gd name="connsiteY13" fmla="*/ 98879 h 655008"/>
                    <a:gd name="connsiteX14" fmla="*/ 322347 w 798627"/>
                    <a:gd name="connsiteY14" fmla="*/ 96719 h 655008"/>
                    <a:gd name="connsiteX15" fmla="*/ 320187 w 798627"/>
                    <a:gd name="connsiteY15" fmla="*/ 87000 h 655008"/>
                    <a:gd name="connsiteX16" fmla="*/ 328826 w 798627"/>
                    <a:gd name="connsiteY16" fmla="*/ 84840 h 655008"/>
                    <a:gd name="connsiteX17" fmla="*/ 325586 w 798627"/>
                    <a:gd name="connsiteY17" fmla="*/ 74041 h 655008"/>
                    <a:gd name="connsiteX18" fmla="*/ 334225 w 798627"/>
                    <a:gd name="connsiteY18" fmla="*/ 65402 h 655008"/>
                    <a:gd name="connsiteX19" fmla="*/ 336868 w 798627"/>
                    <a:gd name="connsiteY19" fmla="*/ 68045 h 655008"/>
                    <a:gd name="connsiteX20" fmla="*/ 798627 w 798627"/>
                    <a:gd name="connsiteY20" fmla="*/ 286323 h 655008"/>
                    <a:gd name="connsiteX21" fmla="*/ 336868 w 798627"/>
                    <a:gd name="connsiteY21" fmla="*/ 568275 h 655008"/>
                    <a:gd name="connsiteX22" fmla="*/ 323787 w 798627"/>
                    <a:gd name="connsiteY22" fmla="*/ 570058 h 655008"/>
                    <a:gd name="connsiteX23" fmla="*/ 309389 w 798627"/>
                    <a:gd name="connsiteY23" fmla="*/ 585896 h 655008"/>
                    <a:gd name="connsiteX24" fmla="*/ 282032 w 798627"/>
                    <a:gd name="connsiteY24" fmla="*/ 607494 h 655008"/>
                    <a:gd name="connsiteX25" fmla="*/ 279153 w 798627"/>
                    <a:gd name="connsiteY25" fmla="*/ 591656 h 655008"/>
                    <a:gd name="connsiteX26" fmla="*/ 270514 w 798627"/>
                    <a:gd name="connsiteY26" fmla="*/ 583017 h 655008"/>
                    <a:gd name="connsiteX27" fmla="*/ 251796 w 798627"/>
                    <a:gd name="connsiteY27" fmla="*/ 591656 h 655008"/>
                    <a:gd name="connsiteX28" fmla="*/ 224440 w 798627"/>
                    <a:gd name="connsiteY28" fmla="*/ 594535 h 655008"/>
                    <a:gd name="connsiteX29" fmla="*/ 220120 w 798627"/>
                    <a:gd name="connsiteY29" fmla="*/ 603174 h 655008"/>
                    <a:gd name="connsiteX30" fmla="*/ 174046 w 798627"/>
                    <a:gd name="connsiteY30" fmla="*/ 608934 h 655008"/>
                    <a:gd name="connsiteX31" fmla="*/ 156768 w 798627"/>
                    <a:gd name="connsiteY31" fmla="*/ 621892 h 655008"/>
                    <a:gd name="connsiteX32" fmla="*/ 138050 w 798627"/>
                    <a:gd name="connsiteY32" fmla="*/ 630531 h 655008"/>
                    <a:gd name="connsiteX33" fmla="*/ 96296 w 798627"/>
                    <a:gd name="connsiteY33" fmla="*/ 629091 h 655008"/>
                    <a:gd name="connsiteX34" fmla="*/ 84777 w 798627"/>
                    <a:gd name="connsiteY34" fmla="*/ 627651 h 655008"/>
                    <a:gd name="connsiteX35" fmla="*/ 79018 w 798627"/>
                    <a:gd name="connsiteY35" fmla="*/ 642049 h 655008"/>
                    <a:gd name="connsiteX36" fmla="*/ 58860 w 798627"/>
                    <a:gd name="connsiteY36" fmla="*/ 655008 h 655008"/>
                    <a:gd name="connsiteX37" fmla="*/ 43022 w 798627"/>
                    <a:gd name="connsiteY37" fmla="*/ 647809 h 655008"/>
                    <a:gd name="connsiteX38" fmla="*/ 25745 w 798627"/>
                    <a:gd name="connsiteY38" fmla="*/ 650688 h 655008"/>
                    <a:gd name="connsiteX39" fmla="*/ 2707 w 798627"/>
                    <a:gd name="connsiteY39" fmla="*/ 640609 h 655008"/>
                    <a:gd name="connsiteX40" fmla="*/ 0 w 798627"/>
                    <a:gd name="connsiteY40" fmla="*/ 620305 h 655008"/>
                    <a:gd name="connsiteX41" fmla="*/ 18906 w 798627"/>
                    <a:gd name="connsiteY41" fmla="*/ 615052 h 655008"/>
                    <a:gd name="connsiteX42" fmla="*/ 26464 w 798627"/>
                    <a:gd name="connsiteY42" fmla="*/ 618292 h 655008"/>
                    <a:gd name="connsiteX43" fmla="*/ 40502 w 798627"/>
                    <a:gd name="connsiteY43" fmla="*/ 610733 h 655008"/>
                    <a:gd name="connsiteX44" fmla="*/ 89096 w 798627"/>
                    <a:gd name="connsiteY44" fmla="*/ 594535 h 655008"/>
                    <a:gd name="connsiteX45" fmla="*/ 95576 w 798627"/>
                    <a:gd name="connsiteY45" fmla="*/ 577258 h 655008"/>
                    <a:gd name="connsiteX46" fmla="*/ 130131 w 798627"/>
                    <a:gd name="connsiteY46" fmla="*/ 549181 h 655008"/>
                    <a:gd name="connsiteX47" fmla="*/ 156048 w 798627"/>
                    <a:gd name="connsiteY47" fmla="*/ 521105 h 655008"/>
                    <a:gd name="connsiteX48" fmla="*/ 173326 w 798627"/>
                    <a:gd name="connsiteY48" fmla="*/ 510306 h 655008"/>
                    <a:gd name="connsiteX49" fmla="*/ 186285 w 798627"/>
                    <a:gd name="connsiteY49" fmla="*/ 499507 h 655008"/>
                    <a:gd name="connsiteX50" fmla="*/ 187364 w 798627"/>
                    <a:gd name="connsiteY50" fmla="*/ 468192 h 655008"/>
                    <a:gd name="connsiteX51" fmla="*/ 208962 w 798627"/>
                    <a:gd name="connsiteY51" fmla="*/ 450914 h 655008"/>
                    <a:gd name="connsiteX52" fmla="*/ 228399 w 798627"/>
                    <a:gd name="connsiteY52" fmla="*/ 437955 h 655008"/>
                    <a:gd name="connsiteX53" fmla="*/ 233798 w 798627"/>
                    <a:gd name="connsiteY53" fmla="*/ 424997 h 655008"/>
                    <a:gd name="connsiteX54" fmla="*/ 237038 w 798627"/>
                    <a:gd name="connsiteY54" fmla="*/ 413118 h 655008"/>
                    <a:gd name="connsiteX55" fmla="*/ 244597 w 798627"/>
                    <a:gd name="connsiteY55" fmla="*/ 405559 h 655008"/>
                    <a:gd name="connsiteX56" fmla="*/ 244597 w 798627"/>
                    <a:gd name="connsiteY56" fmla="*/ 393681 h 655008"/>
                    <a:gd name="connsiteX57" fmla="*/ 232719 w 798627"/>
                    <a:gd name="connsiteY57" fmla="*/ 388281 h 655008"/>
                    <a:gd name="connsiteX58" fmla="*/ 232719 w 798627"/>
                    <a:gd name="connsiteY58" fmla="*/ 380723 h 655008"/>
                    <a:gd name="connsiteX59" fmla="*/ 230558 w 798627"/>
                    <a:gd name="connsiteY59" fmla="*/ 371004 h 655008"/>
                    <a:gd name="connsiteX60" fmla="*/ 242437 w 798627"/>
                    <a:gd name="connsiteY60" fmla="*/ 364525 h 655008"/>
                    <a:gd name="connsiteX61" fmla="*/ 246757 w 798627"/>
                    <a:gd name="connsiteY61" fmla="*/ 345087 h 655008"/>
                    <a:gd name="connsiteX62" fmla="*/ 228399 w 798627"/>
                    <a:gd name="connsiteY62" fmla="*/ 333208 h 655008"/>
                    <a:gd name="connsiteX63" fmla="*/ 229479 w 798627"/>
                    <a:gd name="connsiteY63" fmla="*/ 324569 h 655008"/>
                    <a:gd name="connsiteX64" fmla="*/ 215441 w 798627"/>
                    <a:gd name="connsiteY64" fmla="*/ 321330 h 655008"/>
                    <a:gd name="connsiteX65" fmla="*/ 221920 w 798627"/>
                    <a:gd name="connsiteY65" fmla="*/ 312691 h 655008"/>
                    <a:gd name="connsiteX66" fmla="*/ 210717 w 798627"/>
                    <a:gd name="connsiteY66" fmla="*/ 295593 h 655008"/>
                    <a:gd name="connsiteX67" fmla="*/ 220120 w 798627"/>
                    <a:gd name="connsiteY67" fmla="*/ 292174 h 655008"/>
                    <a:gd name="connsiteX68" fmla="*/ 247476 w 798627"/>
                    <a:gd name="connsiteY68" fmla="*/ 272016 h 655008"/>
                    <a:gd name="connsiteX69" fmla="*/ 248916 w 798627"/>
                    <a:gd name="connsiteY69" fmla="*/ 246100 h 655008"/>
                    <a:gd name="connsiteX70" fmla="*/ 237398 w 798627"/>
                    <a:gd name="connsiteY70" fmla="*/ 237461 h 655008"/>
                    <a:gd name="connsiteX71" fmla="*/ 240278 w 798627"/>
                    <a:gd name="connsiteY71" fmla="*/ 225942 h 655008"/>
                    <a:gd name="connsiteX72" fmla="*/ 227319 w 798627"/>
                    <a:gd name="connsiteY72" fmla="*/ 205785 h 655008"/>
                    <a:gd name="connsiteX73" fmla="*/ 231639 w 798627"/>
                    <a:gd name="connsiteY73" fmla="*/ 169789 h 655008"/>
                    <a:gd name="connsiteX74" fmla="*/ 237398 w 798627"/>
                    <a:gd name="connsiteY74" fmla="*/ 140993 h 655008"/>
                    <a:gd name="connsiteX75" fmla="*/ 220120 w 798627"/>
                    <a:gd name="connsiteY75" fmla="*/ 117956 h 655008"/>
                    <a:gd name="connsiteX76" fmla="*/ 228759 w 798627"/>
                    <a:gd name="connsiteY76" fmla="*/ 113636 h 655008"/>
                    <a:gd name="connsiteX77" fmla="*/ 251796 w 798627"/>
                    <a:gd name="connsiteY77" fmla="*/ 115076 h 655008"/>
                    <a:gd name="connsiteX78" fmla="*/ 253235 w 798627"/>
                    <a:gd name="connsiteY78" fmla="*/ 104998 h 655008"/>
                    <a:gd name="connsiteX79" fmla="*/ 244597 w 798627"/>
                    <a:gd name="connsiteY79" fmla="*/ 100678 h 655008"/>
                    <a:gd name="connsiteX80" fmla="*/ 208602 w 798627"/>
                    <a:gd name="connsiteY80" fmla="*/ 90599 h 655008"/>
                    <a:gd name="connsiteX81" fmla="*/ 198522 w 798627"/>
                    <a:gd name="connsiteY81" fmla="*/ 80521 h 655008"/>
                    <a:gd name="connsiteX82" fmla="*/ 184124 w 798627"/>
                    <a:gd name="connsiteY82" fmla="*/ 83400 h 655008"/>
                    <a:gd name="connsiteX83" fmla="*/ 172606 w 798627"/>
                    <a:gd name="connsiteY83" fmla="*/ 69002 h 655008"/>
                    <a:gd name="connsiteX84" fmla="*/ 181245 w 798627"/>
                    <a:gd name="connsiteY84" fmla="*/ 56044 h 655008"/>
                    <a:gd name="connsiteX85" fmla="*/ 175485 w 798627"/>
                    <a:gd name="connsiteY85" fmla="*/ 24368 h 655008"/>
                    <a:gd name="connsiteX86" fmla="*/ 162527 w 798627"/>
                    <a:gd name="connsiteY86" fmla="*/ 14289 h 655008"/>
                    <a:gd name="connsiteX87" fmla="*/ 172606 w 798627"/>
                    <a:gd name="connsiteY87" fmla="*/ 2771 h 655008"/>
                    <a:gd name="connsiteX88" fmla="*/ 187843 w 798627"/>
                    <a:gd name="connsiteY88" fmla="*/ 0 h 655008"/>
                    <a:gd name="connsiteX0" fmla="*/ 798627 w 890067"/>
                    <a:gd name="connsiteY0" fmla="*/ 286323 h 655008"/>
                    <a:gd name="connsiteX1" fmla="*/ 336868 w 890067"/>
                    <a:gd name="connsiteY1" fmla="*/ 568275 h 655008"/>
                    <a:gd name="connsiteX2" fmla="*/ 323787 w 890067"/>
                    <a:gd name="connsiteY2" fmla="*/ 570058 h 655008"/>
                    <a:gd name="connsiteX3" fmla="*/ 309389 w 890067"/>
                    <a:gd name="connsiteY3" fmla="*/ 585896 h 655008"/>
                    <a:gd name="connsiteX4" fmla="*/ 282032 w 890067"/>
                    <a:gd name="connsiteY4" fmla="*/ 607494 h 655008"/>
                    <a:gd name="connsiteX5" fmla="*/ 279153 w 890067"/>
                    <a:gd name="connsiteY5" fmla="*/ 591656 h 655008"/>
                    <a:gd name="connsiteX6" fmla="*/ 270514 w 890067"/>
                    <a:gd name="connsiteY6" fmla="*/ 583017 h 655008"/>
                    <a:gd name="connsiteX7" fmla="*/ 251796 w 890067"/>
                    <a:gd name="connsiteY7" fmla="*/ 591656 h 655008"/>
                    <a:gd name="connsiteX8" fmla="*/ 224440 w 890067"/>
                    <a:gd name="connsiteY8" fmla="*/ 594535 h 655008"/>
                    <a:gd name="connsiteX9" fmla="*/ 220120 w 890067"/>
                    <a:gd name="connsiteY9" fmla="*/ 603174 h 655008"/>
                    <a:gd name="connsiteX10" fmla="*/ 174046 w 890067"/>
                    <a:gd name="connsiteY10" fmla="*/ 608934 h 655008"/>
                    <a:gd name="connsiteX11" fmla="*/ 156768 w 890067"/>
                    <a:gd name="connsiteY11" fmla="*/ 621892 h 655008"/>
                    <a:gd name="connsiteX12" fmla="*/ 138050 w 890067"/>
                    <a:gd name="connsiteY12" fmla="*/ 630531 h 655008"/>
                    <a:gd name="connsiteX13" fmla="*/ 96296 w 890067"/>
                    <a:gd name="connsiteY13" fmla="*/ 629091 h 655008"/>
                    <a:gd name="connsiteX14" fmla="*/ 84777 w 890067"/>
                    <a:gd name="connsiteY14" fmla="*/ 627651 h 655008"/>
                    <a:gd name="connsiteX15" fmla="*/ 79018 w 890067"/>
                    <a:gd name="connsiteY15" fmla="*/ 642049 h 655008"/>
                    <a:gd name="connsiteX16" fmla="*/ 58860 w 890067"/>
                    <a:gd name="connsiteY16" fmla="*/ 655008 h 655008"/>
                    <a:gd name="connsiteX17" fmla="*/ 43022 w 890067"/>
                    <a:gd name="connsiteY17" fmla="*/ 647809 h 655008"/>
                    <a:gd name="connsiteX18" fmla="*/ 25745 w 890067"/>
                    <a:gd name="connsiteY18" fmla="*/ 650688 h 655008"/>
                    <a:gd name="connsiteX19" fmla="*/ 2707 w 890067"/>
                    <a:gd name="connsiteY19" fmla="*/ 640609 h 655008"/>
                    <a:gd name="connsiteX20" fmla="*/ 0 w 890067"/>
                    <a:gd name="connsiteY20" fmla="*/ 620305 h 655008"/>
                    <a:gd name="connsiteX21" fmla="*/ 18906 w 890067"/>
                    <a:gd name="connsiteY21" fmla="*/ 615052 h 655008"/>
                    <a:gd name="connsiteX22" fmla="*/ 26464 w 890067"/>
                    <a:gd name="connsiteY22" fmla="*/ 618292 h 655008"/>
                    <a:gd name="connsiteX23" fmla="*/ 40502 w 890067"/>
                    <a:gd name="connsiteY23" fmla="*/ 610733 h 655008"/>
                    <a:gd name="connsiteX24" fmla="*/ 89096 w 890067"/>
                    <a:gd name="connsiteY24" fmla="*/ 594535 h 655008"/>
                    <a:gd name="connsiteX25" fmla="*/ 95576 w 890067"/>
                    <a:gd name="connsiteY25" fmla="*/ 577258 h 655008"/>
                    <a:gd name="connsiteX26" fmla="*/ 130131 w 890067"/>
                    <a:gd name="connsiteY26" fmla="*/ 549181 h 655008"/>
                    <a:gd name="connsiteX27" fmla="*/ 156048 w 890067"/>
                    <a:gd name="connsiteY27" fmla="*/ 521105 h 655008"/>
                    <a:gd name="connsiteX28" fmla="*/ 173326 w 890067"/>
                    <a:gd name="connsiteY28" fmla="*/ 510306 h 655008"/>
                    <a:gd name="connsiteX29" fmla="*/ 186285 w 890067"/>
                    <a:gd name="connsiteY29" fmla="*/ 499507 h 655008"/>
                    <a:gd name="connsiteX30" fmla="*/ 187364 w 890067"/>
                    <a:gd name="connsiteY30" fmla="*/ 468192 h 655008"/>
                    <a:gd name="connsiteX31" fmla="*/ 208962 w 890067"/>
                    <a:gd name="connsiteY31" fmla="*/ 450914 h 655008"/>
                    <a:gd name="connsiteX32" fmla="*/ 228399 w 890067"/>
                    <a:gd name="connsiteY32" fmla="*/ 437955 h 655008"/>
                    <a:gd name="connsiteX33" fmla="*/ 233798 w 890067"/>
                    <a:gd name="connsiteY33" fmla="*/ 424997 h 655008"/>
                    <a:gd name="connsiteX34" fmla="*/ 237038 w 890067"/>
                    <a:gd name="connsiteY34" fmla="*/ 413118 h 655008"/>
                    <a:gd name="connsiteX35" fmla="*/ 244597 w 890067"/>
                    <a:gd name="connsiteY35" fmla="*/ 405559 h 655008"/>
                    <a:gd name="connsiteX36" fmla="*/ 244597 w 890067"/>
                    <a:gd name="connsiteY36" fmla="*/ 393681 h 655008"/>
                    <a:gd name="connsiteX37" fmla="*/ 232719 w 890067"/>
                    <a:gd name="connsiteY37" fmla="*/ 388281 h 655008"/>
                    <a:gd name="connsiteX38" fmla="*/ 232719 w 890067"/>
                    <a:gd name="connsiteY38" fmla="*/ 380723 h 655008"/>
                    <a:gd name="connsiteX39" fmla="*/ 230558 w 890067"/>
                    <a:gd name="connsiteY39" fmla="*/ 371004 h 655008"/>
                    <a:gd name="connsiteX40" fmla="*/ 242437 w 890067"/>
                    <a:gd name="connsiteY40" fmla="*/ 364525 h 655008"/>
                    <a:gd name="connsiteX41" fmla="*/ 246757 w 890067"/>
                    <a:gd name="connsiteY41" fmla="*/ 345087 h 655008"/>
                    <a:gd name="connsiteX42" fmla="*/ 228399 w 890067"/>
                    <a:gd name="connsiteY42" fmla="*/ 333208 h 655008"/>
                    <a:gd name="connsiteX43" fmla="*/ 229479 w 890067"/>
                    <a:gd name="connsiteY43" fmla="*/ 324569 h 655008"/>
                    <a:gd name="connsiteX44" fmla="*/ 215441 w 890067"/>
                    <a:gd name="connsiteY44" fmla="*/ 321330 h 655008"/>
                    <a:gd name="connsiteX45" fmla="*/ 221920 w 890067"/>
                    <a:gd name="connsiteY45" fmla="*/ 312691 h 655008"/>
                    <a:gd name="connsiteX46" fmla="*/ 210717 w 890067"/>
                    <a:gd name="connsiteY46" fmla="*/ 295593 h 655008"/>
                    <a:gd name="connsiteX47" fmla="*/ 220120 w 890067"/>
                    <a:gd name="connsiteY47" fmla="*/ 292174 h 655008"/>
                    <a:gd name="connsiteX48" fmla="*/ 247476 w 890067"/>
                    <a:gd name="connsiteY48" fmla="*/ 272016 h 655008"/>
                    <a:gd name="connsiteX49" fmla="*/ 248916 w 890067"/>
                    <a:gd name="connsiteY49" fmla="*/ 246100 h 655008"/>
                    <a:gd name="connsiteX50" fmla="*/ 237398 w 890067"/>
                    <a:gd name="connsiteY50" fmla="*/ 237461 h 655008"/>
                    <a:gd name="connsiteX51" fmla="*/ 240278 w 890067"/>
                    <a:gd name="connsiteY51" fmla="*/ 225942 h 655008"/>
                    <a:gd name="connsiteX52" fmla="*/ 227319 w 890067"/>
                    <a:gd name="connsiteY52" fmla="*/ 205785 h 655008"/>
                    <a:gd name="connsiteX53" fmla="*/ 231639 w 890067"/>
                    <a:gd name="connsiteY53" fmla="*/ 169789 h 655008"/>
                    <a:gd name="connsiteX54" fmla="*/ 237398 w 890067"/>
                    <a:gd name="connsiteY54" fmla="*/ 140993 h 655008"/>
                    <a:gd name="connsiteX55" fmla="*/ 220120 w 890067"/>
                    <a:gd name="connsiteY55" fmla="*/ 117956 h 655008"/>
                    <a:gd name="connsiteX56" fmla="*/ 228759 w 890067"/>
                    <a:gd name="connsiteY56" fmla="*/ 113636 h 655008"/>
                    <a:gd name="connsiteX57" fmla="*/ 251796 w 890067"/>
                    <a:gd name="connsiteY57" fmla="*/ 115076 h 655008"/>
                    <a:gd name="connsiteX58" fmla="*/ 253235 w 890067"/>
                    <a:gd name="connsiteY58" fmla="*/ 104998 h 655008"/>
                    <a:gd name="connsiteX59" fmla="*/ 244597 w 890067"/>
                    <a:gd name="connsiteY59" fmla="*/ 100678 h 655008"/>
                    <a:gd name="connsiteX60" fmla="*/ 208602 w 890067"/>
                    <a:gd name="connsiteY60" fmla="*/ 90599 h 655008"/>
                    <a:gd name="connsiteX61" fmla="*/ 198522 w 890067"/>
                    <a:gd name="connsiteY61" fmla="*/ 80521 h 655008"/>
                    <a:gd name="connsiteX62" fmla="*/ 184124 w 890067"/>
                    <a:gd name="connsiteY62" fmla="*/ 83400 h 655008"/>
                    <a:gd name="connsiteX63" fmla="*/ 172606 w 890067"/>
                    <a:gd name="connsiteY63" fmla="*/ 69002 h 655008"/>
                    <a:gd name="connsiteX64" fmla="*/ 181245 w 890067"/>
                    <a:gd name="connsiteY64" fmla="*/ 56044 h 655008"/>
                    <a:gd name="connsiteX65" fmla="*/ 175485 w 890067"/>
                    <a:gd name="connsiteY65" fmla="*/ 24368 h 655008"/>
                    <a:gd name="connsiteX66" fmla="*/ 162527 w 890067"/>
                    <a:gd name="connsiteY66" fmla="*/ 14289 h 655008"/>
                    <a:gd name="connsiteX67" fmla="*/ 172606 w 890067"/>
                    <a:gd name="connsiteY67" fmla="*/ 2771 h 655008"/>
                    <a:gd name="connsiteX68" fmla="*/ 187843 w 890067"/>
                    <a:gd name="connsiteY68" fmla="*/ 0 h 655008"/>
                    <a:gd name="connsiteX69" fmla="*/ 194923 w 890067"/>
                    <a:gd name="connsiteY69" fmla="*/ 2771 h 655008"/>
                    <a:gd name="connsiteX70" fmla="*/ 198163 w 890067"/>
                    <a:gd name="connsiteY70" fmla="*/ 20048 h 655008"/>
                    <a:gd name="connsiteX71" fmla="*/ 193843 w 890067"/>
                    <a:gd name="connsiteY71" fmla="*/ 27607 h 655008"/>
                    <a:gd name="connsiteX72" fmla="*/ 203562 w 890067"/>
                    <a:gd name="connsiteY72" fmla="*/ 35167 h 655008"/>
                    <a:gd name="connsiteX73" fmla="*/ 220840 w 890067"/>
                    <a:gd name="connsiteY73" fmla="*/ 34086 h 655008"/>
                    <a:gd name="connsiteX74" fmla="*/ 226239 w 890067"/>
                    <a:gd name="connsiteY74" fmla="*/ 38406 h 655008"/>
                    <a:gd name="connsiteX75" fmla="*/ 235958 w 890067"/>
                    <a:gd name="connsiteY75" fmla="*/ 35167 h 655008"/>
                    <a:gd name="connsiteX76" fmla="*/ 274833 w 890067"/>
                    <a:gd name="connsiteY76" fmla="*/ 54604 h 655008"/>
                    <a:gd name="connsiteX77" fmla="*/ 268354 w 890067"/>
                    <a:gd name="connsiteY77" fmla="*/ 89160 h 655008"/>
                    <a:gd name="connsiteX78" fmla="*/ 286712 w 890067"/>
                    <a:gd name="connsiteY78" fmla="*/ 94559 h 655008"/>
                    <a:gd name="connsiteX79" fmla="*/ 310469 w 890067"/>
                    <a:gd name="connsiteY79" fmla="*/ 110757 h 655008"/>
                    <a:gd name="connsiteX80" fmla="*/ 332066 w 890067"/>
                    <a:gd name="connsiteY80" fmla="*/ 113996 h 655008"/>
                    <a:gd name="connsiteX81" fmla="*/ 335306 w 890067"/>
                    <a:gd name="connsiteY81" fmla="*/ 98879 h 655008"/>
                    <a:gd name="connsiteX82" fmla="*/ 322347 w 890067"/>
                    <a:gd name="connsiteY82" fmla="*/ 96719 h 655008"/>
                    <a:gd name="connsiteX83" fmla="*/ 320187 w 890067"/>
                    <a:gd name="connsiteY83" fmla="*/ 87000 h 655008"/>
                    <a:gd name="connsiteX84" fmla="*/ 328826 w 890067"/>
                    <a:gd name="connsiteY84" fmla="*/ 84840 h 655008"/>
                    <a:gd name="connsiteX85" fmla="*/ 325586 w 890067"/>
                    <a:gd name="connsiteY85" fmla="*/ 74041 h 655008"/>
                    <a:gd name="connsiteX86" fmla="*/ 334225 w 890067"/>
                    <a:gd name="connsiteY86" fmla="*/ 65402 h 655008"/>
                    <a:gd name="connsiteX87" fmla="*/ 336868 w 890067"/>
                    <a:gd name="connsiteY87" fmla="*/ 68045 h 655008"/>
                    <a:gd name="connsiteX88" fmla="*/ 890067 w 890067"/>
                    <a:gd name="connsiteY88" fmla="*/ 377763 h 655008"/>
                    <a:gd name="connsiteX0" fmla="*/ 336868 w 890067"/>
                    <a:gd name="connsiteY0" fmla="*/ 568275 h 655008"/>
                    <a:gd name="connsiteX1" fmla="*/ 323787 w 890067"/>
                    <a:gd name="connsiteY1" fmla="*/ 570058 h 655008"/>
                    <a:gd name="connsiteX2" fmla="*/ 309389 w 890067"/>
                    <a:gd name="connsiteY2" fmla="*/ 585896 h 655008"/>
                    <a:gd name="connsiteX3" fmla="*/ 282032 w 890067"/>
                    <a:gd name="connsiteY3" fmla="*/ 607494 h 655008"/>
                    <a:gd name="connsiteX4" fmla="*/ 279153 w 890067"/>
                    <a:gd name="connsiteY4" fmla="*/ 591656 h 655008"/>
                    <a:gd name="connsiteX5" fmla="*/ 270514 w 890067"/>
                    <a:gd name="connsiteY5" fmla="*/ 583017 h 655008"/>
                    <a:gd name="connsiteX6" fmla="*/ 251796 w 890067"/>
                    <a:gd name="connsiteY6" fmla="*/ 591656 h 655008"/>
                    <a:gd name="connsiteX7" fmla="*/ 224440 w 890067"/>
                    <a:gd name="connsiteY7" fmla="*/ 594535 h 655008"/>
                    <a:gd name="connsiteX8" fmla="*/ 220120 w 890067"/>
                    <a:gd name="connsiteY8" fmla="*/ 603174 h 655008"/>
                    <a:gd name="connsiteX9" fmla="*/ 174046 w 890067"/>
                    <a:gd name="connsiteY9" fmla="*/ 608934 h 655008"/>
                    <a:gd name="connsiteX10" fmla="*/ 156768 w 890067"/>
                    <a:gd name="connsiteY10" fmla="*/ 621892 h 655008"/>
                    <a:gd name="connsiteX11" fmla="*/ 138050 w 890067"/>
                    <a:gd name="connsiteY11" fmla="*/ 630531 h 655008"/>
                    <a:gd name="connsiteX12" fmla="*/ 96296 w 890067"/>
                    <a:gd name="connsiteY12" fmla="*/ 629091 h 655008"/>
                    <a:gd name="connsiteX13" fmla="*/ 84777 w 890067"/>
                    <a:gd name="connsiteY13" fmla="*/ 627651 h 655008"/>
                    <a:gd name="connsiteX14" fmla="*/ 79018 w 890067"/>
                    <a:gd name="connsiteY14" fmla="*/ 642049 h 655008"/>
                    <a:gd name="connsiteX15" fmla="*/ 58860 w 890067"/>
                    <a:gd name="connsiteY15" fmla="*/ 655008 h 655008"/>
                    <a:gd name="connsiteX16" fmla="*/ 43022 w 890067"/>
                    <a:gd name="connsiteY16" fmla="*/ 647809 h 655008"/>
                    <a:gd name="connsiteX17" fmla="*/ 25745 w 890067"/>
                    <a:gd name="connsiteY17" fmla="*/ 650688 h 655008"/>
                    <a:gd name="connsiteX18" fmla="*/ 2707 w 890067"/>
                    <a:gd name="connsiteY18" fmla="*/ 640609 h 655008"/>
                    <a:gd name="connsiteX19" fmla="*/ 0 w 890067"/>
                    <a:gd name="connsiteY19" fmla="*/ 620305 h 655008"/>
                    <a:gd name="connsiteX20" fmla="*/ 18906 w 890067"/>
                    <a:gd name="connsiteY20" fmla="*/ 615052 h 655008"/>
                    <a:gd name="connsiteX21" fmla="*/ 26464 w 890067"/>
                    <a:gd name="connsiteY21" fmla="*/ 618292 h 655008"/>
                    <a:gd name="connsiteX22" fmla="*/ 40502 w 890067"/>
                    <a:gd name="connsiteY22" fmla="*/ 610733 h 655008"/>
                    <a:gd name="connsiteX23" fmla="*/ 89096 w 890067"/>
                    <a:gd name="connsiteY23" fmla="*/ 594535 h 655008"/>
                    <a:gd name="connsiteX24" fmla="*/ 95576 w 890067"/>
                    <a:gd name="connsiteY24" fmla="*/ 577258 h 655008"/>
                    <a:gd name="connsiteX25" fmla="*/ 130131 w 890067"/>
                    <a:gd name="connsiteY25" fmla="*/ 549181 h 655008"/>
                    <a:gd name="connsiteX26" fmla="*/ 156048 w 890067"/>
                    <a:gd name="connsiteY26" fmla="*/ 521105 h 655008"/>
                    <a:gd name="connsiteX27" fmla="*/ 173326 w 890067"/>
                    <a:gd name="connsiteY27" fmla="*/ 510306 h 655008"/>
                    <a:gd name="connsiteX28" fmla="*/ 186285 w 890067"/>
                    <a:gd name="connsiteY28" fmla="*/ 499507 h 655008"/>
                    <a:gd name="connsiteX29" fmla="*/ 187364 w 890067"/>
                    <a:gd name="connsiteY29" fmla="*/ 468192 h 655008"/>
                    <a:gd name="connsiteX30" fmla="*/ 208962 w 890067"/>
                    <a:gd name="connsiteY30" fmla="*/ 450914 h 655008"/>
                    <a:gd name="connsiteX31" fmla="*/ 228399 w 890067"/>
                    <a:gd name="connsiteY31" fmla="*/ 437955 h 655008"/>
                    <a:gd name="connsiteX32" fmla="*/ 233798 w 890067"/>
                    <a:gd name="connsiteY32" fmla="*/ 424997 h 655008"/>
                    <a:gd name="connsiteX33" fmla="*/ 237038 w 890067"/>
                    <a:gd name="connsiteY33" fmla="*/ 413118 h 655008"/>
                    <a:gd name="connsiteX34" fmla="*/ 244597 w 890067"/>
                    <a:gd name="connsiteY34" fmla="*/ 405559 h 655008"/>
                    <a:gd name="connsiteX35" fmla="*/ 244597 w 890067"/>
                    <a:gd name="connsiteY35" fmla="*/ 393681 h 655008"/>
                    <a:gd name="connsiteX36" fmla="*/ 232719 w 890067"/>
                    <a:gd name="connsiteY36" fmla="*/ 388281 h 655008"/>
                    <a:gd name="connsiteX37" fmla="*/ 232719 w 890067"/>
                    <a:gd name="connsiteY37" fmla="*/ 380723 h 655008"/>
                    <a:gd name="connsiteX38" fmla="*/ 230558 w 890067"/>
                    <a:gd name="connsiteY38" fmla="*/ 371004 h 655008"/>
                    <a:gd name="connsiteX39" fmla="*/ 242437 w 890067"/>
                    <a:gd name="connsiteY39" fmla="*/ 364525 h 655008"/>
                    <a:gd name="connsiteX40" fmla="*/ 246757 w 890067"/>
                    <a:gd name="connsiteY40" fmla="*/ 345087 h 655008"/>
                    <a:gd name="connsiteX41" fmla="*/ 228399 w 890067"/>
                    <a:gd name="connsiteY41" fmla="*/ 333208 h 655008"/>
                    <a:gd name="connsiteX42" fmla="*/ 229479 w 890067"/>
                    <a:gd name="connsiteY42" fmla="*/ 324569 h 655008"/>
                    <a:gd name="connsiteX43" fmla="*/ 215441 w 890067"/>
                    <a:gd name="connsiteY43" fmla="*/ 321330 h 655008"/>
                    <a:gd name="connsiteX44" fmla="*/ 221920 w 890067"/>
                    <a:gd name="connsiteY44" fmla="*/ 312691 h 655008"/>
                    <a:gd name="connsiteX45" fmla="*/ 210717 w 890067"/>
                    <a:gd name="connsiteY45" fmla="*/ 295593 h 655008"/>
                    <a:gd name="connsiteX46" fmla="*/ 220120 w 890067"/>
                    <a:gd name="connsiteY46" fmla="*/ 292174 h 655008"/>
                    <a:gd name="connsiteX47" fmla="*/ 247476 w 890067"/>
                    <a:gd name="connsiteY47" fmla="*/ 272016 h 655008"/>
                    <a:gd name="connsiteX48" fmla="*/ 248916 w 890067"/>
                    <a:gd name="connsiteY48" fmla="*/ 246100 h 655008"/>
                    <a:gd name="connsiteX49" fmla="*/ 237398 w 890067"/>
                    <a:gd name="connsiteY49" fmla="*/ 237461 h 655008"/>
                    <a:gd name="connsiteX50" fmla="*/ 240278 w 890067"/>
                    <a:gd name="connsiteY50" fmla="*/ 225942 h 655008"/>
                    <a:gd name="connsiteX51" fmla="*/ 227319 w 890067"/>
                    <a:gd name="connsiteY51" fmla="*/ 205785 h 655008"/>
                    <a:gd name="connsiteX52" fmla="*/ 231639 w 890067"/>
                    <a:gd name="connsiteY52" fmla="*/ 169789 h 655008"/>
                    <a:gd name="connsiteX53" fmla="*/ 237398 w 890067"/>
                    <a:gd name="connsiteY53" fmla="*/ 140993 h 655008"/>
                    <a:gd name="connsiteX54" fmla="*/ 220120 w 890067"/>
                    <a:gd name="connsiteY54" fmla="*/ 117956 h 655008"/>
                    <a:gd name="connsiteX55" fmla="*/ 228759 w 890067"/>
                    <a:gd name="connsiteY55" fmla="*/ 113636 h 655008"/>
                    <a:gd name="connsiteX56" fmla="*/ 251796 w 890067"/>
                    <a:gd name="connsiteY56" fmla="*/ 115076 h 655008"/>
                    <a:gd name="connsiteX57" fmla="*/ 253235 w 890067"/>
                    <a:gd name="connsiteY57" fmla="*/ 104998 h 655008"/>
                    <a:gd name="connsiteX58" fmla="*/ 244597 w 890067"/>
                    <a:gd name="connsiteY58" fmla="*/ 100678 h 655008"/>
                    <a:gd name="connsiteX59" fmla="*/ 208602 w 890067"/>
                    <a:gd name="connsiteY59" fmla="*/ 90599 h 655008"/>
                    <a:gd name="connsiteX60" fmla="*/ 198522 w 890067"/>
                    <a:gd name="connsiteY60" fmla="*/ 80521 h 655008"/>
                    <a:gd name="connsiteX61" fmla="*/ 184124 w 890067"/>
                    <a:gd name="connsiteY61" fmla="*/ 83400 h 655008"/>
                    <a:gd name="connsiteX62" fmla="*/ 172606 w 890067"/>
                    <a:gd name="connsiteY62" fmla="*/ 69002 h 655008"/>
                    <a:gd name="connsiteX63" fmla="*/ 181245 w 890067"/>
                    <a:gd name="connsiteY63" fmla="*/ 56044 h 655008"/>
                    <a:gd name="connsiteX64" fmla="*/ 175485 w 890067"/>
                    <a:gd name="connsiteY64" fmla="*/ 24368 h 655008"/>
                    <a:gd name="connsiteX65" fmla="*/ 162527 w 890067"/>
                    <a:gd name="connsiteY65" fmla="*/ 14289 h 655008"/>
                    <a:gd name="connsiteX66" fmla="*/ 172606 w 890067"/>
                    <a:gd name="connsiteY66" fmla="*/ 2771 h 655008"/>
                    <a:gd name="connsiteX67" fmla="*/ 187843 w 890067"/>
                    <a:gd name="connsiteY67" fmla="*/ 0 h 655008"/>
                    <a:gd name="connsiteX68" fmla="*/ 194923 w 890067"/>
                    <a:gd name="connsiteY68" fmla="*/ 2771 h 655008"/>
                    <a:gd name="connsiteX69" fmla="*/ 198163 w 890067"/>
                    <a:gd name="connsiteY69" fmla="*/ 20048 h 655008"/>
                    <a:gd name="connsiteX70" fmla="*/ 193843 w 890067"/>
                    <a:gd name="connsiteY70" fmla="*/ 27607 h 655008"/>
                    <a:gd name="connsiteX71" fmla="*/ 203562 w 890067"/>
                    <a:gd name="connsiteY71" fmla="*/ 35167 h 655008"/>
                    <a:gd name="connsiteX72" fmla="*/ 220840 w 890067"/>
                    <a:gd name="connsiteY72" fmla="*/ 34086 h 655008"/>
                    <a:gd name="connsiteX73" fmla="*/ 226239 w 890067"/>
                    <a:gd name="connsiteY73" fmla="*/ 38406 h 655008"/>
                    <a:gd name="connsiteX74" fmla="*/ 235958 w 890067"/>
                    <a:gd name="connsiteY74" fmla="*/ 35167 h 655008"/>
                    <a:gd name="connsiteX75" fmla="*/ 274833 w 890067"/>
                    <a:gd name="connsiteY75" fmla="*/ 54604 h 655008"/>
                    <a:gd name="connsiteX76" fmla="*/ 268354 w 890067"/>
                    <a:gd name="connsiteY76" fmla="*/ 89160 h 655008"/>
                    <a:gd name="connsiteX77" fmla="*/ 286712 w 890067"/>
                    <a:gd name="connsiteY77" fmla="*/ 94559 h 655008"/>
                    <a:gd name="connsiteX78" fmla="*/ 310469 w 890067"/>
                    <a:gd name="connsiteY78" fmla="*/ 110757 h 655008"/>
                    <a:gd name="connsiteX79" fmla="*/ 332066 w 890067"/>
                    <a:gd name="connsiteY79" fmla="*/ 113996 h 655008"/>
                    <a:gd name="connsiteX80" fmla="*/ 335306 w 890067"/>
                    <a:gd name="connsiteY80" fmla="*/ 98879 h 655008"/>
                    <a:gd name="connsiteX81" fmla="*/ 322347 w 890067"/>
                    <a:gd name="connsiteY81" fmla="*/ 96719 h 655008"/>
                    <a:gd name="connsiteX82" fmla="*/ 320187 w 890067"/>
                    <a:gd name="connsiteY82" fmla="*/ 87000 h 655008"/>
                    <a:gd name="connsiteX83" fmla="*/ 328826 w 890067"/>
                    <a:gd name="connsiteY83" fmla="*/ 84840 h 655008"/>
                    <a:gd name="connsiteX84" fmla="*/ 325586 w 890067"/>
                    <a:gd name="connsiteY84" fmla="*/ 74041 h 655008"/>
                    <a:gd name="connsiteX85" fmla="*/ 334225 w 890067"/>
                    <a:gd name="connsiteY85" fmla="*/ 65402 h 655008"/>
                    <a:gd name="connsiteX86" fmla="*/ 336868 w 890067"/>
                    <a:gd name="connsiteY86" fmla="*/ 68045 h 655008"/>
                    <a:gd name="connsiteX87" fmla="*/ 890067 w 890067"/>
                    <a:gd name="connsiteY87" fmla="*/ 377763 h 655008"/>
                    <a:gd name="connsiteX0" fmla="*/ 336868 w 336868"/>
                    <a:gd name="connsiteY0" fmla="*/ 568275 h 655008"/>
                    <a:gd name="connsiteX1" fmla="*/ 323787 w 336868"/>
                    <a:gd name="connsiteY1" fmla="*/ 570058 h 655008"/>
                    <a:gd name="connsiteX2" fmla="*/ 309389 w 336868"/>
                    <a:gd name="connsiteY2" fmla="*/ 585896 h 655008"/>
                    <a:gd name="connsiteX3" fmla="*/ 282032 w 336868"/>
                    <a:gd name="connsiteY3" fmla="*/ 607494 h 655008"/>
                    <a:gd name="connsiteX4" fmla="*/ 279153 w 336868"/>
                    <a:gd name="connsiteY4" fmla="*/ 591656 h 655008"/>
                    <a:gd name="connsiteX5" fmla="*/ 270514 w 336868"/>
                    <a:gd name="connsiteY5" fmla="*/ 583017 h 655008"/>
                    <a:gd name="connsiteX6" fmla="*/ 251796 w 336868"/>
                    <a:gd name="connsiteY6" fmla="*/ 591656 h 655008"/>
                    <a:gd name="connsiteX7" fmla="*/ 224440 w 336868"/>
                    <a:gd name="connsiteY7" fmla="*/ 594535 h 655008"/>
                    <a:gd name="connsiteX8" fmla="*/ 220120 w 336868"/>
                    <a:gd name="connsiteY8" fmla="*/ 603174 h 655008"/>
                    <a:gd name="connsiteX9" fmla="*/ 174046 w 336868"/>
                    <a:gd name="connsiteY9" fmla="*/ 608934 h 655008"/>
                    <a:gd name="connsiteX10" fmla="*/ 156768 w 336868"/>
                    <a:gd name="connsiteY10" fmla="*/ 621892 h 655008"/>
                    <a:gd name="connsiteX11" fmla="*/ 138050 w 336868"/>
                    <a:gd name="connsiteY11" fmla="*/ 630531 h 655008"/>
                    <a:gd name="connsiteX12" fmla="*/ 96296 w 336868"/>
                    <a:gd name="connsiteY12" fmla="*/ 629091 h 655008"/>
                    <a:gd name="connsiteX13" fmla="*/ 84777 w 336868"/>
                    <a:gd name="connsiteY13" fmla="*/ 627651 h 655008"/>
                    <a:gd name="connsiteX14" fmla="*/ 79018 w 336868"/>
                    <a:gd name="connsiteY14" fmla="*/ 642049 h 655008"/>
                    <a:gd name="connsiteX15" fmla="*/ 58860 w 336868"/>
                    <a:gd name="connsiteY15" fmla="*/ 655008 h 655008"/>
                    <a:gd name="connsiteX16" fmla="*/ 43022 w 336868"/>
                    <a:gd name="connsiteY16" fmla="*/ 647809 h 655008"/>
                    <a:gd name="connsiteX17" fmla="*/ 25745 w 336868"/>
                    <a:gd name="connsiteY17" fmla="*/ 650688 h 655008"/>
                    <a:gd name="connsiteX18" fmla="*/ 2707 w 336868"/>
                    <a:gd name="connsiteY18" fmla="*/ 640609 h 655008"/>
                    <a:gd name="connsiteX19" fmla="*/ 0 w 336868"/>
                    <a:gd name="connsiteY19" fmla="*/ 620305 h 655008"/>
                    <a:gd name="connsiteX20" fmla="*/ 18906 w 336868"/>
                    <a:gd name="connsiteY20" fmla="*/ 615052 h 655008"/>
                    <a:gd name="connsiteX21" fmla="*/ 26464 w 336868"/>
                    <a:gd name="connsiteY21" fmla="*/ 618292 h 655008"/>
                    <a:gd name="connsiteX22" fmla="*/ 40502 w 336868"/>
                    <a:gd name="connsiteY22" fmla="*/ 610733 h 655008"/>
                    <a:gd name="connsiteX23" fmla="*/ 89096 w 336868"/>
                    <a:gd name="connsiteY23" fmla="*/ 594535 h 655008"/>
                    <a:gd name="connsiteX24" fmla="*/ 95576 w 336868"/>
                    <a:gd name="connsiteY24" fmla="*/ 577258 h 655008"/>
                    <a:gd name="connsiteX25" fmla="*/ 130131 w 336868"/>
                    <a:gd name="connsiteY25" fmla="*/ 549181 h 655008"/>
                    <a:gd name="connsiteX26" fmla="*/ 156048 w 336868"/>
                    <a:gd name="connsiteY26" fmla="*/ 521105 h 655008"/>
                    <a:gd name="connsiteX27" fmla="*/ 173326 w 336868"/>
                    <a:gd name="connsiteY27" fmla="*/ 510306 h 655008"/>
                    <a:gd name="connsiteX28" fmla="*/ 186285 w 336868"/>
                    <a:gd name="connsiteY28" fmla="*/ 499507 h 655008"/>
                    <a:gd name="connsiteX29" fmla="*/ 187364 w 336868"/>
                    <a:gd name="connsiteY29" fmla="*/ 468192 h 655008"/>
                    <a:gd name="connsiteX30" fmla="*/ 208962 w 336868"/>
                    <a:gd name="connsiteY30" fmla="*/ 450914 h 655008"/>
                    <a:gd name="connsiteX31" fmla="*/ 228399 w 336868"/>
                    <a:gd name="connsiteY31" fmla="*/ 437955 h 655008"/>
                    <a:gd name="connsiteX32" fmla="*/ 233798 w 336868"/>
                    <a:gd name="connsiteY32" fmla="*/ 424997 h 655008"/>
                    <a:gd name="connsiteX33" fmla="*/ 237038 w 336868"/>
                    <a:gd name="connsiteY33" fmla="*/ 413118 h 655008"/>
                    <a:gd name="connsiteX34" fmla="*/ 244597 w 336868"/>
                    <a:gd name="connsiteY34" fmla="*/ 405559 h 655008"/>
                    <a:gd name="connsiteX35" fmla="*/ 244597 w 336868"/>
                    <a:gd name="connsiteY35" fmla="*/ 393681 h 655008"/>
                    <a:gd name="connsiteX36" fmla="*/ 232719 w 336868"/>
                    <a:gd name="connsiteY36" fmla="*/ 388281 h 655008"/>
                    <a:gd name="connsiteX37" fmla="*/ 232719 w 336868"/>
                    <a:gd name="connsiteY37" fmla="*/ 380723 h 655008"/>
                    <a:gd name="connsiteX38" fmla="*/ 230558 w 336868"/>
                    <a:gd name="connsiteY38" fmla="*/ 371004 h 655008"/>
                    <a:gd name="connsiteX39" fmla="*/ 242437 w 336868"/>
                    <a:gd name="connsiteY39" fmla="*/ 364525 h 655008"/>
                    <a:gd name="connsiteX40" fmla="*/ 246757 w 336868"/>
                    <a:gd name="connsiteY40" fmla="*/ 345087 h 655008"/>
                    <a:gd name="connsiteX41" fmla="*/ 228399 w 336868"/>
                    <a:gd name="connsiteY41" fmla="*/ 333208 h 655008"/>
                    <a:gd name="connsiteX42" fmla="*/ 229479 w 336868"/>
                    <a:gd name="connsiteY42" fmla="*/ 324569 h 655008"/>
                    <a:gd name="connsiteX43" fmla="*/ 215441 w 336868"/>
                    <a:gd name="connsiteY43" fmla="*/ 321330 h 655008"/>
                    <a:gd name="connsiteX44" fmla="*/ 221920 w 336868"/>
                    <a:gd name="connsiteY44" fmla="*/ 312691 h 655008"/>
                    <a:gd name="connsiteX45" fmla="*/ 210717 w 336868"/>
                    <a:gd name="connsiteY45" fmla="*/ 295593 h 655008"/>
                    <a:gd name="connsiteX46" fmla="*/ 220120 w 336868"/>
                    <a:gd name="connsiteY46" fmla="*/ 292174 h 655008"/>
                    <a:gd name="connsiteX47" fmla="*/ 247476 w 336868"/>
                    <a:gd name="connsiteY47" fmla="*/ 272016 h 655008"/>
                    <a:gd name="connsiteX48" fmla="*/ 248916 w 336868"/>
                    <a:gd name="connsiteY48" fmla="*/ 246100 h 655008"/>
                    <a:gd name="connsiteX49" fmla="*/ 237398 w 336868"/>
                    <a:gd name="connsiteY49" fmla="*/ 237461 h 655008"/>
                    <a:gd name="connsiteX50" fmla="*/ 240278 w 336868"/>
                    <a:gd name="connsiteY50" fmla="*/ 225942 h 655008"/>
                    <a:gd name="connsiteX51" fmla="*/ 227319 w 336868"/>
                    <a:gd name="connsiteY51" fmla="*/ 205785 h 655008"/>
                    <a:gd name="connsiteX52" fmla="*/ 231639 w 336868"/>
                    <a:gd name="connsiteY52" fmla="*/ 169789 h 655008"/>
                    <a:gd name="connsiteX53" fmla="*/ 237398 w 336868"/>
                    <a:gd name="connsiteY53" fmla="*/ 140993 h 655008"/>
                    <a:gd name="connsiteX54" fmla="*/ 220120 w 336868"/>
                    <a:gd name="connsiteY54" fmla="*/ 117956 h 655008"/>
                    <a:gd name="connsiteX55" fmla="*/ 228759 w 336868"/>
                    <a:gd name="connsiteY55" fmla="*/ 113636 h 655008"/>
                    <a:gd name="connsiteX56" fmla="*/ 251796 w 336868"/>
                    <a:gd name="connsiteY56" fmla="*/ 115076 h 655008"/>
                    <a:gd name="connsiteX57" fmla="*/ 253235 w 336868"/>
                    <a:gd name="connsiteY57" fmla="*/ 104998 h 655008"/>
                    <a:gd name="connsiteX58" fmla="*/ 244597 w 336868"/>
                    <a:gd name="connsiteY58" fmla="*/ 100678 h 655008"/>
                    <a:gd name="connsiteX59" fmla="*/ 208602 w 336868"/>
                    <a:gd name="connsiteY59" fmla="*/ 90599 h 655008"/>
                    <a:gd name="connsiteX60" fmla="*/ 198522 w 336868"/>
                    <a:gd name="connsiteY60" fmla="*/ 80521 h 655008"/>
                    <a:gd name="connsiteX61" fmla="*/ 184124 w 336868"/>
                    <a:gd name="connsiteY61" fmla="*/ 83400 h 655008"/>
                    <a:gd name="connsiteX62" fmla="*/ 172606 w 336868"/>
                    <a:gd name="connsiteY62" fmla="*/ 69002 h 655008"/>
                    <a:gd name="connsiteX63" fmla="*/ 181245 w 336868"/>
                    <a:gd name="connsiteY63" fmla="*/ 56044 h 655008"/>
                    <a:gd name="connsiteX64" fmla="*/ 175485 w 336868"/>
                    <a:gd name="connsiteY64" fmla="*/ 24368 h 655008"/>
                    <a:gd name="connsiteX65" fmla="*/ 162527 w 336868"/>
                    <a:gd name="connsiteY65" fmla="*/ 14289 h 655008"/>
                    <a:gd name="connsiteX66" fmla="*/ 172606 w 336868"/>
                    <a:gd name="connsiteY66" fmla="*/ 2771 h 655008"/>
                    <a:gd name="connsiteX67" fmla="*/ 187843 w 336868"/>
                    <a:gd name="connsiteY67" fmla="*/ 0 h 655008"/>
                    <a:gd name="connsiteX68" fmla="*/ 194923 w 336868"/>
                    <a:gd name="connsiteY68" fmla="*/ 2771 h 655008"/>
                    <a:gd name="connsiteX69" fmla="*/ 198163 w 336868"/>
                    <a:gd name="connsiteY69" fmla="*/ 20048 h 655008"/>
                    <a:gd name="connsiteX70" fmla="*/ 193843 w 336868"/>
                    <a:gd name="connsiteY70" fmla="*/ 27607 h 655008"/>
                    <a:gd name="connsiteX71" fmla="*/ 203562 w 336868"/>
                    <a:gd name="connsiteY71" fmla="*/ 35167 h 655008"/>
                    <a:gd name="connsiteX72" fmla="*/ 220840 w 336868"/>
                    <a:gd name="connsiteY72" fmla="*/ 34086 h 655008"/>
                    <a:gd name="connsiteX73" fmla="*/ 226239 w 336868"/>
                    <a:gd name="connsiteY73" fmla="*/ 38406 h 655008"/>
                    <a:gd name="connsiteX74" fmla="*/ 235958 w 336868"/>
                    <a:gd name="connsiteY74" fmla="*/ 35167 h 655008"/>
                    <a:gd name="connsiteX75" fmla="*/ 274833 w 336868"/>
                    <a:gd name="connsiteY75" fmla="*/ 54604 h 655008"/>
                    <a:gd name="connsiteX76" fmla="*/ 268354 w 336868"/>
                    <a:gd name="connsiteY76" fmla="*/ 89160 h 655008"/>
                    <a:gd name="connsiteX77" fmla="*/ 286712 w 336868"/>
                    <a:gd name="connsiteY77" fmla="*/ 94559 h 655008"/>
                    <a:gd name="connsiteX78" fmla="*/ 310469 w 336868"/>
                    <a:gd name="connsiteY78" fmla="*/ 110757 h 655008"/>
                    <a:gd name="connsiteX79" fmla="*/ 332066 w 336868"/>
                    <a:gd name="connsiteY79" fmla="*/ 113996 h 655008"/>
                    <a:gd name="connsiteX80" fmla="*/ 335306 w 336868"/>
                    <a:gd name="connsiteY80" fmla="*/ 98879 h 655008"/>
                    <a:gd name="connsiteX81" fmla="*/ 322347 w 336868"/>
                    <a:gd name="connsiteY81" fmla="*/ 96719 h 655008"/>
                    <a:gd name="connsiteX82" fmla="*/ 320187 w 336868"/>
                    <a:gd name="connsiteY82" fmla="*/ 87000 h 655008"/>
                    <a:gd name="connsiteX83" fmla="*/ 328826 w 336868"/>
                    <a:gd name="connsiteY83" fmla="*/ 84840 h 655008"/>
                    <a:gd name="connsiteX84" fmla="*/ 325586 w 336868"/>
                    <a:gd name="connsiteY84" fmla="*/ 74041 h 655008"/>
                    <a:gd name="connsiteX85" fmla="*/ 334225 w 336868"/>
                    <a:gd name="connsiteY85" fmla="*/ 65402 h 655008"/>
                    <a:gd name="connsiteX86" fmla="*/ 336868 w 336868"/>
                    <a:gd name="connsiteY86" fmla="*/ 68045 h 65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336868" h="655008">
                      <a:moveTo>
                        <a:pt x="336868" y="568275"/>
                      </a:moveTo>
                      <a:lnTo>
                        <a:pt x="323787" y="570058"/>
                      </a:lnTo>
                      <a:lnTo>
                        <a:pt x="309389" y="585896"/>
                      </a:lnTo>
                      <a:lnTo>
                        <a:pt x="282032" y="607494"/>
                      </a:lnTo>
                      <a:lnTo>
                        <a:pt x="279153" y="591656"/>
                      </a:lnTo>
                      <a:lnTo>
                        <a:pt x="270514" y="583017"/>
                      </a:lnTo>
                      <a:lnTo>
                        <a:pt x="251796" y="591656"/>
                      </a:lnTo>
                      <a:lnTo>
                        <a:pt x="224440" y="594535"/>
                      </a:lnTo>
                      <a:lnTo>
                        <a:pt x="220120" y="603174"/>
                      </a:lnTo>
                      <a:lnTo>
                        <a:pt x="174046" y="608934"/>
                      </a:lnTo>
                      <a:lnTo>
                        <a:pt x="156768" y="621892"/>
                      </a:lnTo>
                      <a:lnTo>
                        <a:pt x="138050" y="630531"/>
                      </a:lnTo>
                      <a:lnTo>
                        <a:pt x="96296" y="629091"/>
                      </a:lnTo>
                      <a:lnTo>
                        <a:pt x="84777" y="627651"/>
                      </a:lnTo>
                      <a:lnTo>
                        <a:pt x="79018" y="642049"/>
                      </a:lnTo>
                      <a:lnTo>
                        <a:pt x="58860" y="655008"/>
                      </a:lnTo>
                      <a:lnTo>
                        <a:pt x="43022" y="647809"/>
                      </a:lnTo>
                      <a:lnTo>
                        <a:pt x="25745" y="650688"/>
                      </a:lnTo>
                      <a:lnTo>
                        <a:pt x="2707" y="640609"/>
                      </a:lnTo>
                      <a:lnTo>
                        <a:pt x="0" y="620305"/>
                      </a:lnTo>
                      <a:lnTo>
                        <a:pt x="18906" y="615052"/>
                      </a:lnTo>
                      <a:lnTo>
                        <a:pt x="26464" y="618292"/>
                      </a:lnTo>
                      <a:lnTo>
                        <a:pt x="40502" y="610733"/>
                      </a:lnTo>
                      <a:lnTo>
                        <a:pt x="89096" y="594535"/>
                      </a:lnTo>
                      <a:lnTo>
                        <a:pt x="95576" y="577258"/>
                      </a:lnTo>
                      <a:lnTo>
                        <a:pt x="130131" y="549181"/>
                      </a:lnTo>
                      <a:lnTo>
                        <a:pt x="156048" y="521105"/>
                      </a:lnTo>
                      <a:lnTo>
                        <a:pt x="173326" y="510306"/>
                      </a:lnTo>
                      <a:lnTo>
                        <a:pt x="186285" y="499507"/>
                      </a:lnTo>
                      <a:cubicBezTo>
                        <a:pt x="186645" y="489069"/>
                        <a:pt x="187004" y="478630"/>
                        <a:pt x="187364" y="468192"/>
                      </a:cubicBezTo>
                      <a:lnTo>
                        <a:pt x="208962" y="450914"/>
                      </a:lnTo>
                      <a:lnTo>
                        <a:pt x="228399" y="437955"/>
                      </a:lnTo>
                      <a:lnTo>
                        <a:pt x="233798" y="424997"/>
                      </a:lnTo>
                      <a:lnTo>
                        <a:pt x="237038" y="413118"/>
                      </a:lnTo>
                      <a:lnTo>
                        <a:pt x="244597" y="405559"/>
                      </a:lnTo>
                      <a:lnTo>
                        <a:pt x="244597" y="393681"/>
                      </a:lnTo>
                      <a:lnTo>
                        <a:pt x="232719" y="388281"/>
                      </a:lnTo>
                      <a:lnTo>
                        <a:pt x="232719" y="380723"/>
                      </a:lnTo>
                      <a:lnTo>
                        <a:pt x="230558" y="371004"/>
                      </a:lnTo>
                      <a:lnTo>
                        <a:pt x="242437" y="364525"/>
                      </a:lnTo>
                      <a:lnTo>
                        <a:pt x="246757" y="345087"/>
                      </a:lnTo>
                      <a:lnTo>
                        <a:pt x="228399" y="333208"/>
                      </a:lnTo>
                      <a:lnTo>
                        <a:pt x="229479" y="324569"/>
                      </a:lnTo>
                      <a:lnTo>
                        <a:pt x="215441" y="321330"/>
                      </a:lnTo>
                      <a:lnTo>
                        <a:pt x="221920" y="312691"/>
                      </a:lnTo>
                      <a:lnTo>
                        <a:pt x="210717" y="295593"/>
                      </a:lnTo>
                      <a:lnTo>
                        <a:pt x="220120" y="292174"/>
                      </a:lnTo>
                      <a:lnTo>
                        <a:pt x="247476" y="272016"/>
                      </a:lnTo>
                      <a:lnTo>
                        <a:pt x="248916" y="246100"/>
                      </a:lnTo>
                      <a:lnTo>
                        <a:pt x="237398" y="237461"/>
                      </a:lnTo>
                      <a:lnTo>
                        <a:pt x="240278" y="225942"/>
                      </a:lnTo>
                      <a:lnTo>
                        <a:pt x="227319" y="205785"/>
                      </a:lnTo>
                      <a:lnTo>
                        <a:pt x="231639" y="169789"/>
                      </a:lnTo>
                      <a:lnTo>
                        <a:pt x="237398" y="140993"/>
                      </a:lnTo>
                      <a:lnTo>
                        <a:pt x="220120" y="117956"/>
                      </a:lnTo>
                      <a:lnTo>
                        <a:pt x="228759" y="113636"/>
                      </a:lnTo>
                      <a:lnTo>
                        <a:pt x="251796" y="115076"/>
                      </a:lnTo>
                      <a:lnTo>
                        <a:pt x="253235" y="104998"/>
                      </a:lnTo>
                      <a:lnTo>
                        <a:pt x="244597" y="100678"/>
                      </a:lnTo>
                      <a:lnTo>
                        <a:pt x="208602" y="90599"/>
                      </a:lnTo>
                      <a:lnTo>
                        <a:pt x="198522" y="80521"/>
                      </a:lnTo>
                      <a:lnTo>
                        <a:pt x="184124" y="83400"/>
                      </a:lnTo>
                      <a:lnTo>
                        <a:pt x="172606" y="69002"/>
                      </a:lnTo>
                      <a:lnTo>
                        <a:pt x="181245" y="56044"/>
                      </a:lnTo>
                      <a:lnTo>
                        <a:pt x="175485" y="24368"/>
                      </a:lnTo>
                      <a:lnTo>
                        <a:pt x="162527" y="14289"/>
                      </a:lnTo>
                      <a:lnTo>
                        <a:pt x="172606" y="2771"/>
                      </a:lnTo>
                      <a:lnTo>
                        <a:pt x="187843" y="0"/>
                      </a:lnTo>
                      <a:lnTo>
                        <a:pt x="194923" y="2771"/>
                      </a:lnTo>
                      <a:lnTo>
                        <a:pt x="198163" y="20048"/>
                      </a:lnTo>
                      <a:lnTo>
                        <a:pt x="193843" y="27607"/>
                      </a:lnTo>
                      <a:lnTo>
                        <a:pt x="203562" y="35167"/>
                      </a:lnTo>
                      <a:lnTo>
                        <a:pt x="220840" y="34086"/>
                      </a:lnTo>
                      <a:lnTo>
                        <a:pt x="226239" y="38406"/>
                      </a:lnTo>
                      <a:lnTo>
                        <a:pt x="235958" y="35167"/>
                      </a:lnTo>
                      <a:lnTo>
                        <a:pt x="274833" y="54604"/>
                      </a:lnTo>
                      <a:lnTo>
                        <a:pt x="268354" y="89160"/>
                      </a:lnTo>
                      <a:lnTo>
                        <a:pt x="286712" y="94559"/>
                      </a:lnTo>
                      <a:lnTo>
                        <a:pt x="310469" y="110757"/>
                      </a:lnTo>
                      <a:lnTo>
                        <a:pt x="332066" y="113996"/>
                      </a:lnTo>
                      <a:lnTo>
                        <a:pt x="335306" y="98879"/>
                      </a:lnTo>
                      <a:lnTo>
                        <a:pt x="322347" y="96719"/>
                      </a:lnTo>
                      <a:lnTo>
                        <a:pt x="320187" y="87000"/>
                      </a:lnTo>
                      <a:lnTo>
                        <a:pt x="328826" y="84840"/>
                      </a:lnTo>
                      <a:lnTo>
                        <a:pt x="325586" y="74041"/>
                      </a:lnTo>
                      <a:lnTo>
                        <a:pt x="334225" y="65402"/>
                      </a:lnTo>
                      <a:lnTo>
                        <a:pt x="336868" y="68045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9BF0E34-186F-9987-ADE0-488FA2E9921C}"/>
                    </a:ext>
                  </a:extLst>
                </p:cNvPr>
                <p:cNvSpPr/>
                <p:nvPr/>
              </p:nvSpPr>
              <p:spPr>
                <a:xfrm>
                  <a:off x="2881138" y="1286342"/>
                  <a:ext cx="508378" cy="728906"/>
                </a:xfrm>
                <a:custGeom>
                  <a:avLst/>
                  <a:gdLst>
                    <a:gd name="connsiteX0" fmla="*/ 263486 w 508378"/>
                    <a:gd name="connsiteY0" fmla="*/ 0 h 728906"/>
                    <a:gd name="connsiteX1" fmla="*/ 305241 w 508378"/>
                    <a:gd name="connsiteY1" fmla="*/ 40315 h 728906"/>
                    <a:gd name="connsiteX2" fmla="*/ 303801 w 508378"/>
                    <a:gd name="connsiteY2" fmla="*/ 48954 h 728906"/>
                    <a:gd name="connsiteX3" fmla="*/ 318199 w 508378"/>
                    <a:gd name="connsiteY3" fmla="*/ 66232 h 728906"/>
                    <a:gd name="connsiteX4" fmla="*/ 311000 w 508378"/>
                    <a:gd name="connsiteY4" fmla="*/ 84949 h 728906"/>
                    <a:gd name="connsiteX5" fmla="*/ 285084 w 508378"/>
                    <a:gd name="connsiteY5" fmla="*/ 96468 h 728906"/>
                    <a:gd name="connsiteX6" fmla="*/ 279324 w 508378"/>
                    <a:gd name="connsiteY6" fmla="*/ 103667 h 728906"/>
                    <a:gd name="connsiteX7" fmla="*/ 275005 w 508378"/>
                    <a:gd name="connsiteY7" fmla="*/ 118065 h 728906"/>
                    <a:gd name="connsiteX8" fmla="*/ 276445 w 508378"/>
                    <a:gd name="connsiteY8" fmla="*/ 123824 h 728906"/>
                    <a:gd name="connsiteX9" fmla="*/ 243329 w 508378"/>
                    <a:gd name="connsiteY9" fmla="*/ 164139 h 728906"/>
                    <a:gd name="connsiteX10" fmla="*/ 233250 w 508378"/>
                    <a:gd name="connsiteY10" fmla="*/ 172778 h 728906"/>
                    <a:gd name="connsiteX11" fmla="*/ 234690 w 508378"/>
                    <a:gd name="connsiteY11" fmla="*/ 197255 h 728906"/>
                    <a:gd name="connsiteX12" fmla="*/ 243329 w 508378"/>
                    <a:gd name="connsiteY12" fmla="*/ 197255 h 728906"/>
                    <a:gd name="connsiteX13" fmla="*/ 246209 w 508378"/>
                    <a:gd name="connsiteY13" fmla="*/ 184296 h 728906"/>
                    <a:gd name="connsiteX14" fmla="*/ 259167 w 508378"/>
                    <a:gd name="connsiteY14" fmla="*/ 178537 h 728906"/>
                    <a:gd name="connsiteX15" fmla="*/ 259167 w 508378"/>
                    <a:gd name="connsiteY15" fmla="*/ 165579 h 728906"/>
                    <a:gd name="connsiteX16" fmla="*/ 279324 w 508378"/>
                    <a:gd name="connsiteY16" fmla="*/ 154060 h 728906"/>
                    <a:gd name="connsiteX17" fmla="*/ 279324 w 508378"/>
                    <a:gd name="connsiteY17" fmla="*/ 167019 h 728906"/>
                    <a:gd name="connsiteX18" fmla="*/ 289403 w 508378"/>
                    <a:gd name="connsiteY18" fmla="*/ 179977 h 728906"/>
                    <a:gd name="connsiteX19" fmla="*/ 286523 w 508378"/>
                    <a:gd name="connsiteY19" fmla="*/ 190056 h 728906"/>
                    <a:gd name="connsiteX20" fmla="*/ 270686 w 508378"/>
                    <a:gd name="connsiteY20" fmla="*/ 185736 h 728906"/>
                    <a:gd name="connsiteX21" fmla="*/ 267806 w 508378"/>
                    <a:gd name="connsiteY21" fmla="*/ 194375 h 728906"/>
                    <a:gd name="connsiteX22" fmla="*/ 276445 w 508378"/>
                    <a:gd name="connsiteY22" fmla="*/ 203014 h 728906"/>
                    <a:gd name="connsiteX23" fmla="*/ 289403 w 508378"/>
                    <a:gd name="connsiteY23" fmla="*/ 203014 h 728906"/>
                    <a:gd name="connsiteX24" fmla="*/ 302361 w 508378"/>
                    <a:gd name="connsiteY24" fmla="*/ 220292 h 728906"/>
                    <a:gd name="connsiteX25" fmla="*/ 323959 w 508378"/>
                    <a:gd name="connsiteY25" fmla="*/ 220292 h 728906"/>
                    <a:gd name="connsiteX26" fmla="*/ 331158 w 508378"/>
                    <a:gd name="connsiteY26" fmla="*/ 217412 h 728906"/>
                    <a:gd name="connsiteX27" fmla="*/ 332598 w 508378"/>
                    <a:gd name="connsiteY27" fmla="*/ 228931 h 728906"/>
                    <a:gd name="connsiteX28" fmla="*/ 323959 w 508378"/>
                    <a:gd name="connsiteY28" fmla="*/ 266366 h 728906"/>
                    <a:gd name="connsiteX29" fmla="*/ 336917 w 508378"/>
                    <a:gd name="connsiteY29" fmla="*/ 259167 h 728906"/>
                    <a:gd name="connsiteX30" fmla="*/ 344116 w 508378"/>
                    <a:gd name="connsiteY30" fmla="*/ 240449 h 728906"/>
                    <a:gd name="connsiteX31" fmla="*/ 372912 w 508378"/>
                    <a:gd name="connsiteY31" fmla="*/ 247648 h 728906"/>
                    <a:gd name="connsiteX32" fmla="*/ 375792 w 508378"/>
                    <a:gd name="connsiteY32" fmla="*/ 236130 h 728906"/>
                    <a:gd name="connsiteX33" fmla="*/ 346996 w 508378"/>
                    <a:gd name="connsiteY33" fmla="*/ 224611 h 728906"/>
                    <a:gd name="connsiteX34" fmla="*/ 342676 w 508378"/>
                    <a:gd name="connsiteY34" fmla="*/ 203014 h 728906"/>
                    <a:gd name="connsiteX35" fmla="*/ 400269 w 508378"/>
                    <a:gd name="connsiteY35" fmla="*/ 172778 h 728906"/>
                    <a:gd name="connsiteX36" fmla="*/ 410348 w 508378"/>
                    <a:gd name="connsiteY36" fmla="*/ 162699 h 728906"/>
                    <a:gd name="connsiteX37" fmla="*/ 417547 w 508378"/>
                    <a:gd name="connsiteY37" fmla="*/ 171338 h 728906"/>
                    <a:gd name="connsiteX38" fmla="*/ 437704 w 508378"/>
                    <a:gd name="connsiteY38" fmla="*/ 182856 h 728906"/>
                    <a:gd name="connsiteX39" fmla="*/ 437842 w 508378"/>
                    <a:gd name="connsiteY39" fmla="*/ 188212 h 728906"/>
                    <a:gd name="connsiteX40" fmla="*/ 415243 w 508378"/>
                    <a:gd name="connsiteY40" fmla="*/ 216836 h 728906"/>
                    <a:gd name="connsiteX41" fmla="*/ 425610 w 508378"/>
                    <a:gd name="connsiteY41" fmla="*/ 239297 h 728906"/>
                    <a:gd name="connsiteX42" fmla="*/ 422154 w 508378"/>
                    <a:gd name="connsiteY42" fmla="*/ 266942 h 728906"/>
                    <a:gd name="connsiteX43" fmla="*/ 463621 w 508378"/>
                    <a:gd name="connsiteY43" fmla="*/ 303225 h 728906"/>
                    <a:gd name="connsiteX44" fmla="*/ 467076 w 508378"/>
                    <a:gd name="connsiteY44" fmla="*/ 337781 h 728906"/>
                    <a:gd name="connsiteX45" fmla="*/ 508378 w 508378"/>
                    <a:gd name="connsiteY45" fmla="*/ 343362 h 728906"/>
                    <a:gd name="connsiteX46" fmla="*/ 508378 w 508378"/>
                    <a:gd name="connsiteY46" fmla="*/ 682955 h 728906"/>
                    <a:gd name="connsiteX47" fmla="*/ 505735 w 508378"/>
                    <a:gd name="connsiteY47" fmla="*/ 680312 h 728906"/>
                    <a:gd name="connsiteX48" fmla="*/ 497096 w 508378"/>
                    <a:gd name="connsiteY48" fmla="*/ 688951 h 728906"/>
                    <a:gd name="connsiteX49" fmla="*/ 500336 w 508378"/>
                    <a:gd name="connsiteY49" fmla="*/ 699750 h 728906"/>
                    <a:gd name="connsiteX50" fmla="*/ 491697 w 508378"/>
                    <a:gd name="connsiteY50" fmla="*/ 701910 h 728906"/>
                    <a:gd name="connsiteX51" fmla="*/ 493856 w 508378"/>
                    <a:gd name="connsiteY51" fmla="*/ 711628 h 728906"/>
                    <a:gd name="connsiteX52" fmla="*/ 506815 w 508378"/>
                    <a:gd name="connsiteY52" fmla="*/ 713788 h 728906"/>
                    <a:gd name="connsiteX53" fmla="*/ 503576 w 508378"/>
                    <a:gd name="connsiteY53" fmla="*/ 728906 h 728906"/>
                    <a:gd name="connsiteX54" fmla="*/ 481979 w 508378"/>
                    <a:gd name="connsiteY54" fmla="*/ 725666 h 728906"/>
                    <a:gd name="connsiteX55" fmla="*/ 458222 w 508378"/>
                    <a:gd name="connsiteY55" fmla="*/ 709468 h 728906"/>
                    <a:gd name="connsiteX56" fmla="*/ 439864 w 508378"/>
                    <a:gd name="connsiteY56" fmla="*/ 704069 h 728906"/>
                    <a:gd name="connsiteX57" fmla="*/ 446343 w 508378"/>
                    <a:gd name="connsiteY57" fmla="*/ 669514 h 728906"/>
                    <a:gd name="connsiteX58" fmla="*/ 407468 w 508378"/>
                    <a:gd name="connsiteY58" fmla="*/ 650076 h 728906"/>
                    <a:gd name="connsiteX59" fmla="*/ 397749 w 508378"/>
                    <a:gd name="connsiteY59" fmla="*/ 653316 h 728906"/>
                    <a:gd name="connsiteX60" fmla="*/ 392350 w 508378"/>
                    <a:gd name="connsiteY60" fmla="*/ 648996 h 728906"/>
                    <a:gd name="connsiteX61" fmla="*/ 375072 w 508378"/>
                    <a:gd name="connsiteY61" fmla="*/ 650076 h 728906"/>
                    <a:gd name="connsiteX62" fmla="*/ 365353 w 508378"/>
                    <a:gd name="connsiteY62" fmla="*/ 642517 h 728906"/>
                    <a:gd name="connsiteX63" fmla="*/ 369673 w 508378"/>
                    <a:gd name="connsiteY63" fmla="*/ 634958 h 728906"/>
                    <a:gd name="connsiteX64" fmla="*/ 366433 w 508378"/>
                    <a:gd name="connsiteY64" fmla="*/ 617680 h 728906"/>
                    <a:gd name="connsiteX65" fmla="*/ 359353 w 508378"/>
                    <a:gd name="connsiteY65" fmla="*/ 614910 h 728906"/>
                    <a:gd name="connsiteX66" fmla="*/ 359954 w 508378"/>
                    <a:gd name="connsiteY66" fmla="*/ 614801 h 728906"/>
                    <a:gd name="connsiteX67" fmla="*/ 381551 w 508378"/>
                    <a:gd name="connsiteY67" fmla="*/ 587444 h 728906"/>
                    <a:gd name="connsiteX68" fmla="*/ 374352 w 508378"/>
                    <a:gd name="connsiteY68" fmla="*/ 564407 h 728906"/>
                    <a:gd name="connsiteX69" fmla="*/ 378672 w 508378"/>
                    <a:gd name="connsiteY69" fmla="*/ 548569 h 728906"/>
                    <a:gd name="connsiteX70" fmla="*/ 338357 w 508378"/>
                    <a:gd name="connsiteY70" fmla="*/ 542810 h 728906"/>
                    <a:gd name="connsiteX71" fmla="*/ 329718 w 508378"/>
                    <a:gd name="connsiteY71" fmla="*/ 531292 h 728906"/>
                    <a:gd name="connsiteX72" fmla="*/ 309561 w 508378"/>
                    <a:gd name="connsiteY72" fmla="*/ 537051 h 728906"/>
                    <a:gd name="connsiteX73" fmla="*/ 295162 w 508378"/>
                    <a:gd name="connsiteY73" fmla="*/ 532731 h 728906"/>
                    <a:gd name="connsiteX74" fmla="*/ 309561 w 508378"/>
                    <a:gd name="connsiteY74" fmla="*/ 518333 h 728906"/>
                    <a:gd name="connsiteX75" fmla="*/ 289403 w 508378"/>
                    <a:gd name="connsiteY75" fmla="*/ 508254 h 728906"/>
                    <a:gd name="connsiteX76" fmla="*/ 264926 w 508378"/>
                    <a:gd name="connsiteY76" fmla="*/ 509694 h 728906"/>
                    <a:gd name="connsiteX77" fmla="*/ 260607 w 508378"/>
                    <a:gd name="connsiteY77" fmla="*/ 518333 h 728906"/>
                    <a:gd name="connsiteX78" fmla="*/ 250528 w 508378"/>
                    <a:gd name="connsiteY78" fmla="*/ 521213 h 728906"/>
                    <a:gd name="connsiteX79" fmla="*/ 234690 w 508378"/>
                    <a:gd name="connsiteY79" fmla="*/ 505375 h 728906"/>
                    <a:gd name="connsiteX80" fmla="*/ 243329 w 508378"/>
                    <a:gd name="connsiteY80" fmla="*/ 485217 h 728906"/>
                    <a:gd name="connsiteX81" fmla="*/ 231810 w 508378"/>
                    <a:gd name="connsiteY81" fmla="*/ 475139 h 728906"/>
                    <a:gd name="connsiteX82" fmla="*/ 207334 w 508378"/>
                    <a:gd name="connsiteY82" fmla="*/ 466500 h 728906"/>
                    <a:gd name="connsiteX83" fmla="*/ 218852 w 508378"/>
                    <a:gd name="connsiteY83" fmla="*/ 454981 h 728906"/>
                    <a:gd name="connsiteX84" fmla="*/ 214533 w 508378"/>
                    <a:gd name="connsiteY84" fmla="*/ 437704 h 728906"/>
                    <a:gd name="connsiteX85" fmla="*/ 181417 w 508378"/>
                    <a:gd name="connsiteY85" fmla="*/ 437704 h 728906"/>
                    <a:gd name="connsiteX86" fmla="*/ 156940 w 508378"/>
                    <a:gd name="connsiteY86" fmla="*/ 452102 h 728906"/>
                    <a:gd name="connsiteX87" fmla="*/ 139662 w 508378"/>
                    <a:gd name="connsiteY87" fmla="*/ 433384 h 728906"/>
                    <a:gd name="connsiteX88" fmla="*/ 116625 w 508378"/>
                    <a:gd name="connsiteY88" fmla="*/ 433384 h 728906"/>
                    <a:gd name="connsiteX89" fmla="*/ 109426 w 508378"/>
                    <a:gd name="connsiteY89" fmla="*/ 418986 h 728906"/>
                    <a:gd name="connsiteX90" fmla="*/ 50394 w 508378"/>
                    <a:gd name="connsiteY90" fmla="*/ 395949 h 728906"/>
                    <a:gd name="connsiteX91" fmla="*/ 51833 w 508378"/>
                    <a:gd name="connsiteY91" fmla="*/ 372912 h 728906"/>
                    <a:gd name="connsiteX92" fmla="*/ 43195 w 508378"/>
                    <a:gd name="connsiteY92" fmla="*/ 365713 h 728906"/>
                    <a:gd name="connsiteX93" fmla="*/ 50394 w 508378"/>
                    <a:gd name="connsiteY93" fmla="*/ 357074 h 728906"/>
                    <a:gd name="connsiteX94" fmla="*/ 53273 w 508378"/>
                    <a:gd name="connsiteY94" fmla="*/ 318199 h 728906"/>
                    <a:gd name="connsiteX95" fmla="*/ 63352 w 508378"/>
                    <a:gd name="connsiteY95" fmla="*/ 306681 h 728906"/>
                    <a:gd name="connsiteX96" fmla="*/ 95028 w 508378"/>
                    <a:gd name="connsiteY96" fmla="*/ 325398 h 728906"/>
                    <a:gd name="connsiteX97" fmla="*/ 99347 w 508378"/>
                    <a:gd name="connsiteY97" fmla="*/ 332597 h 728906"/>
                    <a:gd name="connsiteX98" fmla="*/ 122384 w 508378"/>
                    <a:gd name="connsiteY98" fmla="*/ 313880 h 728906"/>
                    <a:gd name="connsiteX99" fmla="*/ 138222 w 508378"/>
                    <a:gd name="connsiteY99" fmla="*/ 313880 h 728906"/>
                    <a:gd name="connsiteX100" fmla="*/ 142542 w 508378"/>
                    <a:gd name="connsiteY100" fmla="*/ 276444 h 728906"/>
                    <a:gd name="connsiteX101" fmla="*/ 129584 w 508378"/>
                    <a:gd name="connsiteY101" fmla="*/ 257727 h 728906"/>
                    <a:gd name="connsiteX102" fmla="*/ 123824 w 508378"/>
                    <a:gd name="connsiteY102" fmla="*/ 233250 h 728906"/>
                    <a:gd name="connsiteX103" fmla="*/ 135343 w 508378"/>
                    <a:gd name="connsiteY103" fmla="*/ 221731 h 728906"/>
                    <a:gd name="connsiteX104" fmla="*/ 125264 w 508378"/>
                    <a:gd name="connsiteY104" fmla="*/ 201574 h 728906"/>
                    <a:gd name="connsiteX105" fmla="*/ 103667 w 508378"/>
                    <a:gd name="connsiteY105" fmla="*/ 203014 h 728906"/>
                    <a:gd name="connsiteX106" fmla="*/ 54713 w 508378"/>
                    <a:gd name="connsiteY106" fmla="*/ 228931 h 728906"/>
                    <a:gd name="connsiteX107" fmla="*/ 44634 w 508378"/>
                    <a:gd name="connsiteY107" fmla="*/ 218852 h 728906"/>
                    <a:gd name="connsiteX108" fmla="*/ 46074 w 508378"/>
                    <a:gd name="connsiteY108" fmla="*/ 201574 h 728906"/>
                    <a:gd name="connsiteX109" fmla="*/ 0 w 508378"/>
                    <a:gd name="connsiteY109" fmla="*/ 155500 h 728906"/>
                    <a:gd name="connsiteX110" fmla="*/ 17278 w 508378"/>
                    <a:gd name="connsiteY110" fmla="*/ 132463 h 728906"/>
                    <a:gd name="connsiteX111" fmla="*/ 7625 w 508378"/>
                    <a:gd name="connsiteY111" fmla="*/ 100749 h 728906"/>
                    <a:gd name="connsiteX112" fmla="*/ 23037 w 508378"/>
                    <a:gd name="connsiteY112" fmla="*/ 99347 h 728906"/>
                    <a:gd name="connsiteX113" fmla="*/ 40315 w 508378"/>
                    <a:gd name="connsiteY113" fmla="*/ 110866 h 728906"/>
                    <a:gd name="connsiteX114" fmla="*/ 83509 w 508378"/>
                    <a:gd name="connsiteY114" fmla="*/ 96468 h 728906"/>
                    <a:gd name="connsiteX115" fmla="*/ 92148 w 508378"/>
                    <a:gd name="connsiteY115" fmla="*/ 71991 h 728906"/>
                    <a:gd name="connsiteX116" fmla="*/ 122384 w 508378"/>
                    <a:gd name="connsiteY116" fmla="*/ 70551 h 728906"/>
                    <a:gd name="connsiteX117" fmla="*/ 129584 w 508378"/>
                    <a:gd name="connsiteY117" fmla="*/ 66232 h 728906"/>
                    <a:gd name="connsiteX118" fmla="*/ 151181 w 508378"/>
                    <a:gd name="connsiteY118" fmla="*/ 54713 h 728906"/>
                    <a:gd name="connsiteX119" fmla="*/ 164139 w 508378"/>
                    <a:gd name="connsiteY119" fmla="*/ 41755 h 728906"/>
                    <a:gd name="connsiteX120" fmla="*/ 165579 w 508378"/>
                    <a:gd name="connsiteY120" fmla="*/ 30236 h 728906"/>
                    <a:gd name="connsiteX121" fmla="*/ 194375 w 508378"/>
                    <a:gd name="connsiteY121" fmla="*/ 18718 h 728906"/>
                    <a:gd name="connsiteX122" fmla="*/ 223172 w 508378"/>
                    <a:gd name="connsiteY122" fmla="*/ 12958 h 728906"/>
                    <a:gd name="connsiteX123" fmla="*/ 243329 w 508378"/>
                    <a:gd name="connsiteY123" fmla="*/ 4320 h 728906"/>
                    <a:gd name="connsiteX0" fmla="*/ 263486 w 895525"/>
                    <a:gd name="connsiteY0" fmla="*/ 0 h 728906"/>
                    <a:gd name="connsiteX1" fmla="*/ 305241 w 895525"/>
                    <a:gd name="connsiteY1" fmla="*/ 40315 h 728906"/>
                    <a:gd name="connsiteX2" fmla="*/ 303801 w 895525"/>
                    <a:gd name="connsiteY2" fmla="*/ 48954 h 728906"/>
                    <a:gd name="connsiteX3" fmla="*/ 318199 w 895525"/>
                    <a:gd name="connsiteY3" fmla="*/ 66232 h 728906"/>
                    <a:gd name="connsiteX4" fmla="*/ 311000 w 895525"/>
                    <a:gd name="connsiteY4" fmla="*/ 84949 h 728906"/>
                    <a:gd name="connsiteX5" fmla="*/ 285084 w 895525"/>
                    <a:gd name="connsiteY5" fmla="*/ 96468 h 728906"/>
                    <a:gd name="connsiteX6" fmla="*/ 279324 w 895525"/>
                    <a:gd name="connsiteY6" fmla="*/ 103667 h 728906"/>
                    <a:gd name="connsiteX7" fmla="*/ 275005 w 895525"/>
                    <a:gd name="connsiteY7" fmla="*/ 118065 h 728906"/>
                    <a:gd name="connsiteX8" fmla="*/ 276445 w 895525"/>
                    <a:gd name="connsiteY8" fmla="*/ 123824 h 728906"/>
                    <a:gd name="connsiteX9" fmla="*/ 243329 w 895525"/>
                    <a:gd name="connsiteY9" fmla="*/ 164139 h 728906"/>
                    <a:gd name="connsiteX10" fmla="*/ 233250 w 895525"/>
                    <a:gd name="connsiteY10" fmla="*/ 172778 h 728906"/>
                    <a:gd name="connsiteX11" fmla="*/ 234690 w 895525"/>
                    <a:gd name="connsiteY11" fmla="*/ 197255 h 728906"/>
                    <a:gd name="connsiteX12" fmla="*/ 243329 w 895525"/>
                    <a:gd name="connsiteY12" fmla="*/ 197255 h 728906"/>
                    <a:gd name="connsiteX13" fmla="*/ 246209 w 895525"/>
                    <a:gd name="connsiteY13" fmla="*/ 184296 h 728906"/>
                    <a:gd name="connsiteX14" fmla="*/ 259167 w 895525"/>
                    <a:gd name="connsiteY14" fmla="*/ 178537 h 728906"/>
                    <a:gd name="connsiteX15" fmla="*/ 259167 w 895525"/>
                    <a:gd name="connsiteY15" fmla="*/ 165579 h 728906"/>
                    <a:gd name="connsiteX16" fmla="*/ 279324 w 895525"/>
                    <a:gd name="connsiteY16" fmla="*/ 154060 h 728906"/>
                    <a:gd name="connsiteX17" fmla="*/ 279324 w 895525"/>
                    <a:gd name="connsiteY17" fmla="*/ 167019 h 728906"/>
                    <a:gd name="connsiteX18" fmla="*/ 289403 w 895525"/>
                    <a:gd name="connsiteY18" fmla="*/ 179977 h 728906"/>
                    <a:gd name="connsiteX19" fmla="*/ 286523 w 895525"/>
                    <a:gd name="connsiteY19" fmla="*/ 190056 h 728906"/>
                    <a:gd name="connsiteX20" fmla="*/ 270686 w 895525"/>
                    <a:gd name="connsiteY20" fmla="*/ 185736 h 728906"/>
                    <a:gd name="connsiteX21" fmla="*/ 267806 w 895525"/>
                    <a:gd name="connsiteY21" fmla="*/ 194375 h 728906"/>
                    <a:gd name="connsiteX22" fmla="*/ 276445 w 895525"/>
                    <a:gd name="connsiteY22" fmla="*/ 203014 h 728906"/>
                    <a:gd name="connsiteX23" fmla="*/ 289403 w 895525"/>
                    <a:gd name="connsiteY23" fmla="*/ 203014 h 728906"/>
                    <a:gd name="connsiteX24" fmla="*/ 302361 w 895525"/>
                    <a:gd name="connsiteY24" fmla="*/ 220292 h 728906"/>
                    <a:gd name="connsiteX25" fmla="*/ 323959 w 895525"/>
                    <a:gd name="connsiteY25" fmla="*/ 220292 h 728906"/>
                    <a:gd name="connsiteX26" fmla="*/ 331158 w 895525"/>
                    <a:gd name="connsiteY26" fmla="*/ 217412 h 728906"/>
                    <a:gd name="connsiteX27" fmla="*/ 332598 w 895525"/>
                    <a:gd name="connsiteY27" fmla="*/ 228931 h 728906"/>
                    <a:gd name="connsiteX28" fmla="*/ 323959 w 895525"/>
                    <a:gd name="connsiteY28" fmla="*/ 266366 h 728906"/>
                    <a:gd name="connsiteX29" fmla="*/ 336917 w 895525"/>
                    <a:gd name="connsiteY29" fmla="*/ 259167 h 728906"/>
                    <a:gd name="connsiteX30" fmla="*/ 344116 w 895525"/>
                    <a:gd name="connsiteY30" fmla="*/ 240449 h 728906"/>
                    <a:gd name="connsiteX31" fmla="*/ 372912 w 895525"/>
                    <a:gd name="connsiteY31" fmla="*/ 247648 h 728906"/>
                    <a:gd name="connsiteX32" fmla="*/ 375792 w 895525"/>
                    <a:gd name="connsiteY32" fmla="*/ 236130 h 728906"/>
                    <a:gd name="connsiteX33" fmla="*/ 346996 w 895525"/>
                    <a:gd name="connsiteY33" fmla="*/ 224611 h 728906"/>
                    <a:gd name="connsiteX34" fmla="*/ 342676 w 895525"/>
                    <a:gd name="connsiteY34" fmla="*/ 203014 h 728906"/>
                    <a:gd name="connsiteX35" fmla="*/ 400269 w 895525"/>
                    <a:gd name="connsiteY35" fmla="*/ 172778 h 728906"/>
                    <a:gd name="connsiteX36" fmla="*/ 410348 w 895525"/>
                    <a:gd name="connsiteY36" fmla="*/ 162699 h 728906"/>
                    <a:gd name="connsiteX37" fmla="*/ 417547 w 895525"/>
                    <a:gd name="connsiteY37" fmla="*/ 171338 h 728906"/>
                    <a:gd name="connsiteX38" fmla="*/ 437704 w 895525"/>
                    <a:gd name="connsiteY38" fmla="*/ 182856 h 728906"/>
                    <a:gd name="connsiteX39" fmla="*/ 437842 w 895525"/>
                    <a:gd name="connsiteY39" fmla="*/ 188212 h 728906"/>
                    <a:gd name="connsiteX40" fmla="*/ 415243 w 895525"/>
                    <a:gd name="connsiteY40" fmla="*/ 216836 h 728906"/>
                    <a:gd name="connsiteX41" fmla="*/ 425610 w 895525"/>
                    <a:gd name="connsiteY41" fmla="*/ 239297 h 728906"/>
                    <a:gd name="connsiteX42" fmla="*/ 422154 w 895525"/>
                    <a:gd name="connsiteY42" fmla="*/ 266942 h 728906"/>
                    <a:gd name="connsiteX43" fmla="*/ 463621 w 895525"/>
                    <a:gd name="connsiteY43" fmla="*/ 303225 h 728906"/>
                    <a:gd name="connsiteX44" fmla="*/ 467076 w 895525"/>
                    <a:gd name="connsiteY44" fmla="*/ 337781 h 728906"/>
                    <a:gd name="connsiteX45" fmla="*/ 508378 w 895525"/>
                    <a:gd name="connsiteY45" fmla="*/ 343362 h 728906"/>
                    <a:gd name="connsiteX46" fmla="*/ 895525 w 895525"/>
                    <a:gd name="connsiteY46" fmla="*/ 437683 h 728906"/>
                    <a:gd name="connsiteX47" fmla="*/ 508378 w 895525"/>
                    <a:gd name="connsiteY47" fmla="*/ 682955 h 728906"/>
                    <a:gd name="connsiteX48" fmla="*/ 505735 w 895525"/>
                    <a:gd name="connsiteY48" fmla="*/ 680312 h 728906"/>
                    <a:gd name="connsiteX49" fmla="*/ 497096 w 895525"/>
                    <a:gd name="connsiteY49" fmla="*/ 688951 h 728906"/>
                    <a:gd name="connsiteX50" fmla="*/ 500336 w 895525"/>
                    <a:gd name="connsiteY50" fmla="*/ 699750 h 728906"/>
                    <a:gd name="connsiteX51" fmla="*/ 491697 w 895525"/>
                    <a:gd name="connsiteY51" fmla="*/ 701910 h 728906"/>
                    <a:gd name="connsiteX52" fmla="*/ 493856 w 895525"/>
                    <a:gd name="connsiteY52" fmla="*/ 711628 h 728906"/>
                    <a:gd name="connsiteX53" fmla="*/ 506815 w 895525"/>
                    <a:gd name="connsiteY53" fmla="*/ 713788 h 728906"/>
                    <a:gd name="connsiteX54" fmla="*/ 503576 w 895525"/>
                    <a:gd name="connsiteY54" fmla="*/ 728906 h 728906"/>
                    <a:gd name="connsiteX55" fmla="*/ 481979 w 895525"/>
                    <a:gd name="connsiteY55" fmla="*/ 725666 h 728906"/>
                    <a:gd name="connsiteX56" fmla="*/ 458222 w 895525"/>
                    <a:gd name="connsiteY56" fmla="*/ 709468 h 728906"/>
                    <a:gd name="connsiteX57" fmla="*/ 439864 w 895525"/>
                    <a:gd name="connsiteY57" fmla="*/ 704069 h 728906"/>
                    <a:gd name="connsiteX58" fmla="*/ 446343 w 895525"/>
                    <a:gd name="connsiteY58" fmla="*/ 669514 h 728906"/>
                    <a:gd name="connsiteX59" fmla="*/ 407468 w 895525"/>
                    <a:gd name="connsiteY59" fmla="*/ 650076 h 728906"/>
                    <a:gd name="connsiteX60" fmla="*/ 397749 w 895525"/>
                    <a:gd name="connsiteY60" fmla="*/ 653316 h 728906"/>
                    <a:gd name="connsiteX61" fmla="*/ 392350 w 895525"/>
                    <a:gd name="connsiteY61" fmla="*/ 648996 h 728906"/>
                    <a:gd name="connsiteX62" fmla="*/ 375072 w 895525"/>
                    <a:gd name="connsiteY62" fmla="*/ 650076 h 728906"/>
                    <a:gd name="connsiteX63" fmla="*/ 365353 w 895525"/>
                    <a:gd name="connsiteY63" fmla="*/ 642517 h 728906"/>
                    <a:gd name="connsiteX64" fmla="*/ 369673 w 895525"/>
                    <a:gd name="connsiteY64" fmla="*/ 634958 h 728906"/>
                    <a:gd name="connsiteX65" fmla="*/ 366433 w 895525"/>
                    <a:gd name="connsiteY65" fmla="*/ 617680 h 728906"/>
                    <a:gd name="connsiteX66" fmla="*/ 359353 w 895525"/>
                    <a:gd name="connsiteY66" fmla="*/ 614910 h 728906"/>
                    <a:gd name="connsiteX67" fmla="*/ 359954 w 895525"/>
                    <a:gd name="connsiteY67" fmla="*/ 614801 h 728906"/>
                    <a:gd name="connsiteX68" fmla="*/ 381551 w 895525"/>
                    <a:gd name="connsiteY68" fmla="*/ 587444 h 728906"/>
                    <a:gd name="connsiteX69" fmla="*/ 374352 w 895525"/>
                    <a:gd name="connsiteY69" fmla="*/ 564407 h 728906"/>
                    <a:gd name="connsiteX70" fmla="*/ 378672 w 895525"/>
                    <a:gd name="connsiteY70" fmla="*/ 548569 h 728906"/>
                    <a:gd name="connsiteX71" fmla="*/ 338357 w 895525"/>
                    <a:gd name="connsiteY71" fmla="*/ 542810 h 728906"/>
                    <a:gd name="connsiteX72" fmla="*/ 329718 w 895525"/>
                    <a:gd name="connsiteY72" fmla="*/ 531292 h 728906"/>
                    <a:gd name="connsiteX73" fmla="*/ 309561 w 895525"/>
                    <a:gd name="connsiteY73" fmla="*/ 537051 h 728906"/>
                    <a:gd name="connsiteX74" fmla="*/ 295162 w 895525"/>
                    <a:gd name="connsiteY74" fmla="*/ 532731 h 728906"/>
                    <a:gd name="connsiteX75" fmla="*/ 309561 w 895525"/>
                    <a:gd name="connsiteY75" fmla="*/ 518333 h 728906"/>
                    <a:gd name="connsiteX76" fmla="*/ 289403 w 895525"/>
                    <a:gd name="connsiteY76" fmla="*/ 508254 h 728906"/>
                    <a:gd name="connsiteX77" fmla="*/ 264926 w 895525"/>
                    <a:gd name="connsiteY77" fmla="*/ 509694 h 728906"/>
                    <a:gd name="connsiteX78" fmla="*/ 260607 w 895525"/>
                    <a:gd name="connsiteY78" fmla="*/ 518333 h 728906"/>
                    <a:gd name="connsiteX79" fmla="*/ 250528 w 895525"/>
                    <a:gd name="connsiteY79" fmla="*/ 521213 h 728906"/>
                    <a:gd name="connsiteX80" fmla="*/ 234690 w 895525"/>
                    <a:gd name="connsiteY80" fmla="*/ 505375 h 728906"/>
                    <a:gd name="connsiteX81" fmla="*/ 243329 w 895525"/>
                    <a:gd name="connsiteY81" fmla="*/ 485217 h 728906"/>
                    <a:gd name="connsiteX82" fmla="*/ 231810 w 895525"/>
                    <a:gd name="connsiteY82" fmla="*/ 475139 h 728906"/>
                    <a:gd name="connsiteX83" fmla="*/ 207334 w 895525"/>
                    <a:gd name="connsiteY83" fmla="*/ 466500 h 728906"/>
                    <a:gd name="connsiteX84" fmla="*/ 218852 w 895525"/>
                    <a:gd name="connsiteY84" fmla="*/ 454981 h 728906"/>
                    <a:gd name="connsiteX85" fmla="*/ 214533 w 895525"/>
                    <a:gd name="connsiteY85" fmla="*/ 437704 h 728906"/>
                    <a:gd name="connsiteX86" fmla="*/ 181417 w 895525"/>
                    <a:gd name="connsiteY86" fmla="*/ 437704 h 728906"/>
                    <a:gd name="connsiteX87" fmla="*/ 156940 w 895525"/>
                    <a:gd name="connsiteY87" fmla="*/ 452102 h 728906"/>
                    <a:gd name="connsiteX88" fmla="*/ 139662 w 895525"/>
                    <a:gd name="connsiteY88" fmla="*/ 433384 h 728906"/>
                    <a:gd name="connsiteX89" fmla="*/ 116625 w 895525"/>
                    <a:gd name="connsiteY89" fmla="*/ 433384 h 728906"/>
                    <a:gd name="connsiteX90" fmla="*/ 109426 w 895525"/>
                    <a:gd name="connsiteY90" fmla="*/ 418986 h 728906"/>
                    <a:gd name="connsiteX91" fmla="*/ 50394 w 895525"/>
                    <a:gd name="connsiteY91" fmla="*/ 395949 h 728906"/>
                    <a:gd name="connsiteX92" fmla="*/ 51833 w 895525"/>
                    <a:gd name="connsiteY92" fmla="*/ 372912 h 728906"/>
                    <a:gd name="connsiteX93" fmla="*/ 43195 w 895525"/>
                    <a:gd name="connsiteY93" fmla="*/ 365713 h 728906"/>
                    <a:gd name="connsiteX94" fmla="*/ 50394 w 895525"/>
                    <a:gd name="connsiteY94" fmla="*/ 357074 h 728906"/>
                    <a:gd name="connsiteX95" fmla="*/ 53273 w 895525"/>
                    <a:gd name="connsiteY95" fmla="*/ 318199 h 728906"/>
                    <a:gd name="connsiteX96" fmla="*/ 63352 w 895525"/>
                    <a:gd name="connsiteY96" fmla="*/ 306681 h 728906"/>
                    <a:gd name="connsiteX97" fmla="*/ 95028 w 895525"/>
                    <a:gd name="connsiteY97" fmla="*/ 325398 h 728906"/>
                    <a:gd name="connsiteX98" fmla="*/ 99347 w 895525"/>
                    <a:gd name="connsiteY98" fmla="*/ 332597 h 728906"/>
                    <a:gd name="connsiteX99" fmla="*/ 122384 w 895525"/>
                    <a:gd name="connsiteY99" fmla="*/ 313880 h 728906"/>
                    <a:gd name="connsiteX100" fmla="*/ 138222 w 895525"/>
                    <a:gd name="connsiteY100" fmla="*/ 313880 h 728906"/>
                    <a:gd name="connsiteX101" fmla="*/ 142542 w 895525"/>
                    <a:gd name="connsiteY101" fmla="*/ 276444 h 728906"/>
                    <a:gd name="connsiteX102" fmla="*/ 129584 w 895525"/>
                    <a:gd name="connsiteY102" fmla="*/ 257727 h 728906"/>
                    <a:gd name="connsiteX103" fmla="*/ 123824 w 895525"/>
                    <a:gd name="connsiteY103" fmla="*/ 233250 h 728906"/>
                    <a:gd name="connsiteX104" fmla="*/ 135343 w 895525"/>
                    <a:gd name="connsiteY104" fmla="*/ 221731 h 728906"/>
                    <a:gd name="connsiteX105" fmla="*/ 125264 w 895525"/>
                    <a:gd name="connsiteY105" fmla="*/ 201574 h 728906"/>
                    <a:gd name="connsiteX106" fmla="*/ 103667 w 895525"/>
                    <a:gd name="connsiteY106" fmla="*/ 203014 h 728906"/>
                    <a:gd name="connsiteX107" fmla="*/ 54713 w 895525"/>
                    <a:gd name="connsiteY107" fmla="*/ 228931 h 728906"/>
                    <a:gd name="connsiteX108" fmla="*/ 44634 w 895525"/>
                    <a:gd name="connsiteY108" fmla="*/ 218852 h 728906"/>
                    <a:gd name="connsiteX109" fmla="*/ 46074 w 895525"/>
                    <a:gd name="connsiteY109" fmla="*/ 201574 h 728906"/>
                    <a:gd name="connsiteX110" fmla="*/ 0 w 895525"/>
                    <a:gd name="connsiteY110" fmla="*/ 155500 h 728906"/>
                    <a:gd name="connsiteX111" fmla="*/ 17278 w 895525"/>
                    <a:gd name="connsiteY111" fmla="*/ 132463 h 728906"/>
                    <a:gd name="connsiteX112" fmla="*/ 7625 w 895525"/>
                    <a:gd name="connsiteY112" fmla="*/ 100749 h 728906"/>
                    <a:gd name="connsiteX113" fmla="*/ 23037 w 895525"/>
                    <a:gd name="connsiteY113" fmla="*/ 99347 h 728906"/>
                    <a:gd name="connsiteX114" fmla="*/ 40315 w 895525"/>
                    <a:gd name="connsiteY114" fmla="*/ 110866 h 728906"/>
                    <a:gd name="connsiteX115" fmla="*/ 83509 w 895525"/>
                    <a:gd name="connsiteY115" fmla="*/ 96468 h 728906"/>
                    <a:gd name="connsiteX116" fmla="*/ 92148 w 895525"/>
                    <a:gd name="connsiteY116" fmla="*/ 71991 h 728906"/>
                    <a:gd name="connsiteX117" fmla="*/ 122384 w 895525"/>
                    <a:gd name="connsiteY117" fmla="*/ 70551 h 728906"/>
                    <a:gd name="connsiteX118" fmla="*/ 129584 w 895525"/>
                    <a:gd name="connsiteY118" fmla="*/ 66232 h 728906"/>
                    <a:gd name="connsiteX119" fmla="*/ 151181 w 895525"/>
                    <a:gd name="connsiteY119" fmla="*/ 54713 h 728906"/>
                    <a:gd name="connsiteX120" fmla="*/ 164139 w 895525"/>
                    <a:gd name="connsiteY120" fmla="*/ 41755 h 728906"/>
                    <a:gd name="connsiteX121" fmla="*/ 165579 w 895525"/>
                    <a:gd name="connsiteY121" fmla="*/ 30236 h 728906"/>
                    <a:gd name="connsiteX122" fmla="*/ 194375 w 895525"/>
                    <a:gd name="connsiteY122" fmla="*/ 18718 h 728906"/>
                    <a:gd name="connsiteX123" fmla="*/ 223172 w 895525"/>
                    <a:gd name="connsiteY123" fmla="*/ 12958 h 728906"/>
                    <a:gd name="connsiteX124" fmla="*/ 243329 w 895525"/>
                    <a:gd name="connsiteY124" fmla="*/ 4320 h 728906"/>
                    <a:gd name="connsiteX125" fmla="*/ 263486 w 895525"/>
                    <a:gd name="connsiteY125" fmla="*/ 0 h 728906"/>
                    <a:gd name="connsiteX0" fmla="*/ 895525 w 986965"/>
                    <a:gd name="connsiteY0" fmla="*/ 437683 h 728906"/>
                    <a:gd name="connsiteX1" fmla="*/ 508378 w 986965"/>
                    <a:gd name="connsiteY1" fmla="*/ 682955 h 728906"/>
                    <a:gd name="connsiteX2" fmla="*/ 505735 w 986965"/>
                    <a:gd name="connsiteY2" fmla="*/ 680312 h 728906"/>
                    <a:gd name="connsiteX3" fmla="*/ 497096 w 986965"/>
                    <a:gd name="connsiteY3" fmla="*/ 688951 h 728906"/>
                    <a:gd name="connsiteX4" fmla="*/ 500336 w 986965"/>
                    <a:gd name="connsiteY4" fmla="*/ 699750 h 728906"/>
                    <a:gd name="connsiteX5" fmla="*/ 491697 w 986965"/>
                    <a:gd name="connsiteY5" fmla="*/ 701910 h 728906"/>
                    <a:gd name="connsiteX6" fmla="*/ 493856 w 986965"/>
                    <a:gd name="connsiteY6" fmla="*/ 711628 h 728906"/>
                    <a:gd name="connsiteX7" fmla="*/ 506815 w 986965"/>
                    <a:gd name="connsiteY7" fmla="*/ 713788 h 728906"/>
                    <a:gd name="connsiteX8" fmla="*/ 503576 w 986965"/>
                    <a:gd name="connsiteY8" fmla="*/ 728906 h 728906"/>
                    <a:gd name="connsiteX9" fmla="*/ 481979 w 986965"/>
                    <a:gd name="connsiteY9" fmla="*/ 725666 h 728906"/>
                    <a:gd name="connsiteX10" fmla="*/ 458222 w 986965"/>
                    <a:gd name="connsiteY10" fmla="*/ 709468 h 728906"/>
                    <a:gd name="connsiteX11" fmla="*/ 439864 w 986965"/>
                    <a:gd name="connsiteY11" fmla="*/ 704069 h 728906"/>
                    <a:gd name="connsiteX12" fmla="*/ 446343 w 986965"/>
                    <a:gd name="connsiteY12" fmla="*/ 669514 h 728906"/>
                    <a:gd name="connsiteX13" fmla="*/ 407468 w 986965"/>
                    <a:gd name="connsiteY13" fmla="*/ 650076 h 728906"/>
                    <a:gd name="connsiteX14" fmla="*/ 397749 w 986965"/>
                    <a:gd name="connsiteY14" fmla="*/ 653316 h 728906"/>
                    <a:gd name="connsiteX15" fmla="*/ 392350 w 986965"/>
                    <a:gd name="connsiteY15" fmla="*/ 648996 h 728906"/>
                    <a:gd name="connsiteX16" fmla="*/ 375072 w 986965"/>
                    <a:gd name="connsiteY16" fmla="*/ 650076 h 728906"/>
                    <a:gd name="connsiteX17" fmla="*/ 365353 w 986965"/>
                    <a:gd name="connsiteY17" fmla="*/ 642517 h 728906"/>
                    <a:gd name="connsiteX18" fmla="*/ 369673 w 986965"/>
                    <a:gd name="connsiteY18" fmla="*/ 634958 h 728906"/>
                    <a:gd name="connsiteX19" fmla="*/ 366433 w 986965"/>
                    <a:gd name="connsiteY19" fmla="*/ 617680 h 728906"/>
                    <a:gd name="connsiteX20" fmla="*/ 359353 w 986965"/>
                    <a:gd name="connsiteY20" fmla="*/ 614910 h 728906"/>
                    <a:gd name="connsiteX21" fmla="*/ 359954 w 986965"/>
                    <a:gd name="connsiteY21" fmla="*/ 614801 h 728906"/>
                    <a:gd name="connsiteX22" fmla="*/ 381551 w 986965"/>
                    <a:gd name="connsiteY22" fmla="*/ 587444 h 728906"/>
                    <a:gd name="connsiteX23" fmla="*/ 374352 w 986965"/>
                    <a:gd name="connsiteY23" fmla="*/ 564407 h 728906"/>
                    <a:gd name="connsiteX24" fmla="*/ 378672 w 986965"/>
                    <a:gd name="connsiteY24" fmla="*/ 548569 h 728906"/>
                    <a:gd name="connsiteX25" fmla="*/ 338357 w 986965"/>
                    <a:gd name="connsiteY25" fmla="*/ 542810 h 728906"/>
                    <a:gd name="connsiteX26" fmla="*/ 329718 w 986965"/>
                    <a:gd name="connsiteY26" fmla="*/ 531292 h 728906"/>
                    <a:gd name="connsiteX27" fmla="*/ 309561 w 986965"/>
                    <a:gd name="connsiteY27" fmla="*/ 537051 h 728906"/>
                    <a:gd name="connsiteX28" fmla="*/ 295162 w 986965"/>
                    <a:gd name="connsiteY28" fmla="*/ 532731 h 728906"/>
                    <a:gd name="connsiteX29" fmla="*/ 309561 w 986965"/>
                    <a:gd name="connsiteY29" fmla="*/ 518333 h 728906"/>
                    <a:gd name="connsiteX30" fmla="*/ 289403 w 986965"/>
                    <a:gd name="connsiteY30" fmla="*/ 508254 h 728906"/>
                    <a:gd name="connsiteX31" fmla="*/ 264926 w 986965"/>
                    <a:gd name="connsiteY31" fmla="*/ 509694 h 728906"/>
                    <a:gd name="connsiteX32" fmla="*/ 260607 w 986965"/>
                    <a:gd name="connsiteY32" fmla="*/ 518333 h 728906"/>
                    <a:gd name="connsiteX33" fmla="*/ 250528 w 986965"/>
                    <a:gd name="connsiteY33" fmla="*/ 521213 h 728906"/>
                    <a:gd name="connsiteX34" fmla="*/ 234690 w 986965"/>
                    <a:gd name="connsiteY34" fmla="*/ 505375 h 728906"/>
                    <a:gd name="connsiteX35" fmla="*/ 243329 w 986965"/>
                    <a:gd name="connsiteY35" fmla="*/ 485217 h 728906"/>
                    <a:gd name="connsiteX36" fmla="*/ 231810 w 986965"/>
                    <a:gd name="connsiteY36" fmla="*/ 475139 h 728906"/>
                    <a:gd name="connsiteX37" fmla="*/ 207334 w 986965"/>
                    <a:gd name="connsiteY37" fmla="*/ 466500 h 728906"/>
                    <a:gd name="connsiteX38" fmla="*/ 218852 w 986965"/>
                    <a:gd name="connsiteY38" fmla="*/ 454981 h 728906"/>
                    <a:gd name="connsiteX39" fmla="*/ 214533 w 986965"/>
                    <a:gd name="connsiteY39" fmla="*/ 437704 h 728906"/>
                    <a:gd name="connsiteX40" fmla="*/ 181417 w 986965"/>
                    <a:gd name="connsiteY40" fmla="*/ 437704 h 728906"/>
                    <a:gd name="connsiteX41" fmla="*/ 156940 w 986965"/>
                    <a:gd name="connsiteY41" fmla="*/ 452102 h 728906"/>
                    <a:gd name="connsiteX42" fmla="*/ 139662 w 986965"/>
                    <a:gd name="connsiteY42" fmla="*/ 433384 h 728906"/>
                    <a:gd name="connsiteX43" fmla="*/ 116625 w 986965"/>
                    <a:gd name="connsiteY43" fmla="*/ 433384 h 728906"/>
                    <a:gd name="connsiteX44" fmla="*/ 109426 w 986965"/>
                    <a:gd name="connsiteY44" fmla="*/ 418986 h 728906"/>
                    <a:gd name="connsiteX45" fmla="*/ 50394 w 986965"/>
                    <a:gd name="connsiteY45" fmla="*/ 395949 h 728906"/>
                    <a:gd name="connsiteX46" fmla="*/ 51833 w 986965"/>
                    <a:gd name="connsiteY46" fmla="*/ 372912 h 728906"/>
                    <a:gd name="connsiteX47" fmla="*/ 43195 w 986965"/>
                    <a:gd name="connsiteY47" fmla="*/ 365713 h 728906"/>
                    <a:gd name="connsiteX48" fmla="*/ 50394 w 986965"/>
                    <a:gd name="connsiteY48" fmla="*/ 357074 h 728906"/>
                    <a:gd name="connsiteX49" fmla="*/ 53273 w 986965"/>
                    <a:gd name="connsiteY49" fmla="*/ 318199 h 728906"/>
                    <a:gd name="connsiteX50" fmla="*/ 63352 w 986965"/>
                    <a:gd name="connsiteY50" fmla="*/ 306681 h 728906"/>
                    <a:gd name="connsiteX51" fmla="*/ 95028 w 986965"/>
                    <a:gd name="connsiteY51" fmla="*/ 325398 h 728906"/>
                    <a:gd name="connsiteX52" fmla="*/ 99347 w 986965"/>
                    <a:gd name="connsiteY52" fmla="*/ 332597 h 728906"/>
                    <a:gd name="connsiteX53" fmla="*/ 122384 w 986965"/>
                    <a:gd name="connsiteY53" fmla="*/ 313880 h 728906"/>
                    <a:gd name="connsiteX54" fmla="*/ 138222 w 986965"/>
                    <a:gd name="connsiteY54" fmla="*/ 313880 h 728906"/>
                    <a:gd name="connsiteX55" fmla="*/ 142542 w 986965"/>
                    <a:gd name="connsiteY55" fmla="*/ 276444 h 728906"/>
                    <a:gd name="connsiteX56" fmla="*/ 129584 w 986965"/>
                    <a:gd name="connsiteY56" fmla="*/ 257727 h 728906"/>
                    <a:gd name="connsiteX57" fmla="*/ 123824 w 986965"/>
                    <a:gd name="connsiteY57" fmla="*/ 233250 h 728906"/>
                    <a:gd name="connsiteX58" fmla="*/ 135343 w 986965"/>
                    <a:gd name="connsiteY58" fmla="*/ 221731 h 728906"/>
                    <a:gd name="connsiteX59" fmla="*/ 125264 w 986965"/>
                    <a:gd name="connsiteY59" fmla="*/ 201574 h 728906"/>
                    <a:gd name="connsiteX60" fmla="*/ 103667 w 986965"/>
                    <a:gd name="connsiteY60" fmla="*/ 203014 h 728906"/>
                    <a:gd name="connsiteX61" fmla="*/ 54713 w 986965"/>
                    <a:gd name="connsiteY61" fmla="*/ 228931 h 728906"/>
                    <a:gd name="connsiteX62" fmla="*/ 44634 w 986965"/>
                    <a:gd name="connsiteY62" fmla="*/ 218852 h 728906"/>
                    <a:gd name="connsiteX63" fmla="*/ 46074 w 986965"/>
                    <a:gd name="connsiteY63" fmla="*/ 201574 h 728906"/>
                    <a:gd name="connsiteX64" fmla="*/ 0 w 986965"/>
                    <a:gd name="connsiteY64" fmla="*/ 155500 h 728906"/>
                    <a:gd name="connsiteX65" fmla="*/ 17278 w 986965"/>
                    <a:gd name="connsiteY65" fmla="*/ 132463 h 728906"/>
                    <a:gd name="connsiteX66" fmla="*/ 7625 w 986965"/>
                    <a:gd name="connsiteY66" fmla="*/ 100749 h 728906"/>
                    <a:gd name="connsiteX67" fmla="*/ 23037 w 986965"/>
                    <a:gd name="connsiteY67" fmla="*/ 99347 h 728906"/>
                    <a:gd name="connsiteX68" fmla="*/ 40315 w 986965"/>
                    <a:gd name="connsiteY68" fmla="*/ 110866 h 728906"/>
                    <a:gd name="connsiteX69" fmla="*/ 83509 w 986965"/>
                    <a:gd name="connsiteY69" fmla="*/ 96468 h 728906"/>
                    <a:gd name="connsiteX70" fmla="*/ 92148 w 986965"/>
                    <a:gd name="connsiteY70" fmla="*/ 71991 h 728906"/>
                    <a:gd name="connsiteX71" fmla="*/ 122384 w 986965"/>
                    <a:gd name="connsiteY71" fmla="*/ 70551 h 728906"/>
                    <a:gd name="connsiteX72" fmla="*/ 129584 w 986965"/>
                    <a:gd name="connsiteY72" fmla="*/ 66232 h 728906"/>
                    <a:gd name="connsiteX73" fmla="*/ 151181 w 986965"/>
                    <a:gd name="connsiteY73" fmla="*/ 54713 h 728906"/>
                    <a:gd name="connsiteX74" fmla="*/ 164139 w 986965"/>
                    <a:gd name="connsiteY74" fmla="*/ 41755 h 728906"/>
                    <a:gd name="connsiteX75" fmla="*/ 165579 w 986965"/>
                    <a:gd name="connsiteY75" fmla="*/ 30236 h 728906"/>
                    <a:gd name="connsiteX76" fmla="*/ 194375 w 986965"/>
                    <a:gd name="connsiteY76" fmla="*/ 18718 h 728906"/>
                    <a:gd name="connsiteX77" fmla="*/ 223172 w 986965"/>
                    <a:gd name="connsiteY77" fmla="*/ 12958 h 728906"/>
                    <a:gd name="connsiteX78" fmla="*/ 243329 w 986965"/>
                    <a:gd name="connsiteY78" fmla="*/ 4320 h 728906"/>
                    <a:gd name="connsiteX79" fmla="*/ 263486 w 986965"/>
                    <a:gd name="connsiteY79" fmla="*/ 0 h 728906"/>
                    <a:gd name="connsiteX80" fmla="*/ 305241 w 986965"/>
                    <a:gd name="connsiteY80" fmla="*/ 40315 h 728906"/>
                    <a:gd name="connsiteX81" fmla="*/ 303801 w 986965"/>
                    <a:gd name="connsiteY81" fmla="*/ 48954 h 728906"/>
                    <a:gd name="connsiteX82" fmla="*/ 318199 w 986965"/>
                    <a:gd name="connsiteY82" fmla="*/ 66232 h 728906"/>
                    <a:gd name="connsiteX83" fmla="*/ 311000 w 986965"/>
                    <a:gd name="connsiteY83" fmla="*/ 84949 h 728906"/>
                    <a:gd name="connsiteX84" fmla="*/ 285084 w 986965"/>
                    <a:gd name="connsiteY84" fmla="*/ 96468 h 728906"/>
                    <a:gd name="connsiteX85" fmla="*/ 279324 w 986965"/>
                    <a:gd name="connsiteY85" fmla="*/ 103667 h 728906"/>
                    <a:gd name="connsiteX86" fmla="*/ 275005 w 986965"/>
                    <a:gd name="connsiteY86" fmla="*/ 118065 h 728906"/>
                    <a:gd name="connsiteX87" fmla="*/ 276445 w 986965"/>
                    <a:gd name="connsiteY87" fmla="*/ 123824 h 728906"/>
                    <a:gd name="connsiteX88" fmla="*/ 243329 w 986965"/>
                    <a:gd name="connsiteY88" fmla="*/ 164139 h 728906"/>
                    <a:gd name="connsiteX89" fmla="*/ 233250 w 986965"/>
                    <a:gd name="connsiteY89" fmla="*/ 172778 h 728906"/>
                    <a:gd name="connsiteX90" fmla="*/ 234690 w 986965"/>
                    <a:gd name="connsiteY90" fmla="*/ 197255 h 728906"/>
                    <a:gd name="connsiteX91" fmla="*/ 243329 w 986965"/>
                    <a:gd name="connsiteY91" fmla="*/ 197255 h 728906"/>
                    <a:gd name="connsiteX92" fmla="*/ 246209 w 986965"/>
                    <a:gd name="connsiteY92" fmla="*/ 184296 h 728906"/>
                    <a:gd name="connsiteX93" fmla="*/ 259167 w 986965"/>
                    <a:gd name="connsiteY93" fmla="*/ 178537 h 728906"/>
                    <a:gd name="connsiteX94" fmla="*/ 259167 w 986965"/>
                    <a:gd name="connsiteY94" fmla="*/ 165579 h 728906"/>
                    <a:gd name="connsiteX95" fmla="*/ 279324 w 986965"/>
                    <a:gd name="connsiteY95" fmla="*/ 154060 h 728906"/>
                    <a:gd name="connsiteX96" fmla="*/ 279324 w 986965"/>
                    <a:gd name="connsiteY96" fmla="*/ 167019 h 728906"/>
                    <a:gd name="connsiteX97" fmla="*/ 289403 w 986965"/>
                    <a:gd name="connsiteY97" fmla="*/ 179977 h 728906"/>
                    <a:gd name="connsiteX98" fmla="*/ 286523 w 986965"/>
                    <a:gd name="connsiteY98" fmla="*/ 190056 h 728906"/>
                    <a:gd name="connsiteX99" fmla="*/ 270686 w 986965"/>
                    <a:gd name="connsiteY99" fmla="*/ 185736 h 728906"/>
                    <a:gd name="connsiteX100" fmla="*/ 267806 w 986965"/>
                    <a:gd name="connsiteY100" fmla="*/ 194375 h 728906"/>
                    <a:gd name="connsiteX101" fmla="*/ 276445 w 986965"/>
                    <a:gd name="connsiteY101" fmla="*/ 203014 h 728906"/>
                    <a:gd name="connsiteX102" fmla="*/ 289403 w 986965"/>
                    <a:gd name="connsiteY102" fmla="*/ 203014 h 728906"/>
                    <a:gd name="connsiteX103" fmla="*/ 302361 w 986965"/>
                    <a:gd name="connsiteY103" fmla="*/ 220292 h 728906"/>
                    <a:gd name="connsiteX104" fmla="*/ 323959 w 986965"/>
                    <a:gd name="connsiteY104" fmla="*/ 220292 h 728906"/>
                    <a:gd name="connsiteX105" fmla="*/ 331158 w 986965"/>
                    <a:gd name="connsiteY105" fmla="*/ 217412 h 728906"/>
                    <a:gd name="connsiteX106" fmla="*/ 332598 w 986965"/>
                    <a:gd name="connsiteY106" fmla="*/ 228931 h 728906"/>
                    <a:gd name="connsiteX107" fmla="*/ 323959 w 986965"/>
                    <a:gd name="connsiteY107" fmla="*/ 266366 h 728906"/>
                    <a:gd name="connsiteX108" fmla="*/ 336917 w 986965"/>
                    <a:gd name="connsiteY108" fmla="*/ 259167 h 728906"/>
                    <a:gd name="connsiteX109" fmla="*/ 344116 w 986965"/>
                    <a:gd name="connsiteY109" fmla="*/ 240449 h 728906"/>
                    <a:gd name="connsiteX110" fmla="*/ 372912 w 986965"/>
                    <a:gd name="connsiteY110" fmla="*/ 247648 h 728906"/>
                    <a:gd name="connsiteX111" fmla="*/ 375792 w 986965"/>
                    <a:gd name="connsiteY111" fmla="*/ 236130 h 728906"/>
                    <a:gd name="connsiteX112" fmla="*/ 346996 w 986965"/>
                    <a:gd name="connsiteY112" fmla="*/ 224611 h 728906"/>
                    <a:gd name="connsiteX113" fmla="*/ 342676 w 986965"/>
                    <a:gd name="connsiteY113" fmla="*/ 203014 h 728906"/>
                    <a:gd name="connsiteX114" fmla="*/ 400269 w 986965"/>
                    <a:gd name="connsiteY114" fmla="*/ 172778 h 728906"/>
                    <a:gd name="connsiteX115" fmla="*/ 410348 w 986965"/>
                    <a:gd name="connsiteY115" fmla="*/ 162699 h 728906"/>
                    <a:gd name="connsiteX116" fmla="*/ 417547 w 986965"/>
                    <a:gd name="connsiteY116" fmla="*/ 171338 h 728906"/>
                    <a:gd name="connsiteX117" fmla="*/ 437704 w 986965"/>
                    <a:gd name="connsiteY117" fmla="*/ 182856 h 728906"/>
                    <a:gd name="connsiteX118" fmla="*/ 437842 w 986965"/>
                    <a:gd name="connsiteY118" fmla="*/ 188212 h 728906"/>
                    <a:gd name="connsiteX119" fmla="*/ 415243 w 986965"/>
                    <a:gd name="connsiteY119" fmla="*/ 216836 h 728906"/>
                    <a:gd name="connsiteX120" fmla="*/ 425610 w 986965"/>
                    <a:gd name="connsiteY120" fmla="*/ 239297 h 728906"/>
                    <a:gd name="connsiteX121" fmla="*/ 422154 w 986965"/>
                    <a:gd name="connsiteY121" fmla="*/ 266942 h 728906"/>
                    <a:gd name="connsiteX122" fmla="*/ 463621 w 986965"/>
                    <a:gd name="connsiteY122" fmla="*/ 303225 h 728906"/>
                    <a:gd name="connsiteX123" fmla="*/ 467076 w 986965"/>
                    <a:gd name="connsiteY123" fmla="*/ 337781 h 728906"/>
                    <a:gd name="connsiteX124" fmla="*/ 508378 w 986965"/>
                    <a:gd name="connsiteY124" fmla="*/ 343362 h 728906"/>
                    <a:gd name="connsiteX125" fmla="*/ 986965 w 986965"/>
                    <a:gd name="connsiteY125" fmla="*/ 529123 h 728906"/>
                    <a:gd name="connsiteX0" fmla="*/ 508378 w 986965"/>
                    <a:gd name="connsiteY0" fmla="*/ 682955 h 728906"/>
                    <a:gd name="connsiteX1" fmla="*/ 505735 w 986965"/>
                    <a:gd name="connsiteY1" fmla="*/ 680312 h 728906"/>
                    <a:gd name="connsiteX2" fmla="*/ 497096 w 986965"/>
                    <a:gd name="connsiteY2" fmla="*/ 688951 h 728906"/>
                    <a:gd name="connsiteX3" fmla="*/ 500336 w 986965"/>
                    <a:gd name="connsiteY3" fmla="*/ 699750 h 728906"/>
                    <a:gd name="connsiteX4" fmla="*/ 491697 w 986965"/>
                    <a:gd name="connsiteY4" fmla="*/ 701910 h 728906"/>
                    <a:gd name="connsiteX5" fmla="*/ 493856 w 986965"/>
                    <a:gd name="connsiteY5" fmla="*/ 711628 h 728906"/>
                    <a:gd name="connsiteX6" fmla="*/ 506815 w 986965"/>
                    <a:gd name="connsiteY6" fmla="*/ 713788 h 728906"/>
                    <a:gd name="connsiteX7" fmla="*/ 503576 w 986965"/>
                    <a:gd name="connsiteY7" fmla="*/ 728906 h 728906"/>
                    <a:gd name="connsiteX8" fmla="*/ 481979 w 986965"/>
                    <a:gd name="connsiteY8" fmla="*/ 725666 h 728906"/>
                    <a:gd name="connsiteX9" fmla="*/ 458222 w 986965"/>
                    <a:gd name="connsiteY9" fmla="*/ 709468 h 728906"/>
                    <a:gd name="connsiteX10" fmla="*/ 439864 w 986965"/>
                    <a:gd name="connsiteY10" fmla="*/ 704069 h 728906"/>
                    <a:gd name="connsiteX11" fmla="*/ 446343 w 986965"/>
                    <a:gd name="connsiteY11" fmla="*/ 669514 h 728906"/>
                    <a:gd name="connsiteX12" fmla="*/ 407468 w 986965"/>
                    <a:gd name="connsiteY12" fmla="*/ 650076 h 728906"/>
                    <a:gd name="connsiteX13" fmla="*/ 397749 w 986965"/>
                    <a:gd name="connsiteY13" fmla="*/ 653316 h 728906"/>
                    <a:gd name="connsiteX14" fmla="*/ 392350 w 986965"/>
                    <a:gd name="connsiteY14" fmla="*/ 648996 h 728906"/>
                    <a:gd name="connsiteX15" fmla="*/ 375072 w 986965"/>
                    <a:gd name="connsiteY15" fmla="*/ 650076 h 728906"/>
                    <a:gd name="connsiteX16" fmla="*/ 365353 w 986965"/>
                    <a:gd name="connsiteY16" fmla="*/ 642517 h 728906"/>
                    <a:gd name="connsiteX17" fmla="*/ 369673 w 986965"/>
                    <a:gd name="connsiteY17" fmla="*/ 634958 h 728906"/>
                    <a:gd name="connsiteX18" fmla="*/ 366433 w 986965"/>
                    <a:gd name="connsiteY18" fmla="*/ 617680 h 728906"/>
                    <a:gd name="connsiteX19" fmla="*/ 359353 w 986965"/>
                    <a:gd name="connsiteY19" fmla="*/ 614910 h 728906"/>
                    <a:gd name="connsiteX20" fmla="*/ 359954 w 986965"/>
                    <a:gd name="connsiteY20" fmla="*/ 614801 h 728906"/>
                    <a:gd name="connsiteX21" fmla="*/ 381551 w 986965"/>
                    <a:gd name="connsiteY21" fmla="*/ 587444 h 728906"/>
                    <a:gd name="connsiteX22" fmla="*/ 374352 w 986965"/>
                    <a:gd name="connsiteY22" fmla="*/ 564407 h 728906"/>
                    <a:gd name="connsiteX23" fmla="*/ 378672 w 986965"/>
                    <a:gd name="connsiteY23" fmla="*/ 548569 h 728906"/>
                    <a:gd name="connsiteX24" fmla="*/ 338357 w 986965"/>
                    <a:gd name="connsiteY24" fmla="*/ 542810 h 728906"/>
                    <a:gd name="connsiteX25" fmla="*/ 329718 w 986965"/>
                    <a:gd name="connsiteY25" fmla="*/ 531292 h 728906"/>
                    <a:gd name="connsiteX26" fmla="*/ 309561 w 986965"/>
                    <a:gd name="connsiteY26" fmla="*/ 537051 h 728906"/>
                    <a:gd name="connsiteX27" fmla="*/ 295162 w 986965"/>
                    <a:gd name="connsiteY27" fmla="*/ 532731 h 728906"/>
                    <a:gd name="connsiteX28" fmla="*/ 309561 w 986965"/>
                    <a:gd name="connsiteY28" fmla="*/ 518333 h 728906"/>
                    <a:gd name="connsiteX29" fmla="*/ 289403 w 986965"/>
                    <a:gd name="connsiteY29" fmla="*/ 508254 h 728906"/>
                    <a:gd name="connsiteX30" fmla="*/ 264926 w 986965"/>
                    <a:gd name="connsiteY30" fmla="*/ 509694 h 728906"/>
                    <a:gd name="connsiteX31" fmla="*/ 260607 w 986965"/>
                    <a:gd name="connsiteY31" fmla="*/ 518333 h 728906"/>
                    <a:gd name="connsiteX32" fmla="*/ 250528 w 986965"/>
                    <a:gd name="connsiteY32" fmla="*/ 521213 h 728906"/>
                    <a:gd name="connsiteX33" fmla="*/ 234690 w 986965"/>
                    <a:gd name="connsiteY33" fmla="*/ 505375 h 728906"/>
                    <a:gd name="connsiteX34" fmla="*/ 243329 w 986965"/>
                    <a:gd name="connsiteY34" fmla="*/ 485217 h 728906"/>
                    <a:gd name="connsiteX35" fmla="*/ 231810 w 986965"/>
                    <a:gd name="connsiteY35" fmla="*/ 475139 h 728906"/>
                    <a:gd name="connsiteX36" fmla="*/ 207334 w 986965"/>
                    <a:gd name="connsiteY36" fmla="*/ 466500 h 728906"/>
                    <a:gd name="connsiteX37" fmla="*/ 218852 w 986965"/>
                    <a:gd name="connsiteY37" fmla="*/ 454981 h 728906"/>
                    <a:gd name="connsiteX38" fmla="*/ 214533 w 986965"/>
                    <a:gd name="connsiteY38" fmla="*/ 437704 h 728906"/>
                    <a:gd name="connsiteX39" fmla="*/ 181417 w 986965"/>
                    <a:gd name="connsiteY39" fmla="*/ 437704 h 728906"/>
                    <a:gd name="connsiteX40" fmla="*/ 156940 w 986965"/>
                    <a:gd name="connsiteY40" fmla="*/ 452102 h 728906"/>
                    <a:gd name="connsiteX41" fmla="*/ 139662 w 986965"/>
                    <a:gd name="connsiteY41" fmla="*/ 433384 h 728906"/>
                    <a:gd name="connsiteX42" fmla="*/ 116625 w 986965"/>
                    <a:gd name="connsiteY42" fmla="*/ 433384 h 728906"/>
                    <a:gd name="connsiteX43" fmla="*/ 109426 w 986965"/>
                    <a:gd name="connsiteY43" fmla="*/ 418986 h 728906"/>
                    <a:gd name="connsiteX44" fmla="*/ 50394 w 986965"/>
                    <a:gd name="connsiteY44" fmla="*/ 395949 h 728906"/>
                    <a:gd name="connsiteX45" fmla="*/ 51833 w 986965"/>
                    <a:gd name="connsiteY45" fmla="*/ 372912 h 728906"/>
                    <a:gd name="connsiteX46" fmla="*/ 43195 w 986965"/>
                    <a:gd name="connsiteY46" fmla="*/ 365713 h 728906"/>
                    <a:gd name="connsiteX47" fmla="*/ 50394 w 986965"/>
                    <a:gd name="connsiteY47" fmla="*/ 357074 h 728906"/>
                    <a:gd name="connsiteX48" fmla="*/ 53273 w 986965"/>
                    <a:gd name="connsiteY48" fmla="*/ 318199 h 728906"/>
                    <a:gd name="connsiteX49" fmla="*/ 63352 w 986965"/>
                    <a:gd name="connsiteY49" fmla="*/ 306681 h 728906"/>
                    <a:gd name="connsiteX50" fmla="*/ 95028 w 986965"/>
                    <a:gd name="connsiteY50" fmla="*/ 325398 h 728906"/>
                    <a:gd name="connsiteX51" fmla="*/ 99347 w 986965"/>
                    <a:gd name="connsiteY51" fmla="*/ 332597 h 728906"/>
                    <a:gd name="connsiteX52" fmla="*/ 122384 w 986965"/>
                    <a:gd name="connsiteY52" fmla="*/ 313880 h 728906"/>
                    <a:gd name="connsiteX53" fmla="*/ 138222 w 986965"/>
                    <a:gd name="connsiteY53" fmla="*/ 313880 h 728906"/>
                    <a:gd name="connsiteX54" fmla="*/ 142542 w 986965"/>
                    <a:gd name="connsiteY54" fmla="*/ 276444 h 728906"/>
                    <a:gd name="connsiteX55" fmla="*/ 129584 w 986965"/>
                    <a:gd name="connsiteY55" fmla="*/ 257727 h 728906"/>
                    <a:gd name="connsiteX56" fmla="*/ 123824 w 986965"/>
                    <a:gd name="connsiteY56" fmla="*/ 233250 h 728906"/>
                    <a:gd name="connsiteX57" fmla="*/ 135343 w 986965"/>
                    <a:gd name="connsiteY57" fmla="*/ 221731 h 728906"/>
                    <a:gd name="connsiteX58" fmla="*/ 125264 w 986965"/>
                    <a:gd name="connsiteY58" fmla="*/ 201574 h 728906"/>
                    <a:gd name="connsiteX59" fmla="*/ 103667 w 986965"/>
                    <a:gd name="connsiteY59" fmla="*/ 203014 h 728906"/>
                    <a:gd name="connsiteX60" fmla="*/ 54713 w 986965"/>
                    <a:gd name="connsiteY60" fmla="*/ 228931 h 728906"/>
                    <a:gd name="connsiteX61" fmla="*/ 44634 w 986965"/>
                    <a:gd name="connsiteY61" fmla="*/ 218852 h 728906"/>
                    <a:gd name="connsiteX62" fmla="*/ 46074 w 986965"/>
                    <a:gd name="connsiteY62" fmla="*/ 201574 h 728906"/>
                    <a:gd name="connsiteX63" fmla="*/ 0 w 986965"/>
                    <a:gd name="connsiteY63" fmla="*/ 155500 h 728906"/>
                    <a:gd name="connsiteX64" fmla="*/ 17278 w 986965"/>
                    <a:gd name="connsiteY64" fmla="*/ 132463 h 728906"/>
                    <a:gd name="connsiteX65" fmla="*/ 7625 w 986965"/>
                    <a:gd name="connsiteY65" fmla="*/ 100749 h 728906"/>
                    <a:gd name="connsiteX66" fmla="*/ 23037 w 986965"/>
                    <a:gd name="connsiteY66" fmla="*/ 99347 h 728906"/>
                    <a:gd name="connsiteX67" fmla="*/ 40315 w 986965"/>
                    <a:gd name="connsiteY67" fmla="*/ 110866 h 728906"/>
                    <a:gd name="connsiteX68" fmla="*/ 83509 w 986965"/>
                    <a:gd name="connsiteY68" fmla="*/ 96468 h 728906"/>
                    <a:gd name="connsiteX69" fmla="*/ 92148 w 986965"/>
                    <a:gd name="connsiteY69" fmla="*/ 71991 h 728906"/>
                    <a:gd name="connsiteX70" fmla="*/ 122384 w 986965"/>
                    <a:gd name="connsiteY70" fmla="*/ 70551 h 728906"/>
                    <a:gd name="connsiteX71" fmla="*/ 129584 w 986965"/>
                    <a:gd name="connsiteY71" fmla="*/ 66232 h 728906"/>
                    <a:gd name="connsiteX72" fmla="*/ 151181 w 986965"/>
                    <a:gd name="connsiteY72" fmla="*/ 54713 h 728906"/>
                    <a:gd name="connsiteX73" fmla="*/ 164139 w 986965"/>
                    <a:gd name="connsiteY73" fmla="*/ 41755 h 728906"/>
                    <a:gd name="connsiteX74" fmla="*/ 165579 w 986965"/>
                    <a:gd name="connsiteY74" fmla="*/ 30236 h 728906"/>
                    <a:gd name="connsiteX75" fmla="*/ 194375 w 986965"/>
                    <a:gd name="connsiteY75" fmla="*/ 18718 h 728906"/>
                    <a:gd name="connsiteX76" fmla="*/ 223172 w 986965"/>
                    <a:gd name="connsiteY76" fmla="*/ 12958 h 728906"/>
                    <a:gd name="connsiteX77" fmla="*/ 243329 w 986965"/>
                    <a:gd name="connsiteY77" fmla="*/ 4320 h 728906"/>
                    <a:gd name="connsiteX78" fmla="*/ 263486 w 986965"/>
                    <a:gd name="connsiteY78" fmla="*/ 0 h 728906"/>
                    <a:gd name="connsiteX79" fmla="*/ 305241 w 986965"/>
                    <a:gd name="connsiteY79" fmla="*/ 40315 h 728906"/>
                    <a:gd name="connsiteX80" fmla="*/ 303801 w 986965"/>
                    <a:gd name="connsiteY80" fmla="*/ 48954 h 728906"/>
                    <a:gd name="connsiteX81" fmla="*/ 318199 w 986965"/>
                    <a:gd name="connsiteY81" fmla="*/ 66232 h 728906"/>
                    <a:gd name="connsiteX82" fmla="*/ 311000 w 986965"/>
                    <a:gd name="connsiteY82" fmla="*/ 84949 h 728906"/>
                    <a:gd name="connsiteX83" fmla="*/ 285084 w 986965"/>
                    <a:gd name="connsiteY83" fmla="*/ 96468 h 728906"/>
                    <a:gd name="connsiteX84" fmla="*/ 279324 w 986965"/>
                    <a:gd name="connsiteY84" fmla="*/ 103667 h 728906"/>
                    <a:gd name="connsiteX85" fmla="*/ 275005 w 986965"/>
                    <a:gd name="connsiteY85" fmla="*/ 118065 h 728906"/>
                    <a:gd name="connsiteX86" fmla="*/ 276445 w 986965"/>
                    <a:gd name="connsiteY86" fmla="*/ 123824 h 728906"/>
                    <a:gd name="connsiteX87" fmla="*/ 243329 w 986965"/>
                    <a:gd name="connsiteY87" fmla="*/ 164139 h 728906"/>
                    <a:gd name="connsiteX88" fmla="*/ 233250 w 986965"/>
                    <a:gd name="connsiteY88" fmla="*/ 172778 h 728906"/>
                    <a:gd name="connsiteX89" fmla="*/ 234690 w 986965"/>
                    <a:gd name="connsiteY89" fmla="*/ 197255 h 728906"/>
                    <a:gd name="connsiteX90" fmla="*/ 243329 w 986965"/>
                    <a:gd name="connsiteY90" fmla="*/ 197255 h 728906"/>
                    <a:gd name="connsiteX91" fmla="*/ 246209 w 986965"/>
                    <a:gd name="connsiteY91" fmla="*/ 184296 h 728906"/>
                    <a:gd name="connsiteX92" fmla="*/ 259167 w 986965"/>
                    <a:gd name="connsiteY92" fmla="*/ 178537 h 728906"/>
                    <a:gd name="connsiteX93" fmla="*/ 259167 w 986965"/>
                    <a:gd name="connsiteY93" fmla="*/ 165579 h 728906"/>
                    <a:gd name="connsiteX94" fmla="*/ 279324 w 986965"/>
                    <a:gd name="connsiteY94" fmla="*/ 154060 h 728906"/>
                    <a:gd name="connsiteX95" fmla="*/ 279324 w 986965"/>
                    <a:gd name="connsiteY95" fmla="*/ 167019 h 728906"/>
                    <a:gd name="connsiteX96" fmla="*/ 289403 w 986965"/>
                    <a:gd name="connsiteY96" fmla="*/ 179977 h 728906"/>
                    <a:gd name="connsiteX97" fmla="*/ 286523 w 986965"/>
                    <a:gd name="connsiteY97" fmla="*/ 190056 h 728906"/>
                    <a:gd name="connsiteX98" fmla="*/ 270686 w 986965"/>
                    <a:gd name="connsiteY98" fmla="*/ 185736 h 728906"/>
                    <a:gd name="connsiteX99" fmla="*/ 267806 w 986965"/>
                    <a:gd name="connsiteY99" fmla="*/ 194375 h 728906"/>
                    <a:gd name="connsiteX100" fmla="*/ 276445 w 986965"/>
                    <a:gd name="connsiteY100" fmla="*/ 203014 h 728906"/>
                    <a:gd name="connsiteX101" fmla="*/ 289403 w 986965"/>
                    <a:gd name="connsiteY101" fmla="*/ 203014 h 728906"/>
                    <a:gd name="connsiteX102" fmla="*/ 302361 w 986965"/>
                    <a:gd name="connsiteY102" fmla="*/ 220292 h 728906"/>
                    <a:gd name="connsiteX103" fmla="*/ 323959 w 986965"/>
                    <a:gd name="connsiteY103" fmla="*/ 220292 h 728906"/>
                    <a:gd name="connsiteX104" fmla="*/ 331158 w 986965"/>
                    <a:gd name="connsiteY104" fmla="*/ 217412 h 728906"/>
                    <a:gd name="connsiteX105" fmla="*/ 332598 w 986965"/>
                    <a:gd name="connsiteY105" fmla="*/ 228931 h 728906"/>
                    <a:gd name="connsiteX106" fmla="*/ 323959 w 986965"/>
                    <a:gd name="connsiteY106" fmla="*/ 266366 h 728906"/>
                    <a:gd name="connsiteX107" fmla="*/ 336917 w 986965"/>
                    <a:gd name="connsiteY107" fmla="*/ 259167 h 728906"/>
                    <a:gd name="connsiteX108" fmla="*/ 344116 w 986965"/>
                    <a:gd name="connsiteY108" fmla="*/ 240449 h 728906"/>
                    <a:gd name="connsiteX109" fmla="*/ 372912 w 986965"/>
                    <a:gd name="connsiteY109" fmla="*/ 247648 h 728906"/>
                    <a:gd name="connsiteX110" fmla="*/ 375792 w 986965"/>
                    <a:gd name="connsiteY110" fmla="*/ 236130 h 728906"/>
                    <a:gd name="connsiteX111" fmla="*/ 346996 w 986965"/>
                    <a:gd name="connsiteY111" fmla="*/ 224611 h 728906"/>
                    <a:gd name="connsiteX112" fmla="*/ 342676 w 986965"/>
                    <a:gd name="connsiteY112" fmla="*/ 203014 h 728906"/>
                    <a:gd name="connsiteX113" fmla="*/ 400269 w 986965"/>
                    <a:gd name="connsiteY113" fmla="*/ 172778 h 728906"/>
                    <a:gd name="connsiteX114" fmla="*/ 410348 w 986965"/>
                    <a:gd name="connsiteY114" fmla="*/ 162699 h 728906"/>
                    <a:gd name="connsiteX115" fmla="*/ 417547 w 986965"/>
                    <a:gd name="connsiteY115" fmla="*/ 171338 h 728906"/>
                    <a:gd name="connsiteX116" fmla="*/ 437704 w 986965"/>
                    <a:gd name="connsiteY116" fmla="*/ 182856 h 728906"/>
                    <a:gd name="connsiteX117" fmla="*/ 437842 w 986965"/>
                    <a:gd name="connsiteY117" fmla="*/ 188212 h 728906"/>
                    <a:gd name="connsiteX118" fmla="*/ 415243 w 986965"/>
                    <a:gd name="connsiteY118" fmla="*/ 216836 h 728906"/>
                    <a:gd name="connsiteX119" fmla="*/ 425610 w 986965"/>
                    <a:gd name="connsiteY119" fmla="*/ 239297 h 728906"/>
                    <a:gd name="connsiteX120" fmla="*/ 422154 w 986965"/>
                    <a:gd name="connsiteY120" fmla="*/ 266942 h 728906"/>
                    <a:gd name="connsiteX121" fmla="*/ 463621 w 986965"/>
                    <a:gd name="connsiteY121" fmla="*/ 303225 h 728906"/>
                    <a:gd name="connsiteX122" fmla="*/ 467076 w 986965"/>
                    <a:gd name="connsiteY122" fmla="*/ 337781 h 728906"/>
                    <a:gd name="connsiteX123" fmla="*/ 508378 w 986965"/>
                    <a:gd name="connsiteY123" fmla="*/ 343362 h 728906"/>
                    <a:gd name="connsiteX124" fmla="*/ 986965 w 986965"/>
                    <a:gd name="connsiteY124" fmla="*/ 529123 h 728906"/>
                    <a:gd name="connsiteX0" fmla="*/ 508378 w 508378"/>
                    <a:gd name="connsiteY0" fmla="*/ 682955 h 728906"/>
                    <a:gd name="connsiteX1" fmla="*/ 505735 w 508378"/>
                    <a:gd name="connsiteY1" fmla="*/ 680312 h 728906"/>
                    <a:gd name="connsiteX2" fmla="*/ 497096 w 508378"/>
                    <a:gd name="connsiteY2" fmla="*/ 688951 h 728906"/>
                    <a:gd name="connsiteX3" fmla="*/ 500336 w 508378"/>
                    <a:gd name="connsiteY3" fmla="*/ 699750 h 728906"/>
                    <a:gd name="connsiteX4" fmla="*/ 491697 w 508378"/>
                    <a:gd name="connsiteY4" fmla="*/ 701910 h 728906"/>
                    <a:gd name="connsiteX5" fmla="*/ 493856 w 508378"/>
                    <a:gd name="connsiteY5" fmla="*/ 711628 h 728906"/>
                    <a:gd name="connsiteX6" fmla="*/ 506815 w 508378"/>
                    <a:gd name="connsiteY6" fmla="*/ 713788 h 728906"/>
                    <a:gd name="connsiteX7" fmla="*/ 503576 w 508378"/>
                    <a:gd name="connsiteY7" fmla="*/ 728906 h 728906"/>
                    <a:gd name="connsiteX8" fmla="*/ 481979 w 508378"/>
                    <a:gd name="connsiteY8" fmla="*/ 725666 h 728906"/>
                    <a:gd name="connsiteX9" fmla="*/ 458222 w 508378"/>
                    <a:gd name="connsiteY9" fmla="*/ 709468 h 728906"/>
                    <a:gd name="connsiteX10" fmla="*/ 439864 w 508378"/>
                    <a:gd name="connsiteY10" fmla="*/ 704069 h 728906"/>
                    <a:gd name="connsiteX11" fmla="*/ 446343 w 508378"/>
                    <a:gd name="connsiteY11" fmla="*/ 669514 h 728906"/>
                    <a:gd name="connsiteX12" fmla="*/ 407468 w 508378"/>
                    <a:gd name="connsiteY12" fmla="*/ 650076 h 728906"/>
                    <a:gd name="connsiteX13" fmla="*/ 397749 w 508378"/>
                    <a:gd name="connsiteY13" fmla="*/ 653316 h 728906"/>
                    <a:gd name="connsiteX14" fmla="*/ 392350 w 508378"/>
                    <a:gd name="connsiteY14" fmla="*/ 648996 h 728906"/>
                    <a:gd name="connsiteX15" fmla="*/ 375072 w 508378"/>
                    <a:gd name="connsiteY15" fmla="*/ 650076 h 728906"/>
                    <a:gd name="connsiteX16" fmla="*/ 365353 w 508378"/>
                    <a:gd name="connsiteY16" fmla="*/ 642517 h 728906"/>
                    <a:gd name="connsiteX17" fmla="*/ 369673 w 508378"/>
                    <a:gd name="connsiteY17" fmla="*/ 634958 h 728906"/>
                    <a:gd name="connsiteX18" fmla="*/ 366433 w 508378"/>
                    <a:gd name="connsiteY18" fmla="*/ 617680 h 728906"/>
                    <a:gd name="connsiteX19" fmla="*/ 359353 w 508378"/>
                    <a:gd name="connsiteY19" fmla="*/ 614910 h 728906"/>
                    <a:gd name="connsiteX20" fmla="*/ 359954 w 508378"/>
                    <a:gd name="connsiteY20" fmla="*/ 614801 h 728906"/>
                    <a:gd name="connsiteX21" fmla="*/ 381551 w 508378"/>
                    <a:gd name="connsiteY21" fmla="*/ 587444 h 728906"/>
                    <a:gd name="connsiteX22" fmla="*/ 374352 w 508378"/>
                    <a:gd name="connsiteY22" fmla="*/ 564407 h 728906"/>
                    <a:gd name="connsiteX23" fmla="*/ 378672 w 508378"/>
                    <a:gd name="connsiteY23" fmla="*/ 548569 h 728906"/>
                    <a:gd name="connsiteX24" fmla="*/ 338357 w 508378"/>
                    <a:gd name="connsiteY24" fmla="*/ 542810 h 728906"/>
                    <a:gd name="connsiteX25" fmla="*/ 329718 w 508378"/>
                    <a:gd name="connsiteY25" fmla="*/ 531292 h 728906"/>
                    <a:gd name="connsiteX26" fmla="*/ 309561 w 508378"/>
                    <a:gd name="connsiteY26" fmla="*/ 537051 h 728906"/>
                    <a:gd name="connsiteX27" fmla="*/ 295162 w 508378"/>
                    <a:gd name="connsiteY27" fmla="*/ 532731 h 728906"/>
                    <a:gd name="connsiteX28" fmla="*/ 309561 w 508378"/>
                    <a:gd name="connsiteY28" fmla="*/ 518333 h 728906"/>
                    <a:gd name="connsiteX29" fmla="*/ 289403 w 508378"/>
                    <a:gd name="connsiteY29" fmla="*/ 508254 h 728906"/>
                    <a:gd name="connsiteX30" fmla="*/ 264926 w 508378"/>
                    <a:gd name="connsiteY30" fmla="*/ 509694 h 728906"/>
                    <a:gd name="connsiteX31" fmla="*/ 260607 w 508378"/>
                    <a:gd name="connsiteY31" fmla="*/ 518333 h 728906"/>
                    <a:gd name="connsiteX32" fmla="*/ 250528 w 508378"/>
                    <a:gd name="connsiteY32" fmla="*/ 521213 h 728906"/>
                    <a:gd name="connsiteX33" fmla="*/ 234690 w 508378"/>
                    <a:gd name="connsiteY33" fmla="*/ 505375 h 728906"/>
                    <a:gd name="connsiteX34" fmla="*/ 243329 w 508378"/>
                    <a:gd name="connsiteY34" fmla="*/ 485217 h 728906"/>
                    <a:gd name="connsiteX35" fmla="*/ 231810 w 508378"/>
                    <a:gd name="connsiteY35" fmla="*/ 475139 h 728906"/>
                    <a:gd name="connsiteX36" fmla="*/ 207334 w 508378"/>
                    <a:gd name="connsiteY36" fmla="*/ 466500 h 728906"/>
                    <a:gd name="connsiteX37" fmla="*/ 218852 w 508378"/>
                    <a:gd name="connsiteY37" fmla="*/ 454981 h 728906"/>
                    <a:gd name="connsiteX38" fmla="*/ 214533 w 508378"/>
                    <a:gd name="connsiteY38" fmla="*/ 437704 h 728906"/>
                    <a:gd name="connsiteX39" fmla="*/ 181417 w 508378"/>
                    <a:gd name="connsiteY39" fmla="*/ 437704 h 728906"/>
                    <a:gd name="connsiteX40" fmla="*/ 156940 w 508378"/>
                    <a:gd name="connsiteY40" fmla="*/ 452102 h 728906"/>
                    <a:gd name="connsiteX41" fmla="*/ 139662 w 508378"/>
                    <a:gd name="connsiteY41" fmla="*/ 433384 h 728906"/>
                    <a:gd name="connsiteX42" fmla="*/ 116625 w 508378"/>
                    <a:gd name="connsiteY42" fmla="*/ 433384 h 728906"/>
                    <a:gd name="connsiteX43" fmla="*/ 109426 w 508378"/>
                    <a:gd name="connsiteY43" fmla="*/ 418986 h 728906"/>
                    <a:gd name="connsiteX44" fmla="*/ 50394 w 508378"/>
                    <a:gd name="connsiteY44" fmla="*/ 395949 h 728906"/>
                    <a:gd name="connsiteX45" fmla="*/ 51833 w 508378"/>
                    <a:gd name="connsiteY45" fmla="*/ 372912 h 728906"/>
                    <a:gd name="connsiteX46" fmla="*/ 43195 w 508378"/>
                    <a:gd name="connsiteY46" fmla="*/ 365713 h 728906"/>
                    <a:gd name="connsiteX47" fmla="*/ 50394 w 508378"/>
                    <a:gd name="connsiteY47" fmla="*/ 357074 h 728906"/>
                    <a:gd name="connsiteX48" fmla="*/ 53273 w 508378"/>
                    <a:gd name="connsiteY48" fmla="*/ 318199 h 728906"/>
                    <a:gd name="connsiteX49" fmla="*/ 63352 w 508378"/>
                    <a:gd name="connsiteY49" fmla="*/ 306681 h 728906"/>
                    <a:gd name="connsiteX50" fmla="*/ 95028 w 508378"/>
                    <a:gd name="connsiteY50" fmla="*/ 325398 h 728906"/>
                    <a:gd name="connsiteX51" fmla="*/ 99347 w 508378"/>
                    <a:gd name="connsiteY51" fmla="*/ 332597 h 728906"/>
                    <a:gd name="connsiteX52" fmla="*/ 122384 w 508378"/>
                    <a:gd name="connsiteY52" fmla="*/ 313880 h 728906"/>
                    <a:gd name="connsiteX53" fmla="*/ 138222 w 508378"/>
                    <a:gd name="connsiteY53" fmla="*/ 313880 h 728906"/>
                    <a:gd name="connsiteX54" fmla="*/ 142542 w 508378"/>
                    <a:gd name="connsiteY54" fmla="*/ 276444 h 728906"/>
                    <a:gd name="connsiteX55" fmla="*/ 129584 w 508378"/>
                    <a:gd name="connsiteY55" fmla="*/ 257727 h 728906"/>
                    <a:gd name="connsiteX56" fmla="*/ 123824 w 508378"/>
                    <a:gd name="connsiteY56" fmla="*/ 233250 h 728906"/>
                    <a:gd name="connsiteX57" fmla="*/ 135343 w 508378"/>
                    <a:gd name="connsiteY57" fmla="*/ 221731 h 728906"/>
                    <a:gd name="connsiteX58" fmla="*/ 125264 w 508378"/>
                    <a:gd name="connsiteY58" fmla="*/ 201574 h 728906"/>
                    <a:gd name="connsiteX59" fmla="*/ 103667 w 508378"/>
                    <a:gd name="connsiteY59" fmla="*/ 203014 h 728906"/>
                    <a:gd name="connsiteX60" fmla="*/ 54713 w 508378"/>
                    <a:gd name="connsiteY60" fmla="*/ 228931 h 728906"/>
                    <a:gd name="connsiteX61" fmla="*/ 44634 w 508378"/>
                    <a:gd name="connsiteY61" fmla="*/ 218852 h 728906"/>
                    <a:gd name="connsiteX62" fmla="*/ 46074 w 508378"/>
                    <a:gd name="connsiteY62" fmla="*/ 201574 h 728906"/>
                    <a:gd name="connsiteX63" fmla="*/ 0 w 508378"/>
                    <a:gd name="connsiteY63" fmla="*/ 155500 h 728906"/>
                    <a:gd name="connsiteX64" fmla="*/ 17278 w 508378"/>
                    <a:gd name="connsiteY64" fmla="*/ 132463 h 728906"/>
                    <a:gd name="connsiteX65" fmla="*/ 7625 w 508378"/>
                    <a:gd name="connsiteY65" fmla="*/ 100749 h 728906"/>
                    <a:gd name="connsiteX66" fmla="*/ 23037 w 508378"/>
                    <a:gd name="connsiteY66" fmla="*/ 99347 h 728906"/>
                    <a:gd name="connsiteX67" fmla="*/ 40315 w 508378"/>
                    <a:gd name="connsiteY67" fmla="*/ 110866 h 728906"/>
                    <a:gd name="connsiteX68" fmla="*/ 83509 w 508378"/>
                    <a:gd name="connsiteY68" fmla="*/ 96468 h 728906"/>
                    <a:gd name="connsiteX69" fmla="*/ 92148 w 508378"/>
                    <a:gd name="connsiteY69" fmla="*/ 71991 h 728906"/>
                    <a:gd name="connsiteX70" fmla="*/ 122384 w 508378"/>
                    <a:gd name="connsiteY70" fmla="*/ 70551 h 728906"/>
                    <a:gd name="connsiteX71" fmla="*/ 129584 w 508378"/>
                    <a:gd name="connsiteY71" fmla="*/ 66232 h 728906"/>
                    <a:gd name="connsiteX72" fmla="*/ 151181 w 508378"/>
                    <a:gd name="connsiteY72" fmla="*/ 54713 h 728906"/>
                    <a:gd name="connsiteX73" fmla="*/ 164139 w 508378"/>
                    <a:gd name="connsiteY73" fmla="*/ 41755 h 728906"/>
                    <a:gd name="connsiteX74" fmla="*/ 165579 w 508378"/>
                    <a:gd name="connsiteY74" fmla="*/ 30236 h 728906"/>
                    <a:gd name="connsiteX75" fmla="*/ 194375 w 508378"/>
                    <a:gd name="connsiteY75" fmla="*/ 18718 h 728906"/>
                    <a:gd name="connsiteX76" fmla="*/ 223172 w 508378"/>
                    <a:gd name="connsiteY76" fmla="*/ 12958 h 728906"/>
                    <a:gd name="connsiteX77" fmla="*/ 243329 w 508378"/>
                    <a:gd name="connsiteY77" fmla="*/ 4320 h 728906"/>
                    <a:gd name="connsiteX78" fmla="*/ 263486 w 508378"/>
                    <a:gd name="connsiteY78" fmla="*/ 0 h 728906"/>
                    <a:gd name="connsiteX79" fmla="*/ 305241 w 508378"/>
                    <a:gd name="connsiteY79" fmla="*/ 40315 h 728906"/>
                    <a:gd name="connsiteX80" fmla="*/ 303801 w 508378"/>
                    <a:gd name="connsiteY80" fmla="*/ 48954 h 728906"/>
                    <a:gd name="connsiteX81" fmla="*/ 318199 w 508378"/>
                    <a:gd name="connsiteY81" fmla="*/ 66232 h 728906"/>
                    <a:gd name="connsiteX82" fmla="*/ 311000 w 508378"/>
                    <a:gd name="connsiteY82" fmla="*/ 84949 h 728906"/>
                    <a:gd name="connsiteX83" fmla="*/ 285084 w 508378"/>
                    <a:gd name="connsiteY83" fmla="*/ 96468 h 728906"/>
                    <a:gd name="connsiteX84" fmla="*/ 279324 w 508378"/>
                    <a:gd name="connsiteY84" fmla="*/ 103667 h 728906"/>
                    <a:gd name="connsiteX85" fmla="*/ 275005 w 508378"/>
                    <a:gd name="connsiteY85" fmla="*/ 118065 h 728906"/>
                    <a:gd name="connsiteX86" fmla="*/ 276445 w 508378"/>
                    <a:gd name="connsiteY86" fmla="*/ 123824 h 728906"/>
                    <a:gd name="connsiteX87" fmla="*/ 243329 w 508378"/>
                    <a:gd name="connsiteY87" fmla="*/ 164139 h 728906"/>
                    <a:gd name="connsiteX88" fmla="*/ 233250 w 508378"/>
                    <a:gd name="connsiteY88" fmla="*/ 172778 h 728906"/>
                    <a:gd name="connsiteX89" fmla="*/ 234690 w 508378"/>
                    <a:gd name="connsiteY89" fmla="*/ 197255 h 728906"/>
                    <a:gd name="connsiteX90" fmla="*/ 243329 w 508378"/>
                    <a:gd name="connsiteY90" fmla="*/ 197255 h 728906"/>
                    <a:gd name="connsiteX91" fmla="*/ 246209 w 508378"/>
                    <a:gd name="connsiteY91" fmla="*/ 184296 h 728906"/>
                    <a:gd name="connsiteX92" fmla="*/ 259167 w 508378"/>
                    <a:gd name="connsiteY92" fmla="*/ 178537 h 728906"/>
                    <a:gd name="connsiteX93" fmla="*/ 259167 w 508378"/>
                    <a:gd name="connsiteY93" fmla="*/ 165579 h 728906"/>
                    <a:gd name="connsiteX94" fmla="*/ 279324 w 508378"/>
                    <a:gd name="connsiteY94" fmla="*/ 154060 h 728906"/>
                    <a:gd name="connsiteX95" fmla="*/ 279324 w 508378"/>
                    <a:gd name="connsiteY95" fmla="*/ 167019 h 728906"/>
                    <a:gd name="connsiteX96" fmla="*/ 289403 w 508378"/>
                    <a:gd name="connsiteY96" fmla="*/ 179977 h 728906"/>
                    <a:gd name="connsiteX97" fmla="*/ 286523 w 508378"/>
                    <a:gd name="connsiteY97" fmla="*/ 190056 h 728906"/>
                    <a:gd name="connsiteX98" fmla="*/ 270686 w 508378"/>
                    <a:gd name="connsiteY98" fmla="*/ 185736 h 728906"/>
                    <a:gd name="connsiteX99" fmla="*/ 267806 w 508378"/>
                    <a:gd name="connsiteY99" fmla="*/ 194375 h 728906"/>
                    <a:gd name="connsiteX100" fmla="*/ 276445 w 508378"/>
                    <a:gd name="connsiteY100" fmla="*/ 203014 h 728906"/>
                    <a:gd name="connsiteX101" fmla="*/ 289403 w 508378"/>
                    <a:gd name="connsiteY101" fmla="*/ 203014 h 728906"/>
                    <a:gd name="connsiteX102" fmla="*/ 302361 w 508378"/>
                    <a:gd name="connsiteY102" fmla="*/ 220292 h 728906"/>
                    <a:gd name="connsiteX103" fmla="*/ 323959 w 508378"/>
                    <a:gd name="connsiteY103" fmla="*/ 220292 h 728906"/>
                    <a:gd name="connsiteX104" fmla="*/ 331158 w 508378"/>
                    <a:gd name="connsiteY104" fmla="*/ 217412 h 728906"/>
                    <a:gd name="connsiteX105" fmla="*/ 332598 w 508378"/>
                    <a:gd name="connsiteY105" fmla="*/ 228931 h 728906"/>
                    <a:gd name="connsiteX106" fmla="*/ 323959 w 508378"/>
                    <a:gd name="connsiteY106" fmla="*/ 266366 h 728906"/>
                    <a:gd name="connsiteX107" fmla="*/ 336917 w 508378"/>
                    <a:gd name="connsiteY107" fmla="*/ 259167 h 728906"/>
                    <a:gd name="connsiteX108" fmla="*/ 344116 w 508378"/>
                    <a:gd name="connsiteY108" fmla="*/ 240449 h 728906"/>
                    <a:gd name="connsiteX109" fmla="*/ 372912 w 508378"/>
                    <a:gd name="connsiteY109" fmla="*/ 247648 h 728906"/>
                    <a:gd name="connsiteX110" fmla="*/ 375792 w 508378"/>
                    <a:gd name="connsiteY110" fmla="*/ 236130 h 728906"/>
                    <a:gd name="connsiteX111" fmla="*/ 346996 w 508378"/>
                    <a:gd name="connsiteY111" fmla="*/ 224611 h 728906"/>
                    <a:gd name="connsiteX112" fmla="*/ 342676 w 508378"/>
                    <a:gd name="connsiteY112" fmla="*/ 203014 h 728906"/>
                    <a:gd name="connsiteX113" fmla="*/ 400269 w 508378"/>
                    <a:gd name="connsiteY113" fmla="*/ 172778 h 728906"/>
                    <a:gd name="connsiteX114" fmla="*/ 410348 w 508378"/>
                    <a:gd name="connsiteY114" fmla="*/ 162699 h 728906"/>
                    <a:gd name="connsiteX115" fmla="*/ 417547 w 508378"/>
                    <a:gd name="connsiteY115" fmla="*/ 171338 h 728906"/>
                    <a:gd name="connsiteX116" fmla="*/ 437704 w 508378"/>
                    <a:gd name="connsiteY116" fmla="*/ 182856 h 728906"/>
                    <a:gd name="connsiteX117" fmla="*/ 437842 w 508378"/>
                    <a:gd name="connsiteY117" fmla="*/ 188212 h 728906"/>
                    <a:gd name="connsiteX118" fmla="*/ 415243 w 508378"/>
                    <a:gd name="connsiteY118" fmla="*/ 216836 h 728906"/>
                    <a:gd name="connsiteX119" fmla="*/ 425610 w 508378"/>
                    <a:gd name="connsiteY119" fmla="*/ 239297 h 728906"/>
                    <a:gd name="connsiteX120" fmla="*/ 422154 w 508378"/>
                    <a:gd name="connsiteY120" fmla="*/ 266942 h 728906"/>
                    <a:gd name="connsiteX121" fmla="*/ 463621 w 508378"/>
                    <a:gd name="connsiteY121" fmla="*/ 303225 h 728906"/>
                    <a:gd name="connsiteX122" fmla="*/ 467076 w 508378"/>
                    <a:gd name="connsiteY122" fmla="*/ 337781 h 728906"/>
                    <a:gd name="connsiteX123" fmla="*/ 508378 w 508378"/>
                    <a:gd name="connsiteY123" fmla="*/ 343362 h 72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08378" h="728906">
                      <a:moveTo>
                        <a:pt x="508378" y="682955"/>
                      </a:moveTo>
                      <a:lnTo>
                        <a:pt x="505735" y="680312"/>
                      </a:lnTo>
                      <a:lnTo>
                        <a:pt x="497096" y="688951"/>
                      </a:lnTo>
                      <a:lnTo>
                        <a:pt x="500336" y="699750"/>
                      </a:lnTo>
                      <a:lnTo>
                        <a:pt x="491697" y="701910"/>
                      </a:lnTo>
                      <a:lnTo>
                        <a:pt x="493856" y="711628"/>
                      </a:lnTo>
                      <a:lnTo>
                        <a:pt x="506815" y="713788"/>
                      </a:lnTo>
                      <a:lnTo>
                        <a:pt x="503576" y="728906"/>
                      </a:lnTo>
                      <a:lnTo>
                        <a:pt x="481979" y="725666"/>
                      </a:lnTo>
                      <a:lnTo>
                        <a:pt x="458222" y="709468"/>
                      </a:lnTo>
                      <a:lnTo>
                        <a:pt x="439864" y="704069"/>
                      </a:lnTo>
                      <a:lnTo>
                        <a:pt x="446343" y="669514"/>
                      </a:lnTo>
                      <a:lnTo>
                        <a:pt x="407468" y="650076"/>
                      </a:lnTo>
                      <a:lnTo>
                        <a:pt x="397749" y="653316"/>
                      </a:lnTo>
                      <a:lnTo>
                        <a:pt x="392350" y="648996"/>
                      </a:lnTo>
                      <a:lnTo>
                        <a:pt x="375072" y="650076"/>
                      </a:lnTo>
                      <a:lnTo>
                        <a:pt x="365353" y="642517"/>
                      </a:lnTo>
                      <a:lnTo>
                        <a:pt x="369673" y="634958"/>
                      </a:lnTo>
                      <a:lnTo>
                        <a:pt x="366433" y="617680"/>
                      </a:lnTo>
                      <a:lnTo>
                        <a:pt x="359353" y="614910"/>
                      </a:lnTo>
                      <a:lnTo>
                        <a:pt x="359954" y="614801"/>
                      </a:lnTo>
                      <a:lnTo>
                        <a:pt x="381551" y="587444"/>
                      </a:lnTo>
                      <a:lnTo>
                        <a:pt x="374352" y="564407"/>
                      </a:lnTo>
                      <a:lnTo>
                        <a:pt x="378672" y="548569"/>
                      </a:lnTo>
                      <a:lnTo>
                        <a:pt x="338357" y="542810"/>
                      </a:lnTo>
                      <a:lnTo>
                        <a:pt x="329718" y="531292"/>
                      </a:lnTo>
                      <a:lnTo>
                        <a:pt x="309561" y="537051"/>
                      </a:lnTo>
                      <a:lnTo>
                        <a:pt x="295162" y="532731"/>
                      </a:lnTo>
                      <a:lnTo>
                        <a:pt x="309561" y="518333"/>
                      </a:lnTo>
                      <a:lnTo>
                        <a:pt x="289403" y="508254"/>
                      </a:lnTo>
                      <a:lnTo>
                        <a:pt x="264926" y="509694"/>
                      </a:lnTo>
                      <a:lnTo>
                        <a:pt x="260607" y="518333"/>
                      </a:lnTo>
                      <a:lnTo>
                        <a:pt x="250528" y="521213"/>
                      </a:lnTo>
                      <a:lnTo>
                        <a:pt x="234690" y="505375"/>
                      </a:lnTo>
                      <a:lnTo>
                        <a:pt x="243329" y="485217"/>
                      </a:lnTo>
                      <a:lnTo>
                        <a:pt x="231810" y="475139"/>
                      </a:lnTo>
                      <a:lnTo>
                        <a:pt x="207334" y="466500"/>
                      </a:lnTo>
                      <a:lnTo>
                        <a:pt x="218852" y="454981"/>
                      </a:lnTo>
                      <a:lnTo>
                        <a:pt x="214533" y="437704"/>
                      </a:lnTo>
                      <a:lnTo>
                        <a:pt x="181417" y="437704"/>
                      </a:lnTo>
                      <a:lnTo>
                        <a:pt x="156940" y="452102"/>
                      </a:lnTo>
                      <a:lnTo>
                        <a:pt x="139662" y="433384"/>
                      </a:lnTo>
                      <a:lnTo>
                        <a:pt x="116625" y="433384"/>
                      </a:lnTo>
                      <a:lnTo>
                        <a:pt x="109426" y="418986"/>
                      </a:lnTo>
                      <a:lnTo>
                        <a:pt x="50394" y="395949"/>
                      </a:lnTo>
                      <a:cubicBezTo>
                        <a:pt x="50874" y="388270"/>
                        <a:pt x="51353" y="380591"/>
                        <a:pt x="51833" y="372912"/>
                      </a:cubicBezTo>
                      <a:lnTo>
                        <a:pt x="43195" y="365713"/>
                      </a:lnTo>
                      <a:lnTo>
                        <a:pt x="50394" y="357074"/>
                      </a:lnTo>
                      <a:lnTo>
                        <a:pt x="53273" y="318199"/>
                      </a:lnTo>
                      <a:lnTo>
                        <a:pt x="63352" y="306681"/>
                      </a:lnTo>
                      <a:lnTo>
                        <a:pt x="95028" y="325398"/>
                      </a:lnTo>
                      <a:lnTo>
                        <a:pt x="99347" y="332597"/>
                      </a:lnTo>
                      <a:lnTo>
                        <a:pt x="122384" y="313880"/>
                      </a:lnTo>
                      <a:lnTo>
                        <a:pt x="138222" y="313880"/>
                      </a:lnTo>
                      <a:lnTo>
                        <a:pt x="142542" y="276444"/>
                      </a:lnTo>
                      <a:lnTo>
                        <a:pt x="129584" y="257727"/>
                      </a:lnTo>
                      <a:lnTo>
                        <a:pt x="123824" y="233250"/>
                      </a:lnTo>
                      <a:lnTo>
                        <a:pt x="135343" y="221731"/>
                      </a:lnTo>
                      <a:lnTo>
                        <a:pt x="125264" y="201574"/>
                      </a:lnTo>
                      <a:lnTo>
                        <a:pt x="103667" y="203014"/>
                      </a:lnTo>
                      <a:lnTo>
                        <a:pt x="54713" y="228931"/>
                      </a:lnTo>
                      <a:lnTo>
                        <a:pt x="44634" y="218852"/>
                      </a:lnTo>
                      <a:lnTo>
                        <a:pt x="46074" y="201574"/>
                      </a:lnTo>
                      <a:lnTo>
                        <a:pt x="0" y="155500"/>
                      </a:lnTo>
                      <a:lnTo>
                        <a:pt x="17278" y="132463"/>
                      </a:lnTo>
                      <a:lnTo>
                        <a:pt x="7625" y="100749"/>
                      </a:lnTo>
                      <a:lnTo>
                        <a:pt x="23037" y="99347"/>
                      </a:lnTo>
                      <a:lnTo>
                        <a:pt x="40315" y="110866"/>
                      </a:lnTo>
                      <a:lnTo>
                        <a:pt x="83509" y="96468"/>
                      </a:lnTo>
                      <a:lnTo>
                        <a:pt x="92148" y="71991"/>
                      </a:lnTo>
                      <a:lnTo>
                        <a:pt x="122384" y="70551"/>
                      </a:lnTo>
                      <a:lnTo>
                        <a:pt x="129584" y="66232"/>
                      </a:lnTo>
                      <a:lnTo>
                        <a:pt x="151181" y="54713"/>
                      </a:lnTo>
                      <a:lnTo>
                        <a:pt x="164139" y="41755"/>
                      </a:lnTo>
                      <a:lnTo>
                        <a:pt x="165579" y="30236"/>
                      </a:lnTo>
                      <a:lnTo>
                        <a:pt x="194375" y="18718"/>
                      </a:lnTo>
                      <a:lnTo>
                        <a:pt x="223172" y="12958"/>
                      </a:lnTo>
                      <a:lnTo>
                        <a:pt x="243329" y="4320"/>
                      </a:lnTo>
                      <a:lnTo>
                        <a:pt x="263486" y="0"/>
                      </a:lnTo>
                      <a:lnTo>
                        <a:pt x="305241" y="40315"/>
                      </a:lnTo>
                      <a:lnTo>
                        <a:pt x="303801" y="48954"/>
                      </a:lnTo>
                      <a:lnTo>
                        <a:pt x="318199" y="66232"/>
                      </a:lnTo>
                      <a:lnTo>
                        <a:pt x="311000" y="84949"/>
                      </a:lnTo>
                      <a:lnTo>
                        <a:pt x="285084" y="96468"/>
                      </a:lnTo>
                      <a:lnTo>
                        <a:pt x="279324" y="103667"/>
                      </a:lnTo>
                      <a:lnTo>
                        <a:pt x="275005" y="118065"/>
                      </a:lnTo>
                      <a:lnTo>
                        <a:pt x="276445" y="123824"/>
                      </a:lnTo>
                      <a:lnTo>
                        <a:pt x="243329" y="164139"/>
                      </a:lnTo>
                      <a:lnTo>
                        <a:pt x="233250" y="172778"/>
                      </a:lnTo>
                      <a:lnTo>
                        <a:pt x="234690" y="197255"/>
                      </a:lnTo>
                      <a:lnTo>
                        <a:pt x="243329" y="197255"/>
                      </a:lnTo>
                      <a:lnTo>
                        <a:pt x="246209" y="184296"/>
                      </a:lnTo>
                      <a:lnTo>
                        <a:pt x="259167" y="178537"/>
                      </a:lnTo>
                      <a:lnTo>
                        <a:pt x="259167" y="165579"/>
                      </a:lnTo>
                      <a:lnTo>
                        <a:pt x="279324" y="154060"/>
                      </a:lnTo>
                      <a:lnTo>
                        <a:pt x="279324" y="167019"/>
                      </a:lnTo>
                      <a:lnTo>
                        <a:pt x="289403" y="179977"/>
                      </a:lnTo>
                      <a:lnTo>
                        <a:pt x="286523" y="190056"/>
                      </a:lnTo>
                      <a:lnTo>
                        <a:pt x="270686" y="185736"/>
                      </a:lnTo>
                      <a:lnTo>
                        <a:pt x="267806" y="194375"/>
                      </a:lnTo>
                      <a:lnTo>
                        <a:pt x="276445" y="203014"/>
                      </a:lnTo>
                      <a:lnTo>
                        <a:pt x="289403" y="203014"/>
                      </a:lnTo>
                      <a:lnTo>
                        <a:pt x="302361" y="220292"/>
                      </a:lnTo>
                      <a:lnTo>
                        <a:pt x="323959" y="220292"/>
                      </a:lnTo>
                      <a:lnTo>
                        <a:pt x="331158" y="217412"/>
                      </a:lnTo>
                      <a:lnTo>
                        <a:pt x="332598" y="228931"/>
                      </a:lnTo>
                      <a:lnTo>
                        <a:pt x="323959" y="266366"/>
                      </a:lnTo>
                      <a:lnTo>
                        <a:pt x="336917" y="259167"/>
                      </a:lnTo>
                      <a:lnTo>
                        <a:pt x="344116" y="240449"/>
                      </a:lnTo>
                      <a:lnTo>
                        <a:pt x="372912" y="247648"/>
                      </a:lnTo>
                      <a:lnTo>
                        <a:pt x="375792" y="236130"/>
                      </a:lnTo>
                      <a:lnTo>
                        <a:pt x="346996" y="224611"/>
                      </a:lnTo>
                      <a:lnTo>
                        <a:pt x="342676" y="203014"/>
                      </a:lnTo>
                      <a:lnTo>
                        <a:pt x="400269" y="172778"/>
                      </a:lnTo>
                      <a:lnTo>
                        <a:pt x="410348" y="162699"/>
                      </a:lnTo>
                      <a:lnTo>
                        <a:pt x="417547" y="171338"/>
                      </a:lnTo>
                      <a:lnTo>
                        <a:pt x="437704" y="182856"/>
                      </a:lnTo>
                      <a:lnTo>
                        <a:pt x="437842" y="188212"/>
                      </a:lnTo>
                      <a:lnTo>
                        <a:pt x="415243" y="216836"/>
                      </a:lnTo>
                      <a:lnTo>
                        <a:pt x="425610" y="239297"/>
                      </a:lnTo>
                      <a:lnTo>
                        <a:pt x="422154" y="266942"/>
                      </a:lnTo>
                      <a:lnTo>
                        <a:pt x="463621" y="303225"/>
                      </a:lnTo>
                      <a:lnTo>
                        <a:pt x="467076" y="337781"/>
                      </a:lnTo>
                      <a:lnTo>
                        <a:pt x="508378" y="343362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82DC51C-E1EA-C623-2E83-D8B900179961}"/>
                  </a:ext>
                </a:extLst>
              </p:cNvPr>
              <p:cNvSpPr/>
              <p:nvPr/>
            </p:nvSpPr>
            <p:spPr>
              <a:xfrm>
                <a:off x="663983" y="3062939"/>
                <a:ext cx="60313" cy="217548"/>
              </a:xfrm>
              <a:custGeom>
                <a:avLst/>
                <a:gdLst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  <a:gd name="connsiteX13" fmla="*/ 0 w 60313"/>
                  <a:gd name="connsiteY13" fmla="*/ 0 h 217548"/>
                  <a:gd name="connsiteX0" fmla="*/ 86132 w 146445"/>
                  <a:gd name="connsiteY0" fmla="*/ 0 h 217548"/>
                  <a:gd name="connsiteX1" fmla="*/ 123408 w 146445"/>
                  <a:gd name="connsiteY1" fmla="*/ 30372 h 217548"/>
                  <a:gd name="connsiteX2" fmla="*/ 129167 w 146445"/>
                  <a:gd name="connsiteY2" fmla="*/ 50530 h 217548"/>
                  <a:gd name="connsiteX3" fmla="*/ 145005 w 146445"/>
                  <a:gd name="connsiteY3" fmla="*/ 66367 h 217548"/>
                  <a:gd name="connsiteX4" fmla="*/ 146445 w 146445"/>
                  <a:gd name="connsiteY4" fmla="*/ 106682 h 217548"/>
                  <a:gd name="connsiteX5" fmla="*/ 133486 w 146445"/>
                  <a:gd name="connsiteY5" fmla="*/ 132600 h 217548"/>
                  <a:gd name="connsiteX6" fmla="*/ 145005 w 146445"/>
                  <a:gd name="connsiteY6" fmla="*/ 154196 h 217548"/>
                  <a:gd name="connsiteX7" fmla="*/ 145005 w 146445"/>
                  <a:gd name="connsiteY7" fmla="*/ 168595 h 217548"/>
                  <a:gd name="connsiteX8" fmla="*/ 130607 w 146445"/>
                  <a:gd name="connsiteY8" fmla="*/ 177234 h 217548"/>
                  <a:gd name="connsiteX9" fmla="*/ 120528 w 146445"/>
                  <a:gd name="connsiteY9" fmla="*/ 217548 h 217548"/>
                  <a:gd name="connsiteX10" fmla="*/ 100371 w 146445"/>
                  <a:gd name="connsiteY10" fmla="*/ 217548 h 217548"/>
                  <a:gd name="connsiteX11" fmla="*/ 87412 w 146445"/>
                  <a:gd name="connsiteY11" fmla="*/ 208909 h 217548"/>
                  <a:gd name="connsiteX12" fmla="*/ 86132 w 146445"/>
                  <a:gd name="connsiteY12" fmla="*/ 208589 h 217548"/>
                  <a:gd name="connsiteX13" fmla="*/ 0 w 146445"/>
                  <a:gd name="connsiteY13" fmla="*/ 99361 h 217548"/>
                  <a:gd name="connsiteX14" fmla="*/ 86132 w 146445"/>
                  <a:gd name="connsiteY14" fmla="*/ 0 h 217548"/>
                  <a:gd name="connsiteX0" fmla="*/ 0 w 146445"/>
                  <a:gd name="connsiteY0" fmla="*/ 99361 h 217548"/>
                  <a:gd name="connsiteX1" fmla="*/ 86132 w 146445"/>
                  <a:gd name="connsiteY1" fmla="*/ 0 h 217548"/>
                  <a:gd name="connsiteX2" fmla="*/ 123408 w 146445"/>
                  <a:gd name="connsiteY2" fmla="*/ 30372 h 217548"/>
                  <a:gd name="connsiteX3" fmla="*/ 129167 w 146445"/>
                  <a:gd name="connsiteY3" fmla="*/ 50530 h 217548"/>
                  <a:gd name="connsiteX4" fmla="*/ 145005 w 146445"/>
                  <a:gd name="connsiteY4" fmla="*/ 66367 h 217548"/>
                  <a:gd name="connsiteX5" fmla="*/ 146445 w 146445"/>
                  <a:gd name="connsiteY5" fmla="*/ 106682 h 217548"/>
                  <a:gd name="connsiteX6" fmla="*/ 133486 w 146445"/>
                  <a:gd name="connsiteY6" fmla="*/ 132600 h 217548"/>
                  <a:gd name="connsiteX7" fmla="*/ 145005 w 146445"/>
                  <a:gd name="connsiteY7" fmla="*/ 154196 h 217548"/>
                  <a:gd name="connsiteX8" fmla="*/ 145005 w 146445"/>
                  <a:gd name="connsiteY8" fmla="*/ 168595 h 217548"/>
                  <a:gd name="connsiteX9" fmla="*/ 130607 w 146445"/>
                  <a:gd name="connsiteY9" fmla="*/ 177234 h 217548"/>
                  <a:gd name="connsiteX10" fmla="*/ 120528 w 146445"/>
                  <a:gd name="connsiteY10" fmla="*/ 217548 h 217548"/>
                  <a:gd name="connsiteX11" fmla="*/ 100371 w 146445"/>
                  <a:gd name="connsiteY11" fmla="*/ 217548 h 217548"/>
                  <a:gd name="connsiteX12" fmla="*/ 87412 w 146445"/>
                  <a:gd name="connsiteY12" fmla="*/ 208909 h 217548"/>
                  <a:gd name="connsiteX13" fmla="*/ 86132 w 146445"/>
                  <a:gd name="connsiteY13" fmla="*/ 208589 h 217548"/>
                  <a:gd name="connsiteX14" fmla="*/ 91440 w 146445"/>
                  <a:gd name="connsiteY14" fmla="*/ 190801 h 217548"/>
                  <a:gd name="connsiteX0" fmla="*/ 36293 w 96606"/>
                  <a:gd name="connsiteY0" fmla="*/ 0 h 217548"/>
                  <a:gd name="connsiteX1" fmla="*/ 73569 w 96606"/>
                  <a:gd name="connsiteY1" fmla="*/ 30372 h 217548"/>
                  <a:gd name="connsiteX2" fmla="*/ 79328 w 96606"/>
                  <a:gd name="connsiteY2" fmla="*/ 50530 h 217548"/>
                  <a:gd name="connsiteX3" fmla="*/ 95166 w 96606"/>
                  <a:gd name="connsiteY3" fmla="*/ 66367 h 217548"/>
                  <a:gd name="connsiteX4" fmla="*/ 96606 w 96606"/>
                  <a:gd name="connsiteY4" fmla="*/ 106682 h 217548"/>
                  <a:gd name="connsiteX5" fmla="*/ 83647 w 96606"/>
                  <a:gd name="connsiteY5" fmla="*/ 132600 h 217548"/>
                  <a:gd name="connsiteX6" fmla="*/ 95166 w 96606"/>
                  <a:gd name="connsiteY6" fmla="*/ 154196 h 217548"/>
                  <a:gd name="connsiteX7" fmla="*/ 95166 w 96606"/>
                  <a:gd name="connsiteY7" fmla="*/ 168595 h 217548"/>
                  <a:gd name="connsiteX8" fmla="*/ 80768 w 96606"/>
                  <a:gd name="connsiteY8" fmla="*/ 177234 h 217548"/>
                  <a:gd name="connsiteX9" fmla="*/ 70689 w 96606"/>
                  <a:gd name="connsiteY9" fmla="*/ 217548 h 217548"/>
                  <a:gd name="connsiteX10" fmla="*/ 50532 w 96606"/>
                  <a:gd name="connsiteY10" fmla="*/ 217548 h 217548"/>
                  <a:gd name="connsiteX11" fmla="*/ 37573 w 96606"/>
                  <a:gd name="connsiteY11" fmla="*/ 208909 h 217548"/>
                  <a:gd name="connsiteX12" fmla="*/ 36293 w 96606"/>
                  <a:gd name="connsiteY12" fmla="*/ 208589 h 217548"/>
                  <a:gd name="connsiteX13" fmla="*/ 41601 w 96606"/>
                  <a:gd name="connsiteY13" fmla="*/ 190801 h 217548"/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313" h="217548">
                    <a:moveTo>
                      <a:pt x="0" y="0"/>
                    </a:moveTo>
                    <a:lnTo>
                      <a:pt x="37276" y="30372"/>
                    </a:lnTo>
                    <a:lnTo>
                      <a:pt x="43035" y="50530"/>
                    </a:lnTo>
                    <a:lnTo>
                      <a:pt x="58873" y="66367"/>
                    </a:lnTo>
                    <a:lnTo>
                      <a:pt x="60313" y="106682"/>
                    </a:lnTo>
                    <a:lnTo>
                      <a:pt x="47354" y="132600"/>
                    </a:lnTo>
                    <a:lnTo>
                      <a:pt x="58873" y="154196"/>
                    </a:lnTo>
                    <a:lnTo>
                      <a:pt x="58873" y="168595"/>
                    </a:lnTo>
                    <a:lnTo>
                      <a:pt x="44475" y="177234"/>
                    </a:lnTo>
                    <a:lnTo>
                      <a:pt x="34396" y="217548"/>
                    </a:lnTo>
                    <a:lnTo>
                      <a:pt x="14239" y="217548"/>
                    </a:lnTo>
                    <a:lnTo>
                      <a:pt x="1280" y="208909"/>
                    </a:lnTo>
                    <a:lnTo>
                      <a:pt x="0" y="20858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51E1722-05ED-EF22-5C50-07D551EC198B}"/>
                  </a:ext>
                </a:extLst>
              </p:cNvPr>
              <p:cNvSpPr/>
              <p:nvPr/>
            </p:nvSpPr>
            <p:spPr>
              <a:xfrm>
                <a:off x="663981" y="3389913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938" h="159605">
                    <a:moveTo>
                      <a:pt x="21438" y="0"/>
                    </a:move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  <a:lnTo>
                      <a:pt x="0" y="159605"/>
                    </a:lnTo>
                    <a:lnTo>
                      <a:pt x="0" y="8959"/>
                    </a:lnTo>
                    <a:lnTo>
                      <a:pt x="5600" y="5759"/>
                    </a:lnTo>
                    <a:lnTo>
                      <a:pt x="21438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81B3273-246F-108C-ACEE-2E72ECE8C64E}"/>
                  </a:ext>
                </a:extLst>
              </p:cNvPr>
              <p:cNvSpPr/>
              <p:nvPr/>
            </p:nvSpPr>
            <p:spPr>
              <a:xfrm>
                <a:off x="663981" y="3386738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  <a:gd name="connsiteX0" fmla="*/ 97638 w 253138"/>
                  <a:gd name="connsiteY0" fmla="*/ 0 h 318355"/>
                  <a:gd name="connsiteX1" fmla="*/ 112036 w 253138"/>
                  <a:gd name="connsiteY1" fmla="*/ 0 h 318355"/>
                  <a:gd name="connsiteX2" fmla="*/ 127874 w 253138"/>
                  <a:gd name="connsiteY2" fmla="*/ 5759 h 318355"/>
                  <a:gd name="connsiteX3" fmla="*/ 143712 w 253138"/>
                  <a:gd name="connsiteY3" fmla="*/ 20158 h 318355"/>
                  <a:gd name="connsiteX4" fmla="*/ 159550 w 253138"/>
                  <a:gd name="connsiteY4" fmla="*/ 17278 h 318355"/>
                  <a:gd name="connsiteX5" fmla="*/ 184027 w 253138"/>
                  <a:gd name="connsiteY5" fmla="*/ 25917 h 318355"/>
                  <a:gd name="connsiteX6" fmla="*/ 220022 w 253138"/>
                  <a:gd name="connsiteY6" fmla="*/ 18718 h 318355"/>
                  <a:gd name="connsiteX7" fmla="*/ 235860 w 253138"/>
                  <a:gd name="connsiteY7" fmla="*/ 5759 h 318355"/>
                  <a:gd name="connsiteX8" fmla="*/ 248818 w 253138"/>
                  <a:gd name="connsiteY8" fmla="*/ 8639 h 318355"/>
                  <a:gd name="connsiteX9" fmla="*/ 231541 w 253138"/>
                  <a:gd name="connsiteY9" fmla="*/ 31676 h 318355"/>
                  <a:gd name="connsiteX10" fmla="*/ 231541 w 253138"/>
                  <a:gd name="connsiteY10" fmla="*/ 47515 h 318355"/>
                  <a:gd name="connsiteX11" fmla="*/ 224341 w 253138"/>
                  <a:gd name="connsiteY11" fmla="*/ 60472 h 318355"/>
                  <a:gd name="connsiteX12" fmla="*/ 225781 w 253138"/>
                  <a:gd name="connsiteY12" fmla="*/ 73430 h 318355"/>
                  <a:gd name="connsiteX13" fmla="*/ 207064 w 253138"/>
                  <a:gd name="connsiteY13" fmla="*/ 76311 h 318355"/>
                  <a:gd name="connsiteX14" fmla="*/ 199865 w 253138"/>
                  <a:gd name="connsiteY14" fmla="*/ 87829 h 318355"/>
                  <a:gd name="connsiteX15" fmla="*/ 201304 w 253138"/>
                  <a:gd name="connsiteY15" fmla="*/ 107986 h 318355"/>
                  <a:gd name="connsiteX16" fmla="*/ 179707 w 253138"/>
                  <a:gd name="connsiteY16" fmla="*/ 122385 h 318355"/>
                  <a:gd name="connsiteX17" fmla="*/ 215703 w 253138"/>
                  <a:gd name="connsiteY17" fmla="*/ 126704 h 318355"/>
                  <a:gd name="connsiteX18" fmla="*/ 227221 w 253138"/>
                  <a:gd name="connsiteY18" fmla="*/ 122385 h 318355"/>
                  <a:gd name="connsiteX19" fmla="*/ 240179 w 253138"/>
                  <a:gd name="connsiteY19" fmla="*/ 119504 h 318355"/>
                  <a:gd name="connsiteX20" fmla="*/ 245939 w 253138"/>
                  <a:gd name="connsiteY20" fmla="*/ 115185 h 318355"/>
                  <a:gd name="connsiteX21" fmla="*/ 253138 w 253138"/>
                  <a:gd name="connsiteY21" fmla="*/ 126704 h 318355"/>
                  <a:gd name="connsiteX22" fmla="*/ 247378 w 253138"/>
                  <a:gd name="connsiteY22" fmla="*/ 139663 h 318355"/>
                  <a:gd name="connsiteX23" fmla="*/ 237300 w 253138"/>
                  <a:gd name="connsiteY23" fmla="*/ 143982 h 318355"/>
                  <a:gd name="connsiteX24" fmla="*/ 227357 w 253138"/>
                  <a:gd name="connsiteY24" fmla="*/ 159605 h 318355"/>
                  <a:gd name="connsiteX25" fmla="*/ 0 w 253138"/>
                  <a:gd name="connsiteY25" fmla="*/ 318355 h 318355"/>
                  <a:gd name="connsiteX26" fmla="*/ 76200 w 253138"/>
                  <a:gd name="connsiteY26" fmla="*/ 8959 h 318355"/>
                  <a:gd name="connsiteX27" fmla="*/ 81800 w 253138"/>
                  <a:gd name="connsiteY27" fmla="*/ 5759 h 318355"/>
                  <a:gd name="connsiteX28" fmla="*/ 97638 w 253138"/>
                  <a:gd name="connsiteY28" fmla="*/ 0 h 318355"/>
                  <a:gd name="connsiteX0" fmla="*/ 0 w 253138"/>
                  <a:gd name="connsiteY0" fmla="*/ 318355 h 409795"/>
                  <a:gd name="connsiteX1" fmla="*/ 76200 w 253138"/>
                  <a:gd name="connsiteY1" fmla="*/ 8959 h 409795"/>
                  <a:gd name="connsiteX2" fmla="*/ 81800 w 253138"/>
                  <a:gd name="connsiteY2" fmla="*/ 5759 h 409795"/>
                  <a:gd name="connsiteX3" fmla="*/ 97638 w 253138"/>
                  <a:gd name="connsiteY3" fmla="*/ 0 h 409795"/>
                  <a:gd name="connsiteX4" fmla="*/ 112036 w 253138"/>
                  <a:gd name="connsiteY4" fmla="*/ 0 h 409795"/>
                  <a:gd name="connsiteX5" fmla="*/ 127874 w 253138"/>
                  <a:gd name="connsiteY5" fmla="*/ 5759 h 409795"/>
                  <a:gd name="connsiteX6" fmla="*/ 143712 w 253138"/>
                  <a:gd name="connsiteY6" fmla="*/ 20158 h 409795"/>
                  <a:gd name="connsiteX7" fmla="*/ 159550 w 253138"/>
                  <a:gd name="connsiteY7" fmla="*/ 17278 h 409795"/>
                  <a:gd name="connsiteX8" fmla="*/ 184027 w 253138"/>
                  <a:gd name="connsiteY8" fmla="*/ 25917 h 409795"/>
                  <a:gd name="connsiteX9" fmla="*/ 220022 w 253138"/>
                  <a:gd name="connsiteY9" fmla="*/ 18718 h 409795"/>
                  <a:gd name="connsiteX10" fmla="*/ 235860 w 253138"/>
                  <a:gd name="connsiteY10" fmla="*/ 5759 h 409795"/>
                  <a:gd name="connsiteX11" fmla="*/ 248818 w 253138"/>
                  <a:gd name="connsiteY11" fmla="*/ 8639 h 409795"/>
                  <a:gd name="connsiteX12" fmla="*/ 231541 w 253138"/>
                  <a:gd name="connsiteY12" fmla="*/ 31676 h 409795"/>
                  <a:gd name="connsiteX13" fmla="*/ 231541 w 253138"/>
                  <a:gd name="connsiteY13" fmla="*/ 47515 h 409795"/>
                  <a:gd name="connsiteX14" fmla="*/ 224341 w 253138"/>
                  <a:gd name="connsiteY14" fmla="*/ 60472 h 409795"/>
                  <a:gd name="connsiteX15" fmla="*/ 225781 w 253138"/>
                  <a:gd name="connsiteY15" fmla="*/ 73430 h 409795"/>
                  <a:gd name="connsiteX16" fmla="*/ 207064 w 253138"/>
                  <a:gd name="connsiteY16" fmla="*/ 76311 h 409795"/>
                  <a:gd name="connsiteX17" fmla="*/ 199865 w 253138"/>
                  <a:gd name="connsiteY17" fmla="*/ 87829 h 409795"/>
                  <a:gd name="connsiteX18" fmla="*/ 201304 w 253138"/>
                  <a:gd name="connsiteY18" fmla="*/ 107986 h 409795"/>
                  <a:gd name="connsiteX19" fmla="*/ 179707 w 253138"/>
                  <a:gd name="connsiteY19" fmla="*/ 122385 h 409795"/>
                  <a:gd name="connsiteX20" fmla="*/ 215703 w 253138"/>
                  <a:gd name="connsiteY20" fmla="*/ 126704 h 409795"/>
                  <a:gd name="connsiteX21" fmla="*/ 227221 w 253138"/>
                  <a:gd name="connsiteY21" fmla="*/ 122385 h 409795"/>
                  <a:gd name="connsiteX22" fmla="*/ 240179 w 253138"/>
                  <a:gd name="connsiteY22" fmla="*/ 119504 h 409795"/>
                  <a:gd name="connsiteX23" fmla="*/ 245939 w 253138"/>
                  <a:gd name="connsiteY23" fmla="*/ 115185 h 409795"/>
                  <a:gd name="connsiteX24" fmla="*/ 253138 w 253138"/>
                  <a:gd name="connsiteY24" fmla="*/ 126704 h 409795"/>
                  <a:gd name="connsiteX25" fmla="*/ 247378 w 253138"/>
                  <a:gd name="connsiteY25" fmla="*/ 139663 h 409795"/>
                  <a:gd name="connsiteX26" fmla="*/ 237300 w 253138"/>
                  <a:gd name="connsiteY26" fmla="*/ 143982 h 409795"/>
                  <a:gd name="connsiteX27" fmla="*/ 227357 w 253138"/>
                  <a:gd name="connsiteY27" fmla="*/ 159605 h 409795"/>
                  <a:gd name="connsiteX28" fmla="*/ 91440 w 253138"/>
                  <a:gd name="connsiteY28" fmla="*/ 409795 h 409795"/>
                  <a:gd name="connsiteX0" fmla="*/ 0 w 176938"/>
                  <a:gd name="connsiteY0" fmla="*/ 8959 h 409795"/>
                  <a:gd name="connsiteX1" fmla="*/ 5600 w 176938"/>
                  <a:gd name="connsiteY1" fmla="*/ 5759 h 409795"/>
                  <a:gd name="connsiteX2" fmla="*/ 21438 w 176938"/>
                  <a:gd name="connsiteY2" fmla="*/ 0 h 409795"/>
                  <a:gd name="connsiteX3" fmla="*/ 35836 w 176938"/>
                  <a:gd name="connsiteY3" fmla="*/ 0 h 409795"/>
                  <a:gd name="connsiteX4" fmla="*/ 51674 w 176938"/>
                  <a:gd name="connsiteY4" fmla="*/ 5759 h 409795"/>
                  <a:gd name="connsiteX5" fmla="*/ 67512 w 176938"/>
                  <a:gd name="connsiteY5" fmla="*/ 20158 h 409795"/>
                  <a:gd name="connsiteX6" fmla="*/ 83350 w 176938"/>
                  <a:gd name="connsiteY6" fmla="*/ 17278 h 409795"/>
                  <a:gd name="connsiteX7" fmla="*/ 107827 w 176938"/>
                  <a:gd name="connsiteY7" fmla="*/ 25917 h 409795"/>
                  <a:gd name="connsiteX8" fmla="*/ 143822 w 176938"/>
                  <a:gd name="connsiteY8" fmla="*/ 18718 h 409795"/>
                  <a:gd name="connsiteX9" fmla="*/ 159660 w 176938"/>
                  <a:gd name="connsiteY9" fmla="*/ 5759 h 409795"/>
                  <a:gd name="connsiteX10" fmla="*/ 172618 w 176938"/>
                  <a:gd name="connsiteY10" fmla="*/ 8639 h 409795"/>
                  <a:gd name="connsiteX11" fmla="*/ 155341 w 176938"/>
                  <a:gd name="connsiteY11" fmla="*/ 31676 h 409795"/>
                  <a:gd name="connsiteX12" fmla="*/ 155341 w 176938"/>
                  <a:gd name="connsiteY12" fmla="*/ 47515 h 409795"/>
                  <a:gd name="connsiteX13" fmla="*/ 148141 w 176938"/>
                  <a:gd name="connsiteY13" fmla="*/ 60472 h 409795"/>
                  <a:gd name="connsiteX14" fmla="*/ 149581 w 176938"/>
                  <a:gd name="connsiteY14" fmla="*/ 73430 h 409795"/>
                  <a:gd name="connsiteX15" fmla="*/ 130864 w 176938"/>
                  <a:gd name="connsiteY15" fmla="*/ 76311 h 409795"/>
                  <a:gd name="connsiteX16" fmla="*/ 123665 w 176938"/>
                  <a:gd name="connsiteY16" fmla="*/ 87829 h 409795"/>
                  <a:gd name="connsiteX17" fmla="*/ 125104 w 176938"/>
                  <a:gd name="connsiteY17" fmla="*/ 107986 h 409795"/>
                  <a:gd name="connsiteX18" fmla="*/ 103507 w 176938"/>
                  <a:gd name="connsiteY18" fmla="*/ 122385 h 409795"/>
                  <a:gd name="connsiteX19" fmla="*/ 139503 w 176938"/>
                  <a:gd name="connsiteY19" fmla="*/ 126704 h 409795"/>
                  <a:gd name="connsiteX20" fmla="*/ 151021 w 176938"/>
                  <a:gd name="connsiteY20" fmla="*/ 122385 h 409795"/>
                  <a:gd name="connsiteX21" fmla="*/ 163979 w 176938"/>
                  <a:gd name="connsiteY21" fmla="*/ 119504 h 409795"/>
                  <a:gd name="connsiteX22" fmla="*/ 169739 w 176938"/>
                  <a:gd name="connsiteY22" fmla="*/ 115185 h 409795"/>
                  <a:gd name="connsiteX23" fmla="*/ 176938 w 176938"/>
                  <a:gd name="connsiteY23" fmla="*/ 126704 h 409795"/>
                  <a:gd name="connsiteX24" fmla="*/ 171178 w 176938"/>
                  <a:gd name="connsiteY24" fmla="*/ 139663 h 409795"/>
                  <a:gd name="connsiteX25" fmla="*/ 161100 w 176938"/>
                  <a:gd name="connsiteY25" fmla="*/ 143982 h 409795"/>
                  <a:gd name="connsiteX26" fmla="*/ 151157 w 176938"/>
                  <a:gd name="connsiteY26" fmla="*/ 159605 h 409795"/>
                  <a:gd name="connsiteX27" fmla="*/ 15240 w 176938"/>
                  <a:gd name="connsiteY27" fmla="*/ 409795 h 409795"/>
                  <a:gd name="connsiteX0" fmla="*/ 0 w 176938"/>
                  <a:gd name="connsiteY0" fmla="*/ 8959 h 159605"/>
                  <a:gd name="connsiteX1" fmla="*/ 5600 w 176938"/>
                  <a:gd name="connsiteY1" fmla="*/ 5759 h 159605"/>
                  <a:gd name="connsiteX2" fmla="*/ 21438 w 176938"/>
                  <a:gd name="connsiteY2" fmla="*/ 0 h 159605"/>
                  <a:gd name="connsiteX3" fmla="*/ 35836 w 176938"/>
                  <a:gd name="connsiteY3" fmla="*/ 0 h 159605"/>
                  <a:gd name="connsiteX4" fmla="*/ 51674 w 176938"/>
                  <a:gd name="connsiteY4" fmla="*/ 5759 h 159605"/>
                  <a:gd name="connsiteX5" fmla="*/ 67512 w 176938"/>
                  <a:gd name="connsiteY5" fmla="*/ 20158 h 159605"/>
                  <a:gd name="connsiteX6" fmla="*/ 83350 w 176938"/>
                  <a:gd name="connsiteY6" fmla="*/ 17278 h 159605"/>
                  <a:gd name="connsiteX7" fmla="*/ 107827 w 176938"/>
                  <a:gd name="connsiteY7" fmla="*/ 25917 h 159605"/>
                  <a:gd name="connsiteX8" fmla="*/ 143822 w 176938"/>
                  <a:gd name="connsiteY8" fmla="*/ 18718 h 159605"/>
                  <a:gd name="connsiteX9" fmla="*/ 159660 w 176938"/>
                  <a:gd name="connsiteY9" fmla="*/ 5759 h 159605"/>
                  <a:gd name="connsiteX10" fmla="*/ 172618 w 176938"/>
                  <a:gd name="connsiteY10" fmla="*/ 8639 h 159605"/>
                  <a:gd name="connsiteX11" fmla="*/ 155341 w 176938"/>
                  <a:gd name="connsiteY11" fmla="*/ 31676 h 159605"/>
                  <a:gd name="connsiteX12" fmla="*/ 155341 w 176938"/>
                  <a:gd name="connsiteY12" fmla="*/ 47515 h 159605"/>
                  <a:gd name="connsiteX13" fmla="*/ 148141 w 176938"/>
                  <a:gd name="connsiteY13" fmla="*/ 60472 h 159605"/>
                  <a:gd name="connsiteX14" fmla="*/ 149581 w 176938"/>
                  <a:gd name="connsiteY14" fmla="*/ 73430 h 159605"/>
                  <a:gd name="connsiteX15" fmla="*/ 130864 w 176938"/>
                  <a:gd name="connsiteY15" fmla="*/ 76311 h 159605"/>
                  <a:gd name="connsiteX16" fmla="*/ 123665 w 176938"/>
                  <a:gd name="connsiteY16" fmla="*/ 87829 h 159605"/>
                  <a:gd name="connsiteX17" fmla="*/ 125104 w 176938"/>
                  <a:gd name="connsiteY17" fmla="*/ 107986 h 159605"/>
                  <a:gd name="connsiteX18" fmla="*/ 103507 w 176938"/>
                  <a:gd name="connsiteY18" fmla="*/ 122385 h 159605"/>
                  <a:gd name="connsiteX19" fmla="*/ 139503 w 176938"/>
                  <a:gd name="connsiteY19" fmla="*/ 126704 h 159605"/>
                  <a:gd name="connsiteX20" fmla="*/ 151021 w 176938"/>
                  <a:gd name="connsiteY20" fmla="*/ 122385 h 159605"/>
                  <a:gd name="connsiteX21" fmla="*/ 163979 w 176938"/>
                  <a:gd name="connsiteY21" fmla="*/ 119504 h 159605"/>
                  <a:gd name="connsiteX22" fmla="*/ 169739 w 176938"/>
                  <a:gd name="connsiteY22" fmla="*/ 115185 h 159605"/>
                  <a:gd name="connsiteX23" fmla="*/ 176938 w 176938"/>
                  <a:gd name="connsiteY23" fmla="*/ 126704 h 159605"/>
                  <a:gd name="connsiteX24" fmla="*/ 171178 w 176938"/>
                  <a:gd name="connsiteY24" fmla="*/ 139663 h 159605"/>
                  <a:gd name="connsiteX25" fmla="*/ 161100 w 176938"/>
                  <a:gd name="connsiteY25" fmla="*/ 143982 h 159605"/>
                  <a:gd name="connsiteX26" fmla="*/ 151157 w 176938"/>
                  <a:gd name="connsiteY26" fmla="*/ 159605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6938" h="159605">
                    <a:moveTo>
                      <a:pt x="0" y="8959"/>
                    </a:moveTo>
                    <a:lnTo>
                      <a:pt x="5600" y="5759"/>
                    </a:lnTo>
                    <a:lnTo>
                      <a:pt x="21438" y="0"/>
                    </a:ln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83863F2-9286-6E2F-AD9A-E9E4EE5DBB3B}"/>
                  </a:ext>
                </a:extLst>
              </p:cNvPr>
              <p:cNvSpPr/>
              <p:nvPr/>
            </p:nvSpPr>
            <p:spPr>
              <a:xfrm>
                <a:off x="3361534" y="2680350"/>
                <a:ext cx="27479" cy="67354"/>
              </a:xfrm>
              <a:custGeom>
                <a:avLst/>
                <a:gdLst>
                  <a:gd name="connsiteX0" fmla="*/ 68466 w 68466"/>
                  <a:gd name="connsiteY0" fmla="*/ 0 h 250622"/>
                  <a:gd name="connsiteX1" fmla="*/ 68466 w 68466"/>
                  <a:gd name="connsiteY1" fmla="*/ 62676 h 250622"/>
                  <a:gd name="connsiteX2" fmla="*/ 64024 w 68466"/>
                  <a:gd name="connsiteY2" fmla="*/ 75368 h 250622"/>
                  <a:gd name="connsiteX3" fmla="*/ 42427 w 68466"/>
                  <a:gd name="connsiteY3" fmla="*/ 84007 h 250622"/>
                  <a:gd name="connsiteX4" fmla="*/ 40987 w 68466"/>
                  <a:gd name="connsiteY4" fmla="*/ 105604 h 250622"/>
                  <a:gd name="connsiteX5" fmla="*/ 68466 w 68466"/>
                  <a:gd name="connsiteY5" fmla="*/ 130030 h 250622"/>
                  <a:gd name="connsiteX6" fmla="*/ 68466 w 68466"/>
                  <a:gd name="connsiteY6" fmla="*/ 250622 h 250622"/>
                  <a:gd name="connsiteX7" fmla="*/ 0 w 68466"/>
                  <a:gd name="connsiteY7" fmla="*/ 27101 h 250622"/>
                  <a:gd name="connsiteX8" fmla="*/ 68466 w 68466"/>
                  <a:gd name="connsiteY8" fmla="*/ 0 h 250622"/>
                  <a:gd name="connsiteX0" fmla="*/ 395491 w 395491"/>
                  <a:gd name="connsiteY0" fmla="*/ 0 h 250622"/>
                  <a:gd name="connsiteX1" fmla="*/ 395491 w 395491"/>
                  <a:gd name="connsiteY1" fmla="*/ 62676 h 250622"/>
                  <a:gd name="connsiteX2" fmla="*/ 391049 w 395491"/>
                  <a:gd name="connsiteY2" fmla="*/ 75368 h 250622"/>
                  <a:gd name="connsiteX3" fmla="*/ 369452 w 395491"/>
                  <a:gd name="connsiteY3" fmla="*/ 84007 h 250622"/>
                  <a:gd name="connsiteX4" fmla="*/ 368012 w 395491"/>
                  <a:gd name="connsiteY4" fmla="*/ 105604 h 250622"/>
                  <a:gd name="connsiteX5" fmla="*/ 395491 w 395491"/>
                  <a:gd name="connsiteY5" fmla="*/ 130030 h 250622"/>
                  <a:gd name="connsiteX6" fmla="*/ 395491 w 395491"/>
                  <a:gd name="connsiteY6" fmla="*/ 250622 h 250622"/>
                  <a:gd name="connsiteX7" fmla="*/ 0 w 395491"/>
                  <a:gd name="connsiteY7" fmla="*/ 103301 h 250622"/>
                  <a:gd name="connsiteX8" fmla="*/ 395491 w 395491"/>
                  <a:gd name="connsiteY8" fmla="*/ 0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8" fmla="*/ 91440 w 395491"/>
                  <a:gd name="connsiteY8" fmla="*/ 194741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0" fmla="*/ 27479 w 27479"/>
                  <a:gd name="connsiteY0" fmla="*/ 0 h 250622"/>
                  <a:gd name="connsiteX1" fmla="*/ 27479 w 27479"/>
                  <a:gd name="connsiteY1" fmla="*/ 62676 h 250622"/>
                  <a:gd name="connsiteX2" fmla="*/ 23037 w 27479"/>
                  <a:gd name="connsiteY2" fmla="*/ 75368 h 250622"/>
                  <a:gd name="connsiteX3" fmla="*/ 1440 w 27479"/>
                  <a:gd name="connsiteY3" fmla="*/ 84007 h 250622"/>
                  <a:gd name="connsiteX4" fmla="*/ 0 w 27479"/>
                  <a:gd name="connsiteY4" fmla="*/ 105604 h 250622"/>
                  <a:gd name="connsiteX5" fmla="*/ 27479 w 27479"/>
                  <a:gd name="connsiteY5" fmla="*/ 130030 h 250622"/>
                  <a:gd name="connsiteX6" fmla="*/ 27479 w 27479"/>
                  <a:gd name="connsiteY6" fmla="*/ 250622 h 250622"/>
                  <a:gd name="connsiteX0" fmla="*/ 27479 w 27479"/>
                  <a:gd name="connsiteY0" fmla="*/ 0 h 187946"/>
                  <a:gd name="connsiteX1" fmla="*/ 23037 w 27479"/>
                  <a:gd name="connsiteY1" fmla="*/ 12692 h 187946"/>
                  <a:gd name="connsiteX2" fmla="*/ 1440 w 27479"/>
                  <a:gd name="connsiteY2" fmla="*/ 21331 h 187946"/>
                  <a:gd name="connsiteX3" fmla="*/ 0 w 27479"/>
                  <a:gd name="connsiteY3" fmla="*/ 42928 h 187946"/>
                  <a:gd name="connsiteX4" fmla="*/ 27479 w 27479"/>
                  <a:gd name="connsiteY4" fmla="*/ 67354 h 187946"/>
                  <a:gd name="connsiteX5" fmla="*/ 27479 w 27479"/>
                  <a:gd name="connsiteY5" fmla="*/ 187946 h 187946"/>
                  <a:gd name="connsiteX0" fmla="*/ 27479 w 27479"/>
                  <a:gd name="connsiteY0" fmla="*/ 0 h 67354"/>
                  <a:gd name="connsiteX1" fmla="*/ 23037 w 27479"/>
                  <a:gd name="connsiteY1" fmla="*/ 12692 h 67354"/>
                  <a:gd name="connsiteX2" fmla="*/ 1440 w 27479"/>
                  <a:gd name="connsiteY2" fmla="*/ 21331 h 67354"/>
                  <a:gd name="connsiteX3" fmla="*/ 0 w 27479"/>
                  <a:gd name="connsiteY3" fmla="*/ 42928 h 67354"/>
                  <a:gd name="connsiteX4" fmla="*/ 27479 w 27479"/>
                  <a:gd name="connsiteY4" fmla="*/ 67354 h 6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9" h="67354">
                    <a:moveTo>
                      <a:pt x="27479" y="0"/>
                    </a:moveTo>
                    <a:lnTo>
                      <a:pt x="23037" y="12692"/>
                    </a:lnTo>
                    <a:lnTo>
                      <a:pt x="1440" y="21331"/>
                    </a:lnTo>
                    <a:lnTo>
                      <a:pt x="0" y="42928"/>
                    </a:lnTo>
                    <a:lnTo>
                      <a:pt x="27479" y="6735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A572443-C875-9F27-59C9-F7B4E7099325}"/>
                  </a:ext>
                </a:extLst>
              </p:cNvPr>
              <p:cNvSpPr/>
              <p:nvPr/>
            </p:nvSpPr>
            <p:spPr>
              <a:xfrm>
                <a:off x="3024618" y="2469526"/>
                <a:ext cx="364396" cy="723795"/>
              </a:xfrm>
              <a:custGeom>
                <a:avLst/>
                <a:gdLst>
                  <a:gd name="connsiteX0" fmla="*/ 364396 w 364396"/>
                  <a:gd name="connsiteY0" fmla="*/ 0 h 723795"/>
                  <a:gd name="connsiteX1" fmla="*/ 364396 w 364396"/>
                  <a:gd name="connsiteY1" fmla="*/ 148148 h 723795"/>
                  <a:gd name="connsiteX2" fmla="*/ 295930 w 364396"/>
                  <a:gd name="connsiteY2" fmla="*/ 175249 h 723795"/>
                  <a:gd name="connsiteX3" fmla="*/ 364396 w 364396"/>
                  <a:gd name="connsiteY3" fmla="*/ 398770 h 723795"/>
                  <a:gd name="connsiteX4" fmla="*/ 364396 w 364396"/>
                  <a:gd name="connsiteY4" fmla="*/ 723795 h 723795"/>
                  <a:gd name="connsiteX5" fmla="*/ 355634 w 364396"/>
                  <a:gd name="connsiteY5" fmla="*/ 721693 h 723795"/>
                  <a:gd name="connsiteX6" fmla="*/ 335477 w 364396"/>
                  <a:gd name="connsiteY6" fmla="*/ 720253 h 723795"/>
                  <a:gd name="connsiteX7" fmla="*/ 295162 w 364396"/>
                  <a:gd name="connsiteY7" fmla="*/ 694336 h 723795"/>
                  <a:gd name="connsiteX8" fmla="*/ 282204 w 364396"/>
                  <a:gd name="connsiteY8" fmla="*/ 694336 h 723795"/>
                  <a:gd name="connsiteX9" fmla="*/ 233250 w 364396"/>
                  <a:gd name="connsiteY9" fmla="*/ 658341 h 723795"/>
                  <a:gd name="connsiteX10" fmla="*/ 226051 w 364396"/>
                  <a:gd name="connsiteY10" fmla="*/ 612266 h 723795"/>
                  <a:gd name="connsiteX11" fmla="*/ 192935 w 364396"/>
                  <a:gd name="connsiteY11" fmla="*/ 594989 h 723795"/>
                  <a:gd name="connsiteX12" fmla="*/ 195815 w 364396"/>
                  <a:gd name="connsiteY12" fmla="*/ 587790 h 723795"/>
                  <a:gd name="connsiteX13" fmla="*/ 203014 w 364396"/>
                  <a:gd name="connsiteY13" fmla="*/ 577711 h 723795"/>
                  <a:gd name="connsiteX14" fmla="*/ 223171 w 364396"/>
                  <a:gd name="connsiteY14" fmla="*/ 576271 h 723795"/>
                  <a:gd name="connsiteX15" fmla="*/ 227491 w 364396"/>
                  <a:gd name="connsiteY15" fmla="*/ 554674 h 723795"/>
                  <a:gd name="connsiteX16" fmla="*/ 223171 w 364396"/>
                  <a:gd name="connsiteY16" fmla="*/ 548915 h 723795"/>
                  <a:gd name="connsiteX17" fmla="*/ 204454 w 364396"/>
                  <a:gd name="connsiteY17" fmla="*/ 541715 h 723795"/>
                  <a:gd name="connsiteX18" fmla="*/ 203014 w 364396"/>
                  <a:gd name="connsiteY18" fmla="*/ 527317 h 723795"/>
                  <a:gd name="connsiteX19" fmla="*/ 182857 w 364396"/>
                  <a:gd name="connsiteY19" fmla="*/ 527317 h 723795"/>
                  <a:gd name="connsiteX20" fmla="*/ 179977 w 364396"/>
                  <a:gd name="connsiteY20" fmla="*/ 515799 h 723795"/>
                  <a:gd name="connsiteX21" fmla="*/ 138222 w 364396"/>
                  <a:gd name="connsiteY21" fmla="*/ 492762 h 723795"/>
                  <a:gd name="connsiteX22" fmla="*/ 122384 w 364396"/>
                  <a:gd name="connsiteY22" fmla="*/ 494201 h 723795"/>
                  <a:gd name="connsiteX23" fmla="*/ 118065 w 364396"/>
                  <a:gd name="connsiteY23" fmla="*/ 484123 h 723795"/>
                  <a:gd name="connsiteX24" fmla="*/ 76310 w 364396"/>
                  <a:gd name="connsiteY24" fmla="*/ 452447 h 723795"/>
                  <a:gd name="connsiteX25" fmla="*/ 54713 w 364396"/>
                  <a:gd name="connsiteY25" fmla="*/ 413572 h 723795"/>
                  <a:gd name="connsiteX26" fmla="*/ 0 w 364396"/>
                  <a:gd name="connsiteY26" fmla="*/ 416451 h 723795"/>
                  <a:gd name="connsiteX27" fmla="*/ 2880 w 364396"/>
                  <a:gd name="connsiteY27" fmla="*/ 403493 h 723795"/>
                  <a:gd name="connsiteX28" fmla="*/ 2880 w 364396"/>
                  <a:gd name="connsiteY28" fmla="*/ 394854 h 723795"/>
                  <a:gd name="connsiteX29" fmla="*/ 10079 w 364396"/>
                  <a:gd name="connsiteY29" fmla="*/ 389095 h 723795"/>
                  <a:gd name="connsiteX30" fmla="*/ 17278 w 364396"/>
                  <a:gd name="connsiteY30" fmla="*/ 368937 h 723795"/>
                  <a:gd name="connsiteX31" fmla="*/ 31676 w 364396"/>
                  <a:gd name="connsiteY31" fmla="*/ 354539 h 723795"/>
                  <a:gd name="connsiteX32" fmla="*/ 11519 w 364396"/>
                  <a:gd name="connsiteY32" fmla="*/ 343021 h 723795"/>
                  <a:gd name="connsiteX33" fmla="*/ 27357 w 364396"/>
                  <a:gd name="connsiteY33" fmla="*/ 318544 h 723795"/>
                  <a:gd name="connsiteX34" fmla="*/ 59033 w 364396"/>
                  <a:gd name="connsiteY34" fmla="*/ 312785 h 723795"/>
                  <a:gd name="connsiteX35" fmla="*/ 70551 w 364396"/>
                  <a:gd name="connsiteY35" fmla="*/ 291187 h 723795"/>
                  <a:gd name="connsiteX36" fmla="*/ 63352 w 364396"/>
                  <a:gd name="connsiteY36" fmla="*/ 281109 h 723795"/>
                  <a:gd name="connsiteX37" fmla="*/ 54713 w 364396"/>
                  <a:gd name="connsiteY37" fmla="*/ 263831 h 723795"/>
                  <a:gd name="connsiteX38" fmla="*/ 20158 w 364396"/>
                  <a:gd name="connsiteY38" fmla="*/ 258071 h 723795"/>
                  <a:gd name="connsiteX39" fmla="*/ 28796 w 364396"/>
                  <a:gd name="connsiteY39" fmla="*/ 245113 h 723795"/>
                  <a:gd name="connsiteX40" fmla="*/ 59033 w 364396"/>
                  <a:gd name="connsiteY40" fmla="*/ 222076 h 723795"/>
                  <a:gd name="connsiteX41" fmla="*/ 48954 w 364396"/>
                  <a:gd name="connsiteY41" fmla="*/ 197599 h 723795"/>
                  <a:gd name="connsiteX42" fmla="*/ 77750 w 364396"/>
                  <a:gd name="connsiteY42" fmla="*/ 203358 h 723795"/>
                  <a:gd name="connsiteX43" fmla="*/ 92148 w 364396"/>
                  <a:gd name="connsiteY43" fmla="*/ 196159 h 723795"/>
                  <a:gd name="connsiteX44" fmla="*/ 84949 w 364396"/>
                  <a:gd name="connsiteY44" fmla="*/ 186081 h 723795"/>
                  <a:gd name="connsiteX45" fmla="*/ 90708 w 364396"/>
                  <a:gd name="connsiteY45" fmla="*/ 180321 h 723795"/>
                  <a:gd name="connsiteX46" fmla="*/ 86389 w 364396"/>
                  <a:gd name="connsiteY46" fmla="*/ 165923 h 723795"/>
                  <a:gd name="connsiteX47" fmla="*/ 57593 w 364396"/>
                  <a:gd name="connsiteY47" fmla="*/ 152965 h 723795"/>
                  <a:gd name="connsiteX48" fmla="*/ 59033 w 364396"/>
                  <a:gd name="connsiteY48" fmla="*/ 135687 h 723795"/>
                  <a:gd name="connsiteX49" fmla="*/ 47514 w 364396"/>
                  <a:gd name="connsiteY49" fmla="*/ 116969 h 723795"/>
                  <a:gd name="connsiteX50" fmla="*/ 33116 w 364396"/>
                  <a:gd name="connsiteY50" fmla="*/ 104011 h 723795"/>
                  <a:gd name="connsiteX51" fmla="*/ 5759 w 364396"/>
                  <a:gd name="connsiteY51" fmla="*/ 86733 h 723795"/>
                  <a:gd name="connsiteX52" fmla="*/ 12958 w 364396"/>
                  <a:gd name="connsiteY52" fmla="*/ 59377 h 723795"/>
                  <a:gd name="connsiteX53" fmla="*/ 27357 w 364396"/>
                  <a:gd name="connsiteY53" fmla="*/ 50738 h 723795"/>
                  <a:gd name="connsiteX54" fmla="*/ 30236 w 364396"/>
                  <a:gd name="connsiteY54" fmla="*/ 72335 h 723795"/>
                  <a:gd name="connsiteX55" fmla="*/ 53273 w 364396"/>
                  <a:gd name="connsiteY55" fmla="*/ 82414 h 723795"/>
                  <a:gd name="connsiteX56" fmla="*/ 70551 w 364396"/>
                  <a:gd name="connsiteY56" fmla="*/ 79534 h 723795"/>
                  <a:gd name="connsiteX57" fmla="*/ 86389 w 364396"/>
                  <a:gd name="connsiteY57" fmla="*/ 86733 h 723795"/>
                  <a:gd name="connsiteX58" fmla="*/ 106546 w 364396"/>
                  <a:gd name="connsiteY58" fmla="*/ 73775 h 723795"/>
                  <a:gd name="connsiteX59" fmla="*/ 112306 w 364396"/>
                  <a:gd name="connsiteY59" fmla="*/ 59377 h 723795"/>
                  <a:gd name="connsiteX60" fmla="*/ 123824 w 364396"/>
                  <a:gd name="connsiteY60" fmla="*/ 60817 h 723795"/>
                  <a:gd name="connsiteX61" fmla="*/ 165579 w 364396"/>
                  <a:gd name="connsiteY61" fmla="*/ 62256 h 723795"/>
                  <a:gd name="connsiteX62" fmla="*/ 184296 w 364396"/>
                  <a:gd name="connsiteY62" fmla="*/ 53617 h 723795"/>
                  <a:gd name="connsiteX63" fmla="*/ 201574 w 364396"/>
                  <a:gd name="connsiteY63" fmla="*/ 40659 h 723795"/>
                  <a:gd name="connsiteX64" fmla="*/ 247648 w 364396"/>
                  <a:gd name="connsiteY64" fmla="*/ 34900 h 723795"/>
                  <a:gd name="connsiteX65" fmla="*/ 251968 w 364396"/>
                  <a:gd name="connsiteY65" fmla="*/ 26261 h 723795"/>
                  <a:gd name="connsiteX66" fmla="*/ 279324 w 364396"/>
                  <a:gd name="connsiteY66" fmla="*/ 23381 h 723795"/>
                  <a:gd name="connsiteX67" fmla="*/ 298042 w 364396"/>
                  <a:gd name="connsiteY67" fmla="*/ 14742 h 723795"/>
                  <a:gd name="connsiteX68" fmla="*/ 306681 w 364396"/>
                  <a:gd name="connsiteY68" fmla="*/ 23381 h 723795"/>
                  <a:gd name="connsiteX69" fmla="*/ 309560 w 364396"/>
                  <a:gd name="connsiteY69" fmla="*/ 39219 h 723795"/>
                  <a:gd name="connsiteX70" fmla="*/ 336917 w 364396"/>
                  <a:gd name="connsiteY70" fmla="*/ 17622 h 723795"/>
                  <a:gd name="connsiteX71" fmla="*/ 351315 w 364396"/>
                  <a:gd name="connsiteY71" fmla="*/ 1784 h 723795"/>
                  <a:gd name="connsiteX72" fmla="*/ 364396 w 364396"/>
                  <a:gd name="connsiteY72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398770 h 723795"/>
                  <a:gd name="connsiteX3" fmla="*/ 364396 w 364396"/>
                  <a:gd name="connsiteY3" fmla="*/ 723795 h 723795"/>
                  <a:gd name="connsiteX4" fmla="*/ 355634 w 364396"/>
                  <a:gd name="connsiteY4" fmla="*/ 721693 h 723795"/>
                  <a:gd name="connsiteX5" fmla="*/ 335477 w 364396"/>
                  <a:gd name="connsiteY5" fmla="*/ 720253 h 723795"/>
                  <a:gd name="connsiteX6" fmla="*/ 295162 w 364396"/>
                  <a:gd name="connsiteY6" fmla="*/ 694336 h 723795"/>
                  <a:gd name="connsiteX7" fmla="*/ 282204 w 364396"/>
                  <a:gd name="connsiteY7" fmla="*/ 694336 h 723795"/>
                  <a:gd name="connsiteX8" fmla="*/ 233250 w 364396"/>
                  <a:gd name="connsiteY8" fmla="*/ 658341 h 723795"/>
                  <a:gd name="connsiteX9" fmla="*/ 226051 w 364396"/>
                  <a:gd name="connsiteY9" fmla="*/ 612266 h 723795"/>
                  <a:gd name="connsiteX10" fmla="*/ 192935 w 364396"/>
                  <a:gd name="connsiteY10" fmla="*/ 594989 h 723795"/>
                  <a:gd name="connsiteX11" fmla="*/ 195815 w 364396"/>
                  <a:gd name="connsiteY11" fmla="*/ 587790 h 723795"/>
                  <a:gd name="connsiteX12" fmla="*/ 203014 w 364396"/>
                  <a:gd name="connsiteY12" fmla="*/ 577711 h 723795"/>
                  <a:gd name="connsiteX13" fmla="*/ 223171 w 364396"/>
                  <a:gd name="connsiteY13" fmla="*/ 576271 h 723795"/>
                  <a:gd name="connsiteX14" fmla="*/ 227491 w 364396"/>
                  <a:gd name="connsiteY14" fmla="*/ 554674 h 723795"/>
                  <a:gd name="connsiteX15" fmla="*/ 223171 w 364396"/>
                  <a:gd name="connsiteY15" fmla="*/ 548915 h 723795"/>
                  <a:gd name="connsiteX16" fmla="*/ 204454 w 364396"/>
                  <a:gd name="connsiteY16" fmla="*/ 541715 h 723795"/>
                  <a:gd name="connsiteX17" fmla="*/ 203014 w 364396"/>
                  <a:gd name="connsiteY17" fmla="*/ 527317 h 723795"/>
                  <a:gd name="connsiteX18" fmla="*/ 182857 w 364396"/>
                  <a:gd name="connsiteY18" fmla="*/ 527317 h 723795"/>
                  <a:gd name="connsiteX19" fmla="*/ 179977 w 364396"/>
                  <a:gd name="connsiteY19" fmla="*/ 515799 h 723795"/>
                  <a:gd name="connsiteX20" fmla="*/ 138222 w 364396"/>
                  <a:gd name="connsiteY20" fmla="*/ 492762 h 723795"/>
                  <a:gd name="connsiteX21" fmla="*/ 122384 w 364396"/>
                  <a:gd name="connsiteY21" fmla="*/ 494201 h 723795"/>
                  <a:gd name="connsiteX22" fmla="*/ 118065 w 364396"/>
                  <a:gd name="connsiteY22" fmla="*/ 484123 h 723795"/>
                  <a:gd name="connsiteX23" fmla="*/ 76310 w 364396"/>
                  <a:gd name="connsiteY23" fmla="*/ 452447 h 723795"/>
                  <a:gd name="connsiteX24" fmla="*/ 54713 w 364396"/>
                  <a:gd name="connsiteY24" fmla="*/ 413572 h 723795"/>
                  <a:gd name="connsiteX25" fmla="*/ 0 w 364396"/>
                  <a:gd name="connsiteY25" fmla="*/ 416451 h 723795"/>
                  <a:gd name="connsiteX26" fmla="*/ 2880 w 364396"/>
                  <a:gd name="connsiteY26" fmla="*/ 403493 h 723795"/>
                  <a:gd name="connsiteX27" fmla="*/ 2880 w 364396"/>
                  <a:gd name="connsiteY27" fmla="*/ 394854 h 723795"/>
                  <a:gd name="connsiteX28" fmla="*/ 10079 w 364396"/>
                  <a:gd name="connsiteY28" fmla="*/ 389095 h 723795"/>
                  <a:gd name="connsiteX29" fmla="*/ 17278 w 364396"/>
                  <a:gd name="connsiteY29" fmla="*/ 368937 h 723795"/>
                  <a:gd name="connsiteX30" fmla="*/ 31676 w 364396"/>
                  <a:gd name="connsiteY30" fmla="*/ 354539 h 723795"/>
                  <a:gd name="connsiteX31" fmla="*/ 11519 w 364396"/>
                  <a:gd name="connsiteY31" fmla="*/ 343021 h 723795"/>
                  <a:gd name="connsiteX32" fmla="*/ 27357 w 364396"/>
                  <a:gd name="connsiteY32" fmla="*/ 318544 h 723795"/>
                  <a:gd name="connsiteX33" fmla="*/ 59033 w 364396"/>
                  <a:gd name="connsiteY33" fmla="*/ 312785 h 723795"/>
                  <a:gd name="connsiteX34" fmla="*/ 70551 w 364396"/>
                  <a:gd name="connsiteY34" fmla="*/ 291187 h 723795"/>
                  <a:gd name="connsiteX35" fmla="*/ 63352 w 364396"/>
                  <a:gd name="connsiteY35" fmla="*/ 281109 h 723795"/>
                  <a:gd name="connsiteX36" fmla="*/ 54713 w 364396"/>
                  <a:gd name="connsiteY36" fmla="*/ 263831 h 723795"/>
                  <a:gd name="connsiteX37" fmla="*/ 20158 w 364396"/>
                  <a:gd name="connsiteY37" fmla="*/ 258071 h 723795"/>
                  <a:gd name="connsiteX38" fmla="*/ 28796 w 364396"/>
                  <a:gd name="connsiteY38" fmla="*/ 245113 h 723795"/>
                  <a:gd name="connsiteX39" fmla="*/ 59033 w 364396"/>
                  <a:gd name="connsiteY39" fmla="*/ 222076 h 723795"/>
                  <a:gd name="connsiteX40" fmla="*/ 48954 w 364396"/>
                  <a:gd name="connsiteY40" fmla="*/ 197599 h 723795"/>
                  <a:gd name="connsiteX41" fmla="*/ 77750 w 364396"/>
                  <a:gd name="connsiteY41" fmla="*/ 203358 h 723795"/>
                  <a:gd name="connsiteX42" fmla="*/ 92148 w 364396"/>
                  <a:gd name="connsiteY42" fmla="*/ 196159 h 723795"/>
                  <a:gd name="connsiteX43" fmla="*/ 84949 w 364396"/>
                  <a:gd name="connsiteY43" fmla="*/ 186081 h 723795"/>
                  <a:gd name="connsiteX44" fmla="*/ 90708 w 364396"/>
                  <a:gd name="connsiteY44" fmla="*/ 180321 h 723795"/>
                  <a:gd name="connsiteX45" fmla="*/ 86389 w 364396"/>
                  <a:gd name="connsiteY45" fmla="*/ 165923 h 723795"/>
                  <a:gd name="connsiteX46" fmla="*/ 57593 w 364396"/>
                  <a:gd name="connsiteY46" fmla="*/ 152965 h 723795"/>
                  <a:gd name="connsiteX47" fmla="*/ 59033 w 364396"/>
                  <a:gd name="connsiteY47" fmla="*/ 135687 h 723795"/>
                  <a:gd name="connsiteX48" fmla="*/ 47514 w 364396"/>
                  <a:gd name="connsiteY48" fmla="*/ 116969 h 723795"/>
                  <a:gd name="connsiteX49" fmla="*/ 33116 w 364396"/>
                  <a:gd name="connsiteY49" fmla="*/ 104011 h 723795"/>
                  <a:gd name="connsiteX50" fmla="*/ 5759 w 364396"/>
                  <a:gd name="connsiteY50" fmla="*/ 86733 h 723795"/>
                  <a:gd name="connsiteX51" fmla="*/ 12958 w 364396"/>
                  <a:gd name="connsiteY51" fmla="*/ 59377 h 723795"/>
                  <a:gd name="connsiteX52" fmla="*/ 27357 w 364396"/>
                  <a:gd name="connsiteY52" fmla="*/ 50738 h 723795"/>
                  <a:gd name="connsiteX53" fmla="*/ 30236 w 364396"/>
                  <a:gd name="connsiteY53" fmla="*/ 72335 h 723795"/>
                  <a:gd name="connsiteX54" fmla="*/ 53273 w 364396"/>
                  <a:gd name="connsiteY54" fmla="*/ 82414 h 723795"/>
                  <a:gd name="connsiteX55" fmla="*/ 70551 w 364396"/>
                  <a:gd name="connsiteY55" fmla="*/ 79534 h 723795"/>
                  <a:gd name="connsiteX56" fmla="*/ 86389 w 364396"/>
                  <a:gd name="connsiteY56" fmla="*/ 86733 h 723795"/>
                  <a:gd name="connsiteX57" fmla="*/ 106546 w 364396"/>
                  <a:gd name="connsiteY57" fmla="*/ 73775 h 723795"/>
                  <a:gd name="connsiteX58" fmla="*/ 112306 w 364396"/>
                  <a:gd name="connsiteY58" fmla="*/ 59377 h 723795"/>
                  <a:gd name="connsiteX59" fmla="*/ 123824 w 364396"/>
                  <a:gd name="connsiteY59" fmla="*/ 60817 h 723795"/>
                  <a:gd name="connsiteX60" fmla="*/ 165579 w 364396"/>
                  <a:gd name="connsiteY60" fmla="*/ 62256 h 723795"/>
                  <a:gd name="connsiteX61" fmla="*/ 184296 w 364396"/>
                  <a:gd name="connsiteY61" fmla="*/ 53617 h 723795"/>
                  <a:gd name="connsiteX62" fmla="*/ 201574 w 364396"/>
                  <a:gd name="connsiteY62" fmla="*/ 40659 h 723795"/>
                  <a:gd name="connsiteX63" fmla="*/ 247648 w 364396"/>
                  <a:gd name="connsiteY63" fmla="*/ 34900 h 723795"/>
                  <a:gd name="connsiteX64" fmla="*/ 251968 w 364396"/>
                  <a:gd name="connsiteY64" fmla="*/ 26261 h 723795"/>
                  <a:gd name="connsiteX65" fmla="*/ 279324 w 364396"/>
                  <a:gd name="connsiteY65" fmla="*/ 23381 h 723795"/>
                  <a:gd name="connsiteX66" fmla="*/ 298042 w 364396"/>
                  <a:gd name="connsiteY66" fmla="*/ 14742 h 723795"/>
                  <a:gd name="connsiteX67" fmla="*/ 306681 w 364396"/>
                  <a:gd name="connsiteY67" fmla="*/ 23381 h 723795"/>
                  <a:gd name="connsiteX68" fmla="*/ 309560 w 364396"/>
                  <a:gd name="connsiteY68" fmla="*/ 39219 h 723795"/>
                  <a:gd name="connsiteX69" fmla="*/ 336917 w 364396"/>
                  <a:gd name="connsiteY69" fmla="*/ 17622 h 723795"/>
                  <a:gd name="connsiteX70" fmla="*/ 351315 w 364396"/>
                  <a:gd name="connsiteY70" fmla="*/ 1784 h 723795"/>
                  <a:gd name="connsiteX71" fmla="*/ 364396 w 364396"/>
                  <a:gd name="connsiteY71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723795 h 723795"/>
                  <a:gd name="connsiteX3" fmla="*/ 355634 w 364396"/>
                  <a:gd name="connsiteY3" fmla="*/ 721693 h 723795"/>
                  <a:gd name="connsiteX4" fmla="*/ 335477 w 364396"/>
                  <a:gd name="connsiteY4" fmla="*/ 720253 h 723795"/>
                  <a:gd name="connsiteX5" fmla="*/ 295162 w 364396"/>
                  <a:gd name="connsiteY5" fmla="*/ 694336 h 723795"/>
                  <a:gd name="connsiteX6" fmla="*/ 282204 w 364396"/>
                  <a:gd name="connsiteY6" fmla="*/ 694336 h 723795"/>
                  <a:gd name="connsiteX7" fmla="*/ 233250 w 364396"/>
                  <a:gd name="connsiteY7" fmla="*/ 658341 h 723795"/>
                  <a:gd name="connsiteX8" fmla="*/ 226051 w 364396"/>
                  <a:gd name="connsiteY8" fmla="*/ 612266 h 723795"/>
                  <a:gd name="connsiteX9" fmla="*/ 192935 w 364396"/>
                  <a:gd name="connsiteY9" fmla="*/ 594989 h 723795"/>
                  <a:gd name="connsiteX10" fmla="*/ 195815 w 364396"/>
                  <a:gd name="connsiteY10" fmla="*/ 587790 h 723795"/>
                  <a:gd name="connsiteX11" fmla="*/ 203014 w 364396"/>
                  <a:gd name="connsiteY11" fmla="*/ 577711 h 723795"/>
                  <a:gd name="connsiteX12" fmla="*/ 223171 w 364396"/>
                  <a:gd name="connsiteY12" fmla="*/ 576271 h 723795"/>
                  <a:gd name="connsiteX13" fmla="*/ 227491 w 364396"/>
                  <a:gd name="connsiteY13" fmla="*/ 554674 h 723795"/>
                  <a:gd name="connsiteX14" fmla="*/ 223171 w 364396"/>
                  <a:gd name="connsiteY14" fmla="*/ 548915 h 723795"/>
                  <a:gd name="connsiteX15" fmla="*/ 204454 w 364396"/>
                  <a:gd name="connsiteY15" fmla="*/ 541715 h 723795"/>
                  <a:gd name="connsiteX16" fmla="*/ 203014 w 364396"/>
                  <a:gd name="connsiteY16" fmla="*/ 527317 h 723795"/>
                  <a:gd name="connsiteX17" fmla="*/ 182857 w 364396"/>
                  <a:gd name="connsiteY17" fmla="*/ 527317 h 723795"/>
                  <a:gd name="connsiteX18" fmla="*/ 179977 w 364396"/>
                  <a:gd name="connsiteY18" fmla="*/ 515799 h 723795"/>
                  <a:gd name="connsiteX19" fmla="*/ 138222 w 364396"/>
                  <a:gd name="connsiteY19" fmla="*/ 492762 h 723795"/>
                  <a:gd name="connsiteX20" fmla="*/ 122384 w 364396"/>
                  <a:gd name="connsiteY20" fmla="*/ 494201 h 723795"/>
                  <a:gd name="connsiteX21" fmla="*/ 118065 w 364396"/>
                  <a:gd name="connsiteY21" fmla="*/ 484123 h 723795"/>
                  <a:gd name="connsiteX22" fmla="*/ 76310 w 364396"/>
                  <a:gd name="connsiteY22" fmla="*/ 452447 h 723795"/>
                  <a:gd name="connsiteX23" fmla="*/ 54713 w 364396"/>
                  <a:gd name="connsiteY23" fmla="*/ 413572 h 723795"/>
                  <a:gd name="connsiteX24" fmla="*/ 0 w 364396"/>
                  <a:gd name="connsiteY24" fmla="*/ 416451 h 723795"/>
                  <a:gd name="connsiteX25" fmla="*/ 2880 w 364396"/>
                  <a:gd name="connsiteY25" fmla="*/ 403493 h 723795"/>
                  <a:gd name="connsiteX26" fmla="*/ 2880 w 364396"/>
                  <a:gd name="connsiteY26" fmla="*/ 394854 h 723795"/>
                  <a:gd name="connsiteX27" fmla="*/ 10079 w 364396"/>
                  <a:gd name="connsiteY27" fmla="*/ 389095 h 723795"/>
                  <a:gd name="connsiteX28" fmla="*/ 17278 w 364396"/>
                  <a:gd name="connsiteY28" fmla="*/ 368937 h 723795"/>
                  <a:gd name="connsiteX29" fmla="*/ 31676 w 364396"/>
                  <a:gd name="connsiteY29" fmla="*/ 354539 h 723795"/>
                  <a:gd name="connsiteX30" fmla="*/ 11519 w 364396"/>
                  <a:gd name="connsiteY30" fmla="*/ 343021 h 723795"/>
                  <a:gd name="connsiteX31" fmla="*/ 27357 w 364396"/>
                  <a:gd name="connsiteY31" fmla="*/ 318544 h 723795"/>
                  <a:gd name="connsiteX32" fmla="*/ 59033 w 364396"/>
                  <a:gd name="connsiteY32" fmla="*/ 312785 h 723795"/>
                  <a:gd name="connsiteX33" fmla="*/ 70551 w 364396"/>
                  <a:gd name="connsiteY33" fmla="*/ 291187 h 723795"/>
                  <a:gd name="connsiteX34" fmla="*/ 63352 w 364396"/>
                  <a:gd name="connsiteY34" fmla="*/ 281109 h 723795"/>
                  <a:gd name="connsiteX35" fmla="*/ 54713 w 364396"/>
                  <a:gd name="connsiteY35" fmla="*/ 263831 h 723795"/>
                  <a:gd name="connsiteX36" fmla="*/ 20158 w 364396"/>
                  <a:gd name="connsiteY36" fmla="*/ 258071 h 723795"/>
                  <a:gd name="connsiteX37" fmla="*/ 28796 w 364396"/>
                  <a:gd name="connsiteY37" fmla="*/ 245113 h 723795"/>
                  <a:gd name="connsiteX38" fmla="*/ 59033 w 364396"/>
                  <a:gd name="connsiteY38" fmla="*/ 222076 h 723795"/>
                  <a:gd name="connsiteX39" fmla="*/ 48954 w 364396"/>
                  <a:gd name="connsiteY39" fmla="*/ 197599 h 723795"/>
                  <a:gd name="connsiteX40" fmla="*/ 77750 w 364396"/>
                  <a:gd name="connsiteY40" fmla="*/ 203358 h 723795"/>
                  <a:gd name="connsiteX41" fmla="*/ 92148 w 364396"/>
                  <a:gd name="connsiteY41" fmla="*/ 196159 h 723795"/>
                  <a:gd name="connsiteX42" fmla="*/ 84949 w 364396"/>
                  <a:gd name="connsiteY42" fmla="*/ 186081 h 723795"/>
                  <a:gd name="connsiteX43" fmla="*/ 90708 w 364396"/>
                  <a:gd name="connsiteY43" fmla="*/ 180321 h 723795"/>
                  <a:gd name="connsiteX44" fmla="*/ 86389 w 364396"/>
                  <a:gd name="connsiteY44" fmla="*/ 165923 h 723795"/>
                  <a:gd name="connsiteX45" fmla="*/ 57593 w 364396"/>
                  <a:gd name="connsiteY45" fmla="*/ 152965 h 723795"/>
                  <a:gd name="connsiteX46" fmla="*/ 59033 w 364396"/>
                  <a:gd name="connsiteY46" fmla="*/ 135687 h 723795"/>
                  <a:gd name="connsiteX47" fmla="*/ 47514 w 364396"/>
                  <a:gd name="connsiteY47" fmla="*/ 116969 h 723795"/>
                  <a:gd name="connsiteX48" fmla="*/ 33116 w 364396"/>
                  <a:gd name="connsiteY48" fmla="*/ 104011 h 723795"/>
                  <a:gd name="connsiteX49" fmla="*/ 5759 w 364396"/>
                  <a:gd name="connsiteY49" fmla="*/ 86733 h 723795"/>
                  <a:gd name="connsiteX50" fmla="*/ 12958 w 364396"/>
                  <a:gd name="connsiteY50" fmla="*/ 59377 h 723795"/>
                  <a:gd name="connsiteX51" fmla="*/ 27357 w 364396"/>
                  <a:gd name="connsiteY51" fmla="*/ 50738 h 723795"/>
                  <a:gd name="connsiteX52" fmla="*/ 30236 w 364396"/>
                  <a:gd name="connsiteY52" fmla="*/ 72335 h 723795"/>
                  <a:gd name="connsiteX53" fmla="*/ 53273 w 364396"/>
                  <a:gd name="connsiteY53" fmla="*/ 82414 h 723795"/>
                  <a:gd name="connsiteX54" fmla="*/ 70551 w 364396"/>
                  <a:gd name="connsiteY54" fmla="*/ 79534 h 723795"/>
                  <a:gd name="connsiteX55" fmla="*/ 86389 w 364396"/>
                  <a:gd name="connsiteY55" fmla="*/ 86733 h 723795"/>
                  <a:gd name="connsiteX56" fmla="*/ 106546 w 364396"/>
                  <a:gd name="connsiteY56" fmla="*/ 73775 h 723795"/>
                  <a:gd name="connsiteX57" fmla="*/ 112306 w 364396"/>
                  <a:gd name="connsiteY57" fmla="*/ 59377 h 723795"/>
                  <a:gd name="connsiteX58" fmla="*/ 123824 w 364396"/>
                  <a:gd name="connsiteY58" fmla="*/ 60817 h 723795"/>
                  <a:gd name="connsiteX59" fmla="*/ 165579 w 364396"/>
                  <a:gd name="connsiteY59" fmla="*/ 62256 h 723795"/>
                  <a:gd name="connsiteX60" fmla="*/ 184296 w 364396"/>
                  <a:gd name="connsiteY60" fmla="*/ 53617 h 723795"/>
                  <a:gd name="connsiteX61" fmla="*/ 201574 w 364396"/>
                  <a:gd name="connsiteY61" fmla="*/ 40659 h 723795"/>
                  <a:gd name="connsiteX62" fmla="*/ 247648 w 364396"/>
                  <a:gd name="connsiteY62" fmla="*/ 34900 h 723795"/>
                  <a:gd name="connsiteX63" fmla="*/ 251968 w 364396"/>
                  <a:gd name="connsiteY63" fmla="*/ 26261 h 723795"/>
                  <a:gd name="connsiteX64" fmla="*/ 279324 w 364396"/>
                  <a:gd name="connsiteY64" fmla="*/ 23381 h 723795"/>
                  <a:gd name="connsiteX65" fmla="*/ 298042 w 364396"/>
                  <a:gd name="connsiteY65" fmla="*/ 14742 h 723795"/>
                  <a:gd name="connsiteX66" fmla="*/ 306681 w 364396"/>
                  <a:gd name="connsiteY66" fmla="*/ 23381 h 723795"/>
                  <a:gd name="connsiteX67" fmla="*/ 309560 w 364396"/>
                  <a:gd name="connsiteY67" fmla="*/ 39219 h 723795"/>
                  <a:gd name="connsiteX68" fmla="*/ 336917 w 364396"/>
                  <a:gd name="connsiteY68" fmla="*/ 17622 h 723795"/>
                  <a:gd name="connsiteX69" fmla="*/ 351315 w 364396"/>
                  <a:gd name="connsiteY69" fmla="*/ 1784 h 723795"/>
                  <a:gd name="connsiteX70" fmla="*/ 364396 w 364396"/>
                  <a:gd name="connsiteY70" fmla="*/ 0 h 723795"/>
                  <a:gd name="connsiteX0" fmla="*/ 364396 w 769005"/>
                  <a:gd name="connsiteY0" fmla="*/ 0 h 723795"/>
                  <a:gd name="connsiteX1" fmla="*/ 769005 w 769005"/>
                  <a:gd name="connsiteY1" fmla="*/ 222874 h 723795"/>
                  <a:gd name="connsiteX2" fmla="*/ 364396 w 769005"/>
                  <a:gd name="connsiteY2" fmla="*/ 723795 h 723795"/>
                  <a:gd name="connsiteX3" fmla="*/ 355634 w 769005"/>
                  <a:gd name="connsiteY3" fmla="*/ 721693 h 723795"/>
                  <a:gd name="connsiteX4" fmla="*/ 335477 w 769005"/>
                  <a:gd name="connsiteY4" fmla="*/ 720253 h 723795"/>
                  <a:gd name="connsiteX5" fmla="*/ 295162 w 769005"/>
                  <a:gd name="connsiteY5" fmla="*/ 694336 h 723795"/>
                  <a:gd name="connsiteX6" fmla="*/ 282204 w 769005"/>
                  <a:gd name="connsiteY6" fmla="*/ 694336 h 723795"/>
                  <a:gd name="connsiteX7" fmla="*/ 233250 w 769005"/>
                  <a:gd name="connsiteY7" fmla="*/ 658341 h 723795"/>
                  <a:gd name="connsiteX8" fmla="*/ 226051 w 769005"/>
                  <a:gd name="connsiteY8" fmla="*/ 612266 h 723795"/>
                  <a:gd name="connsiteX9" fmla="*/ 192935 w 769005"/>
                  <a:gd name="connsiteY9" fmla="*/ 594989 h 723795"/>
                  <a:gd name="connsiteX10" fmla="*/ 195815 w 769005"/>
                  <a:gd name="connsiteY10" fmla="*/ 587790 h 723795"/>
                  <a:gd name="connsiteX11" fmla="*/ 203014 w 769005"/>
                  <a:gd name="connsiteY11" fmla="*/ 577711 h 723795"/>
                  <a:gd name="connsiteX12" fmla="*/ 223171 w 769005"/>
                  <a:gd name="connsiteY12" fmla="*/ 576271 h 723795"/>
                  <a:gd name="connsiteX13" fmla="*/ 227491 w 769005"/>
                  <a:gd name="connsiteY13" fmla="*/ 554674 h 723795"/>
                  <a:gd name="connsiteX14" fmla="*/ 223171 w 769005"/>
                  <a:gd name="connsiteY14" fmla="*/ 548915 h 723795"/>
                  <a:gd name="connsiteX15" fmla="*/ 204454 w 769005"/>
                  <a:gd name="connsiteY15" fmla="*/ 541715 h 723795"/>
                  <a:gd name="connsiteX16" fmla="*/ 203014 w 769005"/>
                  <a:gd name="connsiteY16" fmla="*/ 527317 h 723795"/>
                  <a:gd name="connsiteX17" fmla="*/ 182857 w 769005"/>
                  <a:gd name="connsiteY17" fmla="*/ 527317 h 723795"/>
                  <a:gd name="connsiteX18" fmla="*/ 179977 w 769005"/>
                  <a:gd name="connsiteY18" fmla="*/ 515799 h 723795"/>
                  <a:gd name="connsiteX19" fmla="*/ 138222 w 769005"/>
                  <a:gd name="connsiteY19" fmla="*/ 492762 h 723795"/>
                  <a:gd name="connsiteX20" fmla="*/ 122384 w 769005"/>
                  <a:gd name="connsiteY20" fmla="*/ 494201 h 723795"/>
                  <a:gd name="connsiteX21" fmla="*/ 118065 w 769005"/>
                  <a:gd name="connsiteY21" fmla="*/ 484123 h 723795"/>
                  <a:gd name="connsiteX22" fmla="*/ 76310 w 769005"/>
                  <a:gd name="connsiteY22" fmla="*/ 452447 h 723795"/>
                  <a:gd name="connsiteX23" fmla="*/ 54713 w 769005"/>
                  <a:gd name="connsiteY23" fmla="*/ 413572 h 723795"/>
                  <a:gd name="connsiteX24" fmla="*/ 0 w 769005"/>
                  <a:gd name="connsiteY24" fmla="*/ 416451 h 723795"/>
                  <a:gd name="connsiteX25" fmla="*/ 2880 w 769005"/>
                  <a:gd name="connsiteY25" fmla="*/ 403493 h 723795"/>
                  <a:gd name="connsiteX26" fmla="*/ 2880 w 769005"/>
                  <a:gd name="connsiteY26" fmla="*/ 394854 h 723795"/>
                  <a:gd name="connsiteX27" fmla="*/ 10079 w 769005"/>
                  <a:gd name="connsiteY27" fmla="*/ 389095 h 723795"/>
                  <a:gd name="connsiteX28" fmla="*/ 17278 w 769005"/>
                  <a:gd name="connsiteY28" fmla="*/ 368937 h 723795"/>
                  <a:gd name="connsiteX29" fmla="*/ 31676 w 769005"/>
                  <a:gd name="connsiteY29" fmla="*/ 354539 h 723795"/>
                  <a:gd name="connsiteX30" fmla="*/ 11519 w 769005"/>
                  <a:gd name="connsiteY30" fmla="*/ 343021 h 723795"/>
                  <a:gd name="connsiteX31" fmla="*/ 27357 w 769005"/>
                  <a:gd name="connsiteY31" fmla="*/ 318544 h 723795"/>
                  <a:gd name="connsiteX32" fmla="*/ 59033 w 769005"/>
                  <a:gd name="connsiteY32" fmla="*/ 312785 h 723795"/>
                  <a:gd name="connsiteX33" fmla="*/ 70551 w 769005"/>
                  <a:gd name="connsiteY33" fmla="*/ 291187 h 723795"/>
                  <a:gd name="connsiteX34" fmla="*/ 63352 w 769005"/>
                  <a:gd name="connsiteY34" fmla="*/ 281109 h 723795"/>
                  <a:gd name="connsiteX35" fmla="*/ 54713 w 769005"/>
                  <a:gd name="connsiteY35" fmla="*/ 263831 h 723795"/>
                  <a:gd name="connsiteX36" fmla="*/ 20158 w 769005"/>
                  <a:gd name="connsiteY36" fmla="*/ 258071 h 723795"/>
                  <a:gd name="connsiteX37" fmla="*/ 28796 w 769005"/>
                  <a:gd name="connsiteY37" fmla="*/ 245113 h 723795"/>
                  <a:gd name="connsiteX38" fmla="*/ 59033 w 769005"/>
                  <a:gd name="connsiteY38" fmla="*/ 222076 h 723795"/>
                  <a:gd name="connsiteX39" fmla="*/ 48954 w 769005"/>
                  <a:gd name="connsiteY39" fmla="*/ 197599 h 723795"/>
                  <a:gd name="connsiteX40" fmla="*/ 77750 w 769005"/>
                  <a:gd name="connsiteY40" fmla="*/ 203358 h 723795"/>
                  <a:gd name="connsiteX41" fmla="*/ 92148 w 769005"/>
                  <a:gd name="connsiteY41" fmla="*/ 196159 h 723795"/>
                  <a:gd name="connsiteX42" fmla="*/ 84949 w 769005"/>
                  <a:gd name="connsiteY42" fmla="*/ 186081 h 723795"/>
                  <a:gd name="connsiteX43" fmla="*/ 90708 w 769005"/>
                  <a:gd name="connsiteY43" fmla="*/ 180321 h 723795"/>
                  <a:gd name="connsiteX44" fmla="*/ 86389 w 769005"/>
                  <a:gd name="connsiteY44" fmla="*/ 165923 h 723795"/>
                  <a:gd name="connsiteX45" fmla="*/ 57593 w 769005"/>
                  <a:gd name="connsiteY45" fmla="*/ 152965 h 723795"/>
                  <a:gd name="connsiteX46" fmla="*/ 59033 w 769005"/>
                  <a:gd name="connsiteY46" fmla="*/ 135687 h 723795"/>
                  <a:gd name="connsiteX47" fmla="*/ 47514 w 769005"/>
                  <a:gd name="connsiteY47" fmla="*/ 116969 h 723795"/>
                  <a:gd name="connsiteX48" fmla="*/ 33116 w 769005"/>
                  <a:gd name="connsiteY48" fmla="*/ 104011 h 723795"/>
                  <a:gd name="connsiteX49" fmla="*/ 5759 w 769005"/>
                  <a:gd name="connsiteY49" fmla="*/ 86733 h 723795"/>
                  <a:gd name="connsiteX50" fmla="*/ 12958 w 769005"/>
                  <a:gd name="connsiteY50" fmla="*/ 59377 h 723795"/>
                  <a:gd name="connsiteX51" fmla="*/ 27357 w 769005"/>
                  <a:gd name="connsiteY51" fmla="*/ 50738 h 723795"/>
                  <a:gd name="connsiteX52" fmla="*/ 30236 w 769005"/>
                  <a:gd name="connsiteY52" fmla="*/ 72335 h 723795"/>
                  <a:gd name="connsiteX53" fmla="*/ 53273 w 769005"/>
                  <a:gd name="connsiteY53" fmla="*/ 82414 h 723795"/>
                  <a:gd name="connsiteX54" fmla="*/ 70551 w 769005"/>
                  <a:gd name="connsiteY54" fmla="*/ 79534 h 723795"/>
                  <a:gd name="connsiteX55" fmla="*/ 86389 w 769005"/>
                  <a:gd name="connsiteY55" fmla="*/ 86733 h 723795"/>
                  <a:gd name="connsiteX56" fmla="*/ 106546 w 769005"/>
                  <a:gd name="connsiteY56" fmla="*/ 73775 h 723795"/>
                  <a:gd name="connsiteX57" fmla="*/ 112306 w 769005"/>
                  <a:gd name="connsiteY57" fmla="*/ 59377 h 723795"/>
                  <a:gd name="connsiteX58" fmla="*/ 123824 w 769005"/>
                  <a:gd name="connsiteY58" fmla="*/ 60817 h 723795"/>
                  <a:gd name="connsiteX59" fmla="*/ 165579 w 769005"/>
                  <a:gd name="connsiteY59" fmla="*/ 62256 h 723795"/>
                  <a:gd name="connsiteX60" fmla="*/ 184296 w 769005"/>
                  <a:gd name="connsiteY60" fmla="*/ 53617 h 723795"/>
                  <a:gd name="connsiteX61" fmla="*/ 201574 w 769005"/>
                  <a:gd name="connsiteY61" fmla="*/ 40659 h 723795"/>
                  <a:gd name="connsiteX62" fmla="*/ 247648 w 769005"/>
                  <a:gd name="connsiteY62" fmla="*/ 34900 h 723795"/>
                  <a:gd name="connsiteX63" fmla="*/ 251968 w 769005"/>
                  <a:gd name="connsiteY63" fmla="*/ 26261 h 723795"/>
                  <a:gd name="connsiteX64" fmla="*/ 279324 w 769005"/>
                  <a:gd name="connsiteY64" fmla="*/ 23381 h 723795"/>
                  <a:gd name="connsiteX65" fmla="*/ 298042 w 769005"/>
                  <a:gd name="connsiteY65" fmla="*/ 14742 h 723795"/>
                  <a:gd name="connsiteX66" fmla="*/ 306681 w 769005"/>
                  <a:gd name="connsiteY66" fmla="*/ 23381 h 723795"/>
                  <a:gd name="connsiteX67" fmla="*/ 309560 w 769005"/>
                  <a:gd name="connsiteY67" fmla="*/ 39219 h 723795"/>
                  <a:gd name="connsiteX68" fmla="*/ 336917 w 769005"/>
                  <a:gd name="connsiteY68" fmla="*/ 17622 h 723795"/>
                  <a:gd name="connsiteX69" fmla="*/ 351315 w 769005"/>
                  <a:gd name="connsiteY69" fmla="*/ 1784 h 723795"/>
                  <a:gd name="connsiteX70" fmla="*/ 364396 w 769005"/>
                  <a:gd name="connsiteY70" fmla="*/ 0 h 723795"/>
                  <a:gd name="connsiteX0" fmla="*/ 769005 w 860445"/>
                  <a:gd name="connsiteY0" fmla="*/ 222874 h 723795"/>
                  <a:gd name="connsiteX1" fmla="*/ 364396 w 860445"/>
                  <a:gd name="connsiteY1" fmla="*/ 723795 h 723795"/>
                  <a:gd name="connsiteX2" fmla="*/ 355634 w 860445"/>
                  <a:gd name="connsiteY2" fmla="*/ 721693 h 723795"/>
                  <a:gd name="connsiteX3" fmla="*/ 335477 w 860445"/>
                  <a:gd name="connsiteY3" fmla="*/ 720253 h 723795"/>
                  <a:gd name="connsiteX4" fmla="*/ 295162 w 860445"/>
                  <a:gd name="connsiteY4" fmla="*/ 694336 h 723795"/>
                  <a:gd name="connsiteX5" fmla="*/ 282204 w 860445"/>
                  <a:gd name="connsiteY5" fmla="*/ 694336 h 723795"/>
                  <a:gd name="connsiteX6" fmla="*/ 233250 w 860445"/>
                  <a:gd name="connsiteY6" fmla="*/ 658341 h 723795"/>
                  <a:gd name="connsiteX7" fmla="*/ 226051 w 860445"/>
                  <a:gd name="connsiteY7" fmla="*/ 612266 h 723795"/>
                  <a:gd name="connsiteX8" fmla="*/ 192935 w 860445"/>
                  <a:gd name="connsiteY8" fmla="*/ 594989 h 723795"/>
                  <a:gd name="connsiteX9" fmla="*/ 195815 w 860445"/>
                  <a:gd name="connsiteY9" fmla="*/ 587790 h 723795"/>
                  <a:gd name="connsiteX10" fmla="*/ 203014 w 860445"/>
                  <a:gd name="connsiteY10" fmla="*/ 577711 h 723795"/>
                  <a:gd name="connsiteX11" fmla="*/ 223171 w 860445"/>
                  <a:gd name="connsiteY11" fmla="*/ 576271 h 723795"/>
                  <a:gd name="connsiteX12" fmla="*/ 227491 w 860445"/>
                  <a:gd name="connsiteY12" fmla="*/ 554674 h 723795"/>
                  <a:gd name="connsiteX13" fmla="*/ 223171 w 860445"/>
                  <a:gd name="connsiteY13" fmla="*/ 548915 h 723795"/>
                  <a:gd name="connsiteX14" fmla="*/ 204454 w 860445"/>
                  <a:gd name="connsiteY14" fmla="*/ 541715 h 723795"/>
                  <a:gd name="connsiteX15" fmla="*/ 203014 w 860445"/>
                  <a:gd name="connsiteY15" fmla="*/ 527317 h 723795"/>
                  <a:gd name="connsiteX16" fmla="*/ 182857 w 860445"/>
                  <a:gd name="connsiteY16" fmla="*/ 527317 h 723795"/>
                  <a:gd name="connsiteX17" fmla="*/ 179977 w 860445"/>
                  <a:gd name="connsiteY17" fmla="*/ 515799 h 723795"/>
                  <a:gd name="connsiteX18" fmla="*/ 138222 w 860445"/>
                  <a:gd name="connsiteY18" fmla="*/ 492762 h 723795"/>
                  <a:gd name="connsiteX19" fmla="*/ 122384 w 860445"/>
                  <a:gd name="connsiteY19" fmla="*/ 494201 h 723795"/>
                  <a:gd name="connsiteX20" fmla="*/ 118065 w 860445"/>
                  <a:gd name="connsiteY20" fmla="*/ 484123 h 723795"/>
                  <a:gd name="connsiteX21" fmla="*/ 76310 w 860445"/>
                  <a:gd name="connsiteY21" fmla="*/ 452447 h 723795"/>
                  <a:gd name="connsiteX22" fmla="*/ 54713 w 860445"/>
                  <a:gd name="connsiteY22" fmla="*/ 413572 h 723795"/>
                  <a:gd name="connsiteX23" fmla="*/ 0 w 860445"/>
                  <a:gd name="connsiteY23" fmla="*/ 416451 h 723795"/>
                  <a:gd name="connsiteX24" fmla="*/ 2880 w 860445"/>
                  <a:gd name="connsiteY24" fmla="*/ 403493 h 723795"/>
                  <a:gd name="connsiteX25" fmla="*/ 2880 w 860445"/>
                  <a:gd name="connsiteY25" fmla="*/ 394854 h 723795"/>
                  <a:gd name="connsiteX26" fmla="*/ 10079 w 860445"/>
                  <a:gd name="connsiteY26" fmla="*/ 389095 h 723795"/>
                  <a:gd name="connsiteX27" fmla="*/ 17278 w 860445"/>
                  <a:gd name="connsiteY27" fmla="*/ 368937 h 723795"/>
                  <a:gd name="connsiteX28" fmla="*/ 31676 w 860445"/>
                  <a:gd name="connsiteY28" fmla="*/ 354539 h 723795"/>
                  <a:gd name="connsiteX29" fmla="*/ 11519 w 860445"/>
                  <a:gd name="connsiteY29" fmla="*/ 343021 h 723795"/>
                  <a:gd name="connsiteX30" fmla="*/ 27357 w 860445"/>
                  <a:gd name="connsiteY30" fmla="*/ 318544 h 723795"/>
                  <a:gd name="connsiteX31" fmla="*/ 59033 w 860445"/>
                  <a:gd name="connsiteY31" fmla="*/ 312785 h 723795"/>
                  <a:gd name="connsiteX32" fmla="*/ 70551 w 860445"/>
                  <a:gd name="connsiteY32" fmla="*/ 291187 h 723795"/>
                  <a:gd name="connsiteX33" fmla="*/ 63352 w 860445"/>
                  <a:gd name="connsiteY33" fmla="*/ 281109 h 723795"/>
                  <a:gd name="connsiteX34" fmla="*/ 54713 w 860445"/>
                  <a:gd name="connsiteY34" fmla="*/ 263831 h 723795"/>
                  <a:gd name="connsiteX35" fmla="*/ 20158 w 860445"/>
                  <a:gd name="connsiteY35" fmla="*/ 258071 h 723795"/>
                  <a:gd name="connsiteX36" fmla="*/ 28796 w 860445"/>
                  <a:gd name="connsiteY36" fmla="*/ 245113 h 723795"/>
                  <a:gd name="connsiteX37" fmla="*/ 59033 w 860445"/>
                  <a:gd name="connsiteY37" fmla="*/ 222076 h 723795"/>
                  <a:gd name="connsiteX38" fmla="*/ 48954 w 860445"/>
                  <a:gd name="connsiteY38" fmla="*/ 197599 h 723795"/>
                  <a:gd name="connsiteX39" fmla="*/ 77750 w 860445"/>
                  <a:gd name="connsiteY39" fmla="*/ 203358 h 723795"/>
                  <a:gd name="connsiteX40" fmla="*/ 92148 w 860445"/>
                  <a:gd name="connsiteY40" fmla="*/ 196159 h 723795"/>
                  <a:gd name="connsiteX41" fmla="*/ 84949 w 860445"/>
                  <a:gd name="connsiteY41" fmla="*/ 186081 h 723795"/>
                  <a:gd name="connsiteX42" fmla="*/ 90708 w 860445"/>
                  <a:gd name="connsiteY42" fmla="*/ 180321 h 723795"/>
                  <a:gd name="connsiteX43" fmla="*/ 86389 w 860445"/>
                  <a:gd name="connsiteY43" fmla="*/ 165923 h 723795"/>
                  <a:gd name="connsiteX44" fmla="*/ 57593 w 860445"/>
                  <a:gd name="connsiteY44" fmla="*/ 152965 h 723795"/>
                  <a:gd name="connsiteX45" fmla="*/ 59033 w 860445"/>
                  <a:gd name="connsiteY45" fmla="*/ 135687 h 723795"/>
                  <a:gd name="connsiteX46" fmla="*/ 47514 w 860445"/>
                  <a:gd name="connsiteY46" fmla="*/ 116969 h 723795"/>
                  <a:gd name="connsiteX47" fmla="*/ 33116 w 860445"/>
                  <a:gd name="connsiteY47" fmla="*/ 104011 h 723795"/>
                  <a:gd name="connsiteX48" fmla="*/ 5759 w 860445"/>
                  <a:gd name="connsiteY48" fmla="*/ 86733 h 723795"/>
                  <a:gd name="connsiteX49" fmla="*/ 12958 w 860445"/>
                  <a:gd name="connsiteY49" fmla="*/ 59377 h 723795"/>
                  <a:gd name="connsiteX50" fmla="*/ 27357 w 860445"/>
                  <a:gd name="connsiteY50" fmla="*/ 50738 h 723795"/>
                  <a:gd name="connsiteX51" fmla="*/ 30236 w 860445"/>
                  <a:gd name="connsiteY51" fmla="*/ 72335 h 723795"/>
                  <a:gd name="connsiteX52" fmla="*/ 53273 w 860445"/>
                  <a:gd name="connsiteY52" fmla="*/ 82414 h 723795"/>
                  <a:gd name="connsiteX53" fmla="*/ 70551 w 860445"/>
                  <a:gd name="connsiteY53" fmla="*/ 79534 h 723795"/>
                  <a:gd name="connsiteX54" fmla="*/ 86389 w 860445"/>
                  <a:gd name="connsiteY54" fmla="*/ 86733 h 723795"/>
                  <a:gd name="connsiteX55" fmla="*/ 106546 w 860445"/>
                  <a:gd name="connsiteY55" fmla="*/ 73775 h 723795"/>
                  <a:gd name="connsiteX56" fmla="*/ 112306 w 860445"/>
                  <a:gd name="connsiteY56" fmla="*/ 59377 h 723795"/>
                  <a:gd name="connsiteX57" fmla="*/ 123824 w 860445"/>
                  <a:gd name="connsiteY57" fmla="*/ 60817 h 723795"/>
                  <a:gd name="connsiteX58" fmla="*/ 165579 w 860445"/>
                  <a:gd name="connsiteY58" fmla="*/ 62256 h 723795"/>
                  <a:gd name="connsiteX59" fmla="*/ 184296 w 860445"/>
                  <a:gd name="connsiteY59" fmla="*/ 53617 h 723795"/>
                  <a:gd name="connsiteX60" fmla="*/ 201574 w 860445"/>
                  <a:gd name="connsiteY60" fmla="*/ 40659 h 723795"/>
                  <a:gd name="connsiteX61" fmla="*/ 247648 w 860445"/>
                  <a:gd name="connsiteY61" fmla="*/ 34900 h 723795"/>
                  <a:gd name="connsiteX62" fmla="*/ 251968 w 860445"/>
                  <a:gd name="connsiteY62" fmla="*/ 26261 h 723795"/>
                  <a:gd name="connsiteX63" fmla="*/ 279324 w 860445"/>
                  <a:gd name="connsiteY63" fmla="*/ 23381 h 723795"/>
                  <a:gd name="connsiteX64" fmla="*/ 298042 w 860445"/>
                  <a:gd name="connsiteY64" fmla="*/ 14742 h 723795"/>
                  <a:gd name="connsiteX65" fmla="*/ 306681 w 860445"/>
                  <a:gd name="connsiteY65" fmla="*/ 23381 h 723795"/>
                  <a:gd name="connsiteX66" fmla="*/ 309560 w 860445"/>
                  <a:gd name="connsiteY66" fmla="*/ 39219 h 723795"/>
                  <a:gd name="connsiteX67" fmla="*/ 336917 w 860445"/>
                  <a:gd name="connsiteY67" fmla="*/ 17622 h 723795"/>
                  <a:gd name="connsiteX68" fmla="*/ 351315 w 860445"/>
                  <a:gd name="connsiteY68" fmla="*/ 1784 h 723795"/>
                  <a:gd name="connsiteX69" fmla="*/ 364396 w 860445"/>
                  <a:gd name="connsiteY69" fmla="*/ 0 h 723795"/>
                  <a:gd name="connsiteX70" fmla="*/ 860445 w 860445"/>
                  <a:gd name="connsiteY70" fmla="*/ 314314 h 723795"/>
                  <a:gd name="connsiteX0" fmla="*/ 364396 w 860445"/>
                  <a:gd name="connsiteY0" fmla="*/ 723795 h 723795"/>
                  <a:gd name="connsiteX1" fmla="*/ 355634 w 860445"/>
                  <a:gd name="connsiteY1" fmla="*/ 721693 h 723795"/>
                  <a:gd name="connsiteX2" fmla="*/ 335477 w 860445"/>
                  <a:gd name="connsiteY2" fmla="*/ 720253 h 723795"/>
                  <a:gd name="connsiteX3" fmla="*/ 295162 w 860445"/>
                  <a:gd name="connsiteY3" fmla="*/ 694336 h 723795"/>
                  <a:gd name="connsiteX4" fmla="*/ 282204 w 860445"/>
                  <a:gd name="connsiteY4" fmla="*/ 694336 h 723795"/>
                  <a:gd name="connsiteX5" fmla="*/ 233250 w 860445"/>
                  <a:gd name="connsiteY5" fmla="*/ 658341 h 723795"/>
                  <a:gd name="connsiteX6" fmla="*/ 226051 w 860445"/>
                  <a:gd name="connsiteY6" fmla="*/ 612266 h 723795"/>
                  <a:gd name="connsiteX7" fmla="*/ 192935 w 860445"/>
                  <a:gd name="connsiteY7" fmla="*/ 594989 h 723795"/>
                  <a:gd name="connsiteX8" fmla="*/ 195815 w 860445"/>
                  <a:gd name="connsiteY8" fmla="*/ 587790 h 723795"/>
                  <a:gd name="connsiteX9" fmla="*/ 203014 w 860445"/>
                  <a:gd name="connsiteY9" fmla="*/ 577711 h 723795"/>
                  <a:gd name="connsiteX10" fmla="*/ 223171 w 860445"/>
                  <a:gd name="connsiteY10" fmla="*/ 576271 h 723795"/>
                  <a:gd name="connsiteX11" fmla="*/ 227491 w 860445"/>
                  <a:gd name="connsiteY11" fmla="*/ 554674 h 723795"/>
                  <a:gd name="connsiteX12" fmla="*/ 223171 w 860445"/>
                  <a:gd name="connsiteY12" fmla="*/ 548915 h 723795"/>
                  <a:gd name="connsiteX13" fmla="*/ 204454 w 860445"/>
                  <a:gd name="connsiteY13" fmla="*/ 541715 h 723795"/>
                  <a:gd name="connsiteX14" fmla="*/ 203014 w 860445"/>
                  <a:gd name="connsiteY14" fmla="*/ 527317 h 723795"/>
                  <a:gd name="connsiteX15" fmla="*/ 182857 w 860445"/>
                  <a:gd name="connsiteY15" fmla="*/ 527317 h 723795"/>
                  <a:gd name="connsiteX16" fmla="*/ 179977 w 860445"/>
                  <a:gd name="connsiteY16" fmla="*/ 515799 h 723795"/>
                  <a:gd name="connsiteX17" fmla="*/ 138222 w 860445"/>
                  <a:gd name="connsiteY17" fmla="*/ 492762 h 723795"/>
                  <a:gd name="connsiteX18" fmla="*/ 122384 w 860445"/>
                  <a:gd name="connsiteY18" fmla="*/ 494201 h 723795"/>
                  <a:gd name="connsiteX19" fmla="*/ 118065 w 860445"/>
                  <a:gd name="connsiteY19" fmla="*/ 484123 h 723795"/>
                  <a:gd name="connsiteX20" fmla="*/ 76310 w 860445"/>
                  <a:gd name="connsiteY20" fmla="*/ 452447 h 723795"/>
                  <a:gd name="connsiteX21" fmla="*/ 54713 w 860445"/>
                  <a:gd name="connsiteY21" fmla="*/ 413572 h 723795"/>
                  <a:gd name="connsiteX22" fmla="*/ 0 w 860445"/>
                  <a:gd name="connsiteY22" fmla="*/ 416451 h 723795"/>
                  <a:gd name="connsiteX23" fmla="*/ 2880 w 860445"/>
                  <a:gd name="connsiteY23" fmla="*/ 403493 h 723795"/>
                  <a:gd name="connsiteX24" fmla="*/ 2880 w 860445"/>
                  <a:gd name="connsiteY24" fmla="*/ 394854 h 723795"/>
                  <a:gd name="connsiteX25" fmla="*/ 10079 w 860445"/>
                  <a:gd name="connsiteY25" fmla="*/ 389095 h 723795"/>
                  <a:gd name="connsiteX26" fmla="*/ 17278 w 860445"/>
                  <a:gd name="connsiteY26" fmla="*/ 368937 h 723795"/>
                  <a:gd name="connsiteX27" fmla="*/ 31676 w 860445"/>
                  <a:gd name="connsiteY27" fmla="*/ 354539 h 723795"/>
                  <a:gd name="connsiteX28" fmla="*/ 11519 w 860445"/>
                  <a:gd name="connsiteY28" fmla="*/ 343021 h 723795"/>
                  <a:gd name="connsiteX29" fmla="*/ 27357 w 860445"/>
                  <a:gd name="connsiteY29" fmla="*/ 318544 h 723795"/>
                  <a:gd name="connsiteX30" fmla="*/ 59033 w 860445"/>
                  <a:gd name="connsiteY30" fmla="*/ 312785 h 723795"/>
                  <a:gd name="connsiteX31" fmla="*/ 70551 w 860445"/>
                  <a:gd name="connsiteY31" fmla="*/ 291187 h 723795"/>
                  <a:gd name="connsiteX32" fmla="*/ 63352 w 860445"/>
                  <a:gd name="connsiteY32" fmla="*/ 281109 h 723795"/>
                  <a:gd name="connsiteX33" fmla="*/ 54713 w 860445"/>
                  <a:gd name="connsiteY33" fmla="*/ 263831 h 723795"/>
                  <a:gd name="connsiteX34" fmla="*/ 20158 w 860445"/>
                  <a:gd name="connsiteY34" fmla="*/ 258071 h 723795"/>
                  <a:gd name="connsiteX35" fmla="*/ 28796 w 860445"/>
                  <a:gd name="connsiteY35" fmla="*/ 245113 h 723795"/>
                  <a:gd name="connsiteX36" fmla="*/ 59033 w 860445"/>
                  <a:gd name="connsiteY36" fmla="*/ 222076 h 723795"/>
                  <a:gd name="connsiteX37" fmla="*/ 48954 w 860445"/>
                  <a:gd name="connsiteY37" fmla="*/ 197599 h 723795"/>
                  <a:gd name="connsiteX38" fmla="*/ 77750 w 860445"/>
                  <a:gd name="connsiteY38" fmla="*/ 203358 h 723795"/>
                  <a:gd name="connsiteX39" fmla="*/ 92148 w 860445"/>
                  <a:gd name="connsiteY39" fmla="*/ 196159 h 723795"/>
                  <a:gd name="connsiteX40" fmla="*/ 84949 w 860445"/>
                  <a:gd name="connsiteY40" fmla="*/ 186081 h 723795"/>
                  <a:gd name="connsiteX41" fmla="*/ 90708 w 860445"/>
                  <a:gd name="connsiteY41" fmla="*/ 180321 h 723795"/>
                  <a:gd name="connsiteX42" fmla="*/ 86389 w 860445"/>
                  <a:gd name="connsiteY42" fmla="*/ 165923 h 723795"/>
                  <a:gd name="connsiteX43" fmla="*/ 57593 w 860445"/>
                  <a:gd name="connsiteY43" fmla="*/ 152965 h 723795"/>
                  <a:gd name="connsiteX44" fmla="*/ 59033 w 860445"/>
                  <a:gd name="connsiteY44" fmla="*/ 135687 h 723795"/>
                  <a:gd name="connsiteX45" fmla="*/ 47514 w 860445"/>
                  <a:gd name="connsiteY45" fmla="*/ 116969 h 723795"/>
                  <a:gd name="connsiteX46" fmla="*/ 33116 w 860445"/>
                  <a:gd name="connsiteY46" fmla="*/ 104011 h 723795"/>
                  <a:gd name="connsiteX47" fmla="*/ 5759 w 860445"/>
                  <a:gd name="connsiteY47" fmla="*/ 86733 h 723795"/>
                  <a:gd name="connsiteX48" fmla="*/ 12958 w 860445"/>
                  <a:gd name="connsiteY48" fmla="*/ 59377 h 723795"/>
                  <a:gd name="connsiteX49" fmla="*/ 27357 w 860445"/>
                  <a:gd name="connsiteY49" fmla="*/ 50738 h 723795"/>
                  <a:gd name="connsiteX50" fmla="*/ 30236 w 860445"/>
                  <a:gd name="connsiteY50" fmla="*/ 72335 h 723795"/>
                  <a:gd name="connsiteX51" fmla="*/ 53273 w 860445"/>
                  <a:gd name="connsiteY51" fmla="*/ 82414 h 723795"/>
                  <a:gd name="connsiteX52" fmla="*/ 70551 w 860445"/>
                  <a:gd name="connsiteY52" fmla="*/ 79534 h 723795"/>
                  <a:gd name="connsiteX53" fmla="*/ 86389 w 860445"/>
                  <a:gd name="connsiteY53" fmla="*/ 86733 h 723795"/>
                  <a:gd name="connsiteX54" fmla="*/ 106546 w 860445"/>
                  <a:gd name="connsiteY54" fmla="*/ 73775 h 723795"/>
                  <a:gd name="connsiteX55" fmla="*/ 112306 w 860445"/>
                  <a:gd name="connsiteY55" fmla="*/ 59377 h 723795"/>
                  <a:gd name="connsiteX56" fmla="*/ 123824 w 860445"/>
                  <a:gd name="connsiteY56" fmla="*/ 60817 h 723795"/>
                  <a:gd name="connsiteX57" fmla="*/ 165579 w 860445"/>
                  <a:gd name="connsiteY57" fmla="*/ 62256 h 723795"/>
                  <a:gd name="connsiteX58" fmla="*/ 184296 w 860445"/>
                  <a:gd name="connsiteY58" fmla="*/ 53617 h 723795"/>
                  <a:gd name="connsiteX59" fmla="*/ 201574 w 860445"/>
                  <a:gd name="connsiteY59" fmla="*/ 40659 h 723795"/>
                  <a:gd name="connsiteX60" fmla="*/ 247648 w 860445"/>
                  <a:gd name="connsiteY60" fmla="*/ 34900 h 723795"/>
                  <a:gd name="connsiteX61" fmla="*/ 251968 w 860445"/>
                  <a:gd name="connsiteY61" fmla="*/ 26261 h 723795"/>
                  <a:gd name="connsiteX62" fmla="*/ 279324 w 860445"/>
                  <a:gd name="connsiteY62" fmla="*/ 23381 h 723795"/>
                  <a:gd name="connsiteX63" fmla="*/ 298042 w 860445"/>
                  <a:gd name="connsiteY63" fmla="*/ 14742 h 723795"/>
                  <a:gd name="connsiteX64" fmla="*/ 306681 w 860445"/>
                  <a:gd name="connsiteY64" fmla="*/ 23381 h 723795"/>
                  <a:gd name="connsiteX65" fmla="*/ 309560 w 860445"/>
                  <a:gd name="connsiteY65" fmla="*/ 39219 h 723795"/>
                  <a:gd name="connsiteX66" fmla="*/ 336917 w 860445"/>
                  <a:gd name="connsiteY66" fmla="*/ 17622 h 723795"/>
                  <a:gd name="connsiteX67" fmla="*/ 351315 w 860445"/>
                  <a:gd name="connsiteY67" fmla="*/ 1784 h 723795"/>
                  <a:gd name="connsiteX68" fmla="*/ 364396 w 860445"/>
                  <a:gd name="connsiteY68" fmla="*/ 0 h 723795"/>
                  <a:gd name="connsiteX69" fmla="*/ 860445 w 860445"/>
                  <a:gd name="connsiteY69" fmla="*/ 314314 h 723795"/>
                  <a:gd name="connsiteX0" fmla="*/ 364396 w 364396"/>
                  <a:gd name="connsiteY0" fmla="*/ 723795 h 723795"/>
                  <a:gd name="connsiteX1" fmla="*/ 355634 w 364396"/>
                  <a:gd name="connsiteY1" fmla="*/ 721693 h 723795"/>
                  <a:gd name="connsiteX2" fmla="*/ 335477 w 364396"/>
                  <a:gd name="connsiteY2" fmla="*/ 720253 h 723795"/>
                  <a:gd name="connsiteX3" fmla="*/ 295162 w 364396"/>
                  <a:gd name="connsiteY3" fmla="*/ 694336 h 723795"/>
                  <a:gd name="connsiteX4" fmla="*/ 282204 w 364396"/>
                  <a:gd name="connsiteY4" fmla="*/ 694336 h 723795"/>
                  <a:gd name="connsiteX5" fmla="*/ 233250 w 364396"/>
                  <a:gd name="connsiteY5" fmla="*/ 658341 h 723795"/>
                  <a:gd name="connsiteX6" fmla="*/ 226051 w 364396"/>
                  <a:gd name="connsiteY6" fmla="*/ 612266 h 723795"/>
                  <a:gd name="connsiteX7" fmla="*/ 192935 w 364396"/>
                  <a:gd name="connsiteY7" fmla="*/ 594989 h 723795"/>
                  <a:gd name="connsiteX8" fmla="*/ 195815 w 364396"/>
                  <a:gd name="connsiteY8" fmla="*/ 587790 h 723795"/>
                  <a:gd name="connsiteX9" fmla="*/ 203014 w 364396"/>
                  <a:gd name="connsiteY9" fmla="*/ 577711 h 723795"/>
                  <a:gd name="connsiteX10" fmla="*/ 223171 w 364396"/>
                  <a:gd name="connsiteY10" fmla="*/ 576271 h 723795"/>
                  <a:gd name="connsiteX11" fmla="*/ 227491 w 364396"/>
                  <a:gd name="connsiteY11" fmla="*/ 554674 h 723795"/>
                  <a:gd name="connsiteX12" fmla="*/ 223171 w 364396"/>
                  <a:gd name="connsiteY12" fmla="*/ 548915 h 723795"/>
                  <a:gd name="connsiteX13" fmla="*/ 204454 w 364396"/>
                  <a:gd name="connsiteY13" fmla="*/ 541715 h 723795"/>
                  <a:gd name="connsiteX14" fmla="*/ 203014 w 364396"/>
                  <a:gd name="connsiteY14" fmla="*/ 527317 h 723795"/>
                  <a:gd name="connsiteX15" fmla="*/ 182857 w 364396"/>
                  <a:gd name="connsiteY15" fmla="*/ 527317 h 723795"/>
                  <a:gd name="connsiteX16" fmla="*/ 179977 w 364396"/>
                  <a:gd name="connsiteY16" fmla="*/ 515799 h 723795"/>
                  <a:gd name="connsiteX17" fmla="*/ 138222 w 364396"/>
                  <a:gd name="connsiteY17" fmla="*/ 492762 h 723795"/>
                  <a:gd name="connsiteX18" fmla="*/ 122384 w 364396"/>
                  <a:gd name="connsiteY18" fmla="*/ 494201 h 723795"/>
                  <a:gd name="connsiteX19" fmla="*/ 118065 w 364396"/>
                  <a:gd name="connsiteY19" fmla="*/ 484123 h 723795"/>
                  <a:gd name="connsiteX20" fmla="*/ 76310 w 364396"/>
                  <a:gd name="connsiteY20" fmla="*/ 452447 h 723795"/>
                  <a:gd name="connsiteX21" fmla="*/ 54713 w 364396"/>
                  <a:gd name="connsiteY21" fmla="*/ 413572 h 723795"/>
                  <a:gd name="connsiteX22" fmla="*/ 0 w 364396"/>
                  <a:gd name="connsiteY22" fmla="*/ 416451 h 723795"/>
                  <a:gd name="connsiteX23" fmla="*/ 2880 w 364396"/>
                  <a:gd name="connsiteY23" fmla="*/ 403493 h 723795"/>
                  <a:gd name="connsiteX24" fmla="*/ 2880 w 364396"/>
                  <a:gd name="connsiteY24" fmla="*/ 394854 h 723795"/>
                  <a:gd name="connsiteX25" fmla="*/ 10079 w 364396"/>
                  <a:gd name="connsiteY25" fmla="*/ 389095 h 723795"/>
                  <a:gd name="connsiteX26" fmla="*/ 17278 w 364396"/>
                  <a:gd name="connsiteY26" fmla="*/ 368937 h 723795"/>
                  <a:gd name="connsiteX27" fmla="*/ 31676 w 364396"/>
                  <a:gd name="connsiteY27" fmla="*/ 354539 h 723795"/>
                  <a:gd name="connsiteX28" fmla="*/ 11519 w 364396"/>
                  <a:gd name="connsiteY28" fmla="*/ 343021 h 723795"/>
                  <a:gd name="connsiteX29" fmla="*/ 27357 w 364396"/>
                  <a:gd name="connsiteY29" fmla="*/ 318544 h 723795"/>
                  <a:gd name="connsiteX30" fmla="*/ 59033 w 364396"/>
                  <a:gd name="connsiteY30" fmla="*/ 312785 h 723795"/>
                  <a:gd name="connsiteX31" fmla="*/ 70551 w 364396"/>
                  <a:gd name="connsiteY31" fmla="*/ 291187 h 723795"/>
                  <a:gd name="connsiteX32" fmla="*/ 63352 w 364396"/>
                  <a:gd name="connsiteY32" fmla="*/ 281109 h 723795"/>
                  <a:gd name="connsiteX33" fmla="*/ 54713 w 364396"/>
                  <a:gd name="connsiteY33" fmla="*/ 263831 h 723795"/>
                  <a:gd name="connsiteX34" fmla="*/ 20158 w 364396"/>
                  <a:gd name="connsiteY34" fmla="*/ 258071 h 723795"/>
                  <a:gd name="connsiteX35" fmla="*/ 28796 w 364396"/>
                  <a:gd name="connsiteY35" fmla="*/ 245113 h 723795"/>
                  <a:gd name="connsiteX36" fmla="*/ 59033 w 364396"/>
                  <a:gd name="connsiteY36" fmla="*/ 222076 h 723795"/>
                  <a:gd name="connsiteX37" fmla="*/ 48954 w 364396"/>
                  <a:gd name="connsiteY37" fmla="*/ 197599 h 723795"/>
                  <a:gd name="connsiteX38" fmla="*/ 77750 w 364396"/>
                  <a:gd name="connsiteY38" fmla="*/ 203358 h 723795"/>
                  <a:gd name="connsiteX39" fmla="*/ 92148 w 364396"/>
                  <a:gd name="connsiteY39" fmla="*/ 196159 h 723795"/>
                  <a:gd name="connsiteX40" fmla="*/ 84949 w 364396"/>
                  <a:gd name="connsiteY40" fmla="*/ 186081 h 723795"/>
                  <a:gd name="connsiteX41" fmla="*/ 90708 w 364396"/>
                  <a:gd name="connsiteY41" fmla="*/ 180321 h 723795"/>
                  <a:gd name="connsiteX42" fmla="*/ 86389 w 364396"/>
                  <a:gd name="connsiteY42" fmla="*/ 165923 h 723795"/>
                  <a:gd name="connsiteX43" fmla="*/ 57593 w 364396"/>
                  <a:gd name="connsiteY43" fmla="*/ 152965 h 723795"/>
                  <a:gd name="connsiteX44" fmla="*/ 59033 w 364396"/>
                  <a:gd name="connsiteY44" fmla="*/ 135687 h 723795"/>
                  <a:gd name="connsiteX45" fmla="*/ 47514 w 364396"/>
                  <a:gd name="connsiteY45" fmla="*/ 116969 h 723795"/>
                  <a:gd name="connsiteX46" fmla="*/ 33116 w 364396"/>
                  <a:gd name="connsiteY46" fmla="*/ 104011 h 723795"/>
                  <a:gd name="connsiteX47" fmla="*/ 5759 w 364396"/>
                  <a:gd name="connsiteY47" fmla="*/ 86733 h 723795"/>
                  <a:gd name="connsiteX48" fmla="*/ 12958 w 364396"/>
                  <a:gd name="connsiteY48" fmla="*/ 59377 h 723795"/>
                  <a:gd name="connsiteX49" fmla="*/ 27357 w 364396"/>
                  <a:gd name="connsiteY49" fmla="*/ 50738 h 723795"/>
                  <a:gd name="connsiteX50" fmla="*/ 30236 w 364396"/>
                  <a:gd name="connsiteY50" fmla="*/ 72335 h 723795"/>
                  <a:gd name="connsiteX51" fmla="*/ 53273 w 364396"/>
                  <a:gd name="connsiteY51" fmla="*/ 82414 h 723795"/>
                  <a:gd name="connsiteX52" fmla="*/ 70551 w 364396"/>
                  <a:gd name="connsiteY52" fmla="*/ 79534 h 723795"/>
                  <a:gd name="connsiteX53" fmla="*/ 86389 w 364396"/>
                  <a:gd name="connsiteY53" fmla="*/ 86733 h 723795"/>
                  <a:gd name="connsiteX54" fmla="*/ 106546 w 364396"/>
                  <a:gd name="connsiteY54" fmla="*/ 73775 h 723795"/>
                  <a:gd name="connsiteX55" fmla="*/ 112306 w 364396"/>
                  <a:gd name="connsiteY55" fmla="*/ 59377 h 723795"/>
                  <a:gd name="connsiteX56" fmla="*/ 123824 w 364396"/>
                  <a:gd name="connsiteY56" fmla="*/ 60817 h 723795"/>
                  <a:gd name="connsiteX57" fmla="*/ 165579 w 364396"/>
                  <a:gd name="connsiteY57" fmla="*/ 62256 h 723795"/>
                  <a:gd name="connsiteX58" fmla="*/ 184296 w 364396"/>
                  <a:gd name="connsiteY58" fmla="*/ 53617 h 723795"/>
                  <a:gd name="connsiteX59" fmla="*/ 201574 w 364396"/>
                  <a:gd name="connsiteY59" fmla="*/ 40659 h 723795"/>
                  <a:gd name="connsiteX60" fmla="*/ 247648 w 364396"/>
                  <a:gd name="connsiteY60" fmla="*/ 34900 h 723795"/>
                  <a:gd name="connsiteX61" fmla="*/ 251968 w 364396"/>
                  <a:gd name="connsiteY61" fmla="*/ 26261 h 723795"/>
                  <a:gd name="connsiteX62" fmla="*/ 279324 w 364396"/>
                  <a:gd name="connsiteY62" fmla="*/ 23381 h 723795"/>
                  <a:gd name="connsiteX63" fmla="*/ 298042 w 364396"/>
                  <a:gd name="connsiteY63" fmla="*/ 14742 h 723795"/>
                  <a:gd name="connsiteX64" fmla="*/ 306681 w 364396"/>
                  <a:gd name="connsiteY64" fmla="*/ 23381 h 723795"/>
                  <a:gd name="connsiteX65" fmla="*/ 309560 w 364396"/>
                  <a:gd name="connsiteY65" fmla="*/ 39219 h 723795"/>
                  <a:gd name="connsiteX66" fmla="*/ 336917 w 364396"/>
                  <a:gd name="connsiteY66" fmla="*/ 17622 h 723795"/>
                  <a:gd name="connsiteX67" fmla="*/ 351315 w 364396"/>
                  <a:gd name="connsiteY67" fmla="*/ 1784 h 723795"/>
                  <a:gd name="connsiteX68" fmla="*/ 364396 w 364396"/>
                  <a:gd name="connsiteY68" fmla="*/ 0 h 72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364396" h="723795">
                    <a:moveTo>
                      <a:pt x="364396" y="723795"/>
                    </a:moveTo>
                    <a:lnTo>
                      <a:pt x="355634" y="721693"/>
                    </a:lnTo>
                    <a:lnTo>
                      <a:pt x="335477" y="720253"/>
                    </a:lnTo>
                    <a:lnTo>
                      <a:pt x="295162" y="694336"/>
                    </a:lnTo>
                    <a:lnTo>
                      <a:pt x="282204" y="694336"/>
                    </a:lnTo>
                    <a:lnTo>
                      <a:pt x="233250" y="658341"/>
                    </a:lnTo>
                    <a:lnTo>
                      <a:pt x="226051" y="612266"/>
                    </a:lnTo>
                    <a:lnTo>
                      <a:pt x="192935" y="594989"/>
                    </a:lnTo>
                    <a:lnTo>
                      <a:pt x="195815" y="587790"/>
                    </a:lnTo>
                    <a:lnTo>
                      <a:pt x="203014" y="577711"/>
                    </a:lnTo>
                    <a:lnTo>
                      <a:pt x="223171" y="576271"/>
                    </a:lnTo>
                    <a:lnTo>
                      <a:pt x="227491" y="554674"/>
                    </a:lnTo>
                    <a:lnTo>
                      <a:pt x="223171" y="548915"/>
                    </a:lnTo>
                    <a:lnTo>
                      <a:pt x="204454" y="541715"/>
                    </a:lnTo>
                    <a:lnTo>
                      <a:pt x="203014" y="527317"/>
                    </a:lnTo>
                    <a:lnTo>
                      <a:pt x="182857" y="527317"/>
                    </a:lnTo>
                    <a:lnTo>
                      <a:pt x="179977" y="515799"/>
                    </a:lnTo>
                    <a:lnTo>
                      <a:pt x="138222" y="492762"/>
                    </a:lnTo>
                    <a:lnTo>
                      <a:pt x="122384" y="494201"/>
                    </a:lnTo>
                    <a:lnTo>
                      <a:pt x="118065" y="484123"/>
                    </a:lnTo>
                    <a:lnTo>
                      <a:pt x="76310" y="452447"/>
                    </a:lnTo>
                    <a:lnTo>
                      <a:pt x="54713" y="413572"/>
                    </a:lnTo>
                    <a:lnTo>
                      <a:pt x="0" y="416451"/>
                    </a:lnTo>
                    <a:lnTo>
                      <a:pt x="2880" y="403493"/>
                    </a:lnTo>
                    <a:lnTo>
                      <a:pt x="2880" y="394854"/>
                    </a:lnTo>
                    <a:lnTo>
                      <a:pt x="10079" y="389095"/>
                    </a:lnTo>
                    <a:lnTo>
                      <a:pt x="17278" y="368937"/>
                    </a:lnTo>
                    <a:lnTo>
                      <a:pt x="31676" y="354539"/>
                    </a:lnTo>
                    <a:lnTo>
                      <a:pt x="11519" y="343021"/>
                    </a:lnTo>
                    <a:lnTo>
                      <a:pt x="27357" y="318544"/>
                    </a:lnTo>
                    <a:lnTo>
                      <a:pt x="59033" y="312785"/>
                    </a:lnTo>
                    <a:lnTo>
                      <a:pt x="70551" y="291187"/>
                    </a:lnTo>
                    <a:lnTo>
                      <a:pt x="63352" y="281109"/>
                    </a:lnTo>
                    <a:lnTo>
                      <a:pt x="54713" y="263831"/>
                    </a:lnTo>
                    <a:lnTo>
                      <a:pt x="20158" y="258071"/>
                    </a:lnTo>
                    <a:lnTo>
                      <a:pt x="28796" y="245113"/>
                    </a:lnTo>
                    <a:lnTo>
                      <a:pt x="59033" y="222076"/>
                    </a:lnTo>
                    <a:lnTo>
                      <a:pt x="48954" y="197599"/>
                    </a:lnTo>
                    <a:lnTo>
                      <a:pt x="77750" y="203358"/>
                    </a:lnTo>
                    <a:lnTo>
                      <a:pt x="92148" y="196159"/>
                    </a:lnTo>
                    <a:lnTo>
                      <a:pt x="84949" y="186081"/>
                    </a:lnTo>
                    <a:lnTo>
                      <a:pt x="90708" y="180321"/>
                    </a:lnTo>
                    <a:lnTo>
                      <a:pt x="86389" y="165923"/>
                    </a:lnTo>
                    <a:lnTo>
                      <a:pt x="57593" y="152965"/>
                    </a:lnTo>
                    <a:lnTo>
                      <a:pt x="59033" y="135687"/>
                    </a:lnTo>
                    <a:lnTo>
                      <a:pt x="47514" y="116969"/>
                    </a:lnTo>
                    <a:lnTo>
                      <a:pt x="33116" y="104011"/>
                    </a:lnTo>
                    <a:lnTo>
                      <a:pt x="5759" y="86733"/>
                    </a:lnTo>
                    <a:lnTo>
                      <a:pt x="12958" y="59377"/>
                    </a:lnTo>
                    <a:lnTo>
                      <a:pt x="27357" y="50738"/>
                    </a:lnTo>
                    <a:lnTo>
                      <a:pt x="30236" y="72335"/>
                    </a:lnTo>
                    <a:lnTo>
                      <a:pt x="53273" y="82414"/>
                    </a:lnTo>
                    <a:lnTo>
                      <a:pt x="70551" y="79534"/>
                    </a:lnTo>
                    <a:lnTo>
                      <a:pt x="86389" y="86733"/>
                    </a:lnTo>
                    <a:lnTo>
                      <a:pt x="106546" y="73775"/>
                    </a:lnTo>
                    <a:lnTo>
                      <a:pt x="112306" y="59377"/>
                    </a:lnTo>
                    <a:lnTo>
                      <a:pt x="123824" y="60817"/>
                    </a:lnTo>
                    <a:lnTo>
                      <a:pt x="165579" y="62256"/>
                    </a:lnTo>
                    <a:lnTo>
                      <a:pt x="184296" y="53617"/>
                    </a:lnTo>
                    <a:lnTo>
                      <a:pt x="201574" y="40659"/>
                    </a:lnTo>
                    <a:lnTo>
                      <a:pt x="247648" y="34900"/>
                    </a:lnTo>
                    <a:lnTo>
                      <a:pt x="251968" y="26261"/>
                    </a:lnTo>
                    <a:lnTo>
                      <a:pt x="279324" y="23381"/>
                    </a:lnTo>
                    <a:lnTo>
                      <a:pt x="298042" y="14742"/>
                    </a:lnTo>
                    <a:lnTo>
                      <a:pt x="306681" y="23381"/>
                    </a:lnTo>
                    <a:lnTo>
                      <a:pt x="309560" y="39219"/>
                    </a:lnTo>
                    <a:lnTo>
                      <a:pt x="336917" y="17622"/>
                    </a:lnTo>
                    <a:lnTo>
                      <a:pt x="351315" y="1784"/>
                    </a:lnTo>
                    <a:lnTo>
                      <a:pt x="364396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8B78A86-EA8E-E648-2674-36C1A2D9F7C0}"/>
                </a:ext>
              </a:extLst>
            </p:cNvPr>
            <p:cNvGrpSpPr/>
            <p:nvPr/>
          </p:nvGrpSpPr>
          <p:grpSpPr>
            <a:xfrm>
              <a:off x="1262900" y="1527248"/>
              <a:ext cx="1782660" cy="884629"/>
              <a:chOff x="1262900" y="1527248"/>
              <a:chExt cx="1782660" cy="884629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27FCD9F4-B152-D527-CE87-AE537BA79916}"/>
                  </a:ext>
                </a:extLst>
              </p:cNvPr>
              <p:cNvSpPr/>
              <p:nvPr/>
            </p:nvSpPr>
            <p:spPr>
              <a:xfrm>
                <a:off x="2663507" y="1794209"/>
                <a:ext cx="382053" cy="22547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3137E1E7-D3E2-45E0-91BA-6BB6576558CA}"/>
                  </a:ext>
                </a:extLst>
              </p:cNvPr>
              <p:cNvSpPr/>
              <p:nvPr/>
            </p:nvSpPr>
            <p:spPr>
              <a:xfrm>
                <a:off x="2003497" y="1527248"/>
                <a:ext cx="382053" cy="22547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B296FE2C-3FF2-10A3-F88B-21078CFAAD4C}"/>
                  </a:ext>
                </a:extLst>
              </p:cNvPr>
              <p:cNvSpPr/>
              <p:nvPr/>
            </p:nvSpPr>
            <p:spPr>
              <a:xfrm>
                <a:off x="1964961" y="1952691"/>
                <a:ext cx="382053" cy="22547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DAC06087-E9F3-F076-83BB-B4C28C2A9751}"/>
                  </a:ext>
                </a:extLst>
              </p:cNvPr>
              <p:cNvSpPr/>
              <p:nvPr/>
            </p:nvSpPr>
            <p:spPr>
              <a:xfrm>
                <a:off x="1262900" y="2186403"/>
                <a:ext cx="382053" cy="22547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D108D45-D442-483B-75FE-7AB91BCBE830}"/>
              </a:ext>
            </a:extLst>
          </p:cNvPr>
          <p:cNvSpPr txBox="1"/>
          <p:nvPr/>
        </p:nvSpPr>
        <p:spPr>
          <a:xfrm>
            <a:off x="7710587" y="1978161"/>
            <a:ext cx="2492990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鳥取県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兵庫県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広島県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E582030-EA77-BEF5-5956-830806C82070}"/>
              </a:ext>
            </a:extLst>
          </p:cNvPr>
          <p:cNvSpPr txBox="1"/>
          <p:nvPr/>
        </p:nvSpPr>
        <p:spPr>
          <a:xfrm>
            <a:off x="4310900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東京都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B022EFD-E6D7-E5E3-DE14-942F0F2B257F}"/>
              </a:ext>
            </a:extLst>
          </p:cNvPr>
          <p:cNvSpPr txBox="1"/>
          <p:nvPr/>
        </p:nvSpPr>
        <p:spPr>
          <a:xfrm>
            <a:off x="2515536" y="4152275"/>
            <a:ext cx="716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隣接するすべての県を答えてください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DC4D30-35D5-FDD1-D430-F3A841F19403}"/>
              </a:ext>
            </a:extLst>
          </p:cNvPr>
          <p:cNvGrpSpPr/>
          <p:nvPr/>
        </p:nvGrpSpPr>
        <p:grpSpPr>
          <a:xfrm>
            <a:off x="1217041" y="1403775"/>
            <a:ext cx="4939237" cy="5040560"/>
            <a:chOff x="723929" y="827142"/>
            <a:chExt cx="2598292" cy="265159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B17CC5F-AD54-E616-726B-A0FE8D0D54E6}"/>
                </a:ext>
              </a:extLst>
            </p:cNvPr>
            <p:cNvGrpSpPr/>
            <p:nvPr/>
          </p:nvGrpSpPr>
          <p:grpSpPr>
            <a:xfrm>
              <a:off x="723929" y="827142"/>
              <a:ext cx="2598292" cy="2651593"/>
              <a:chOff x="723929" y="827142"/>
              <a:chExt cx="2598292" cy="265159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08907B00-8A3F-C7FC-516C-C14EF3D82DA0}"/>
                  </a:ext>
                </a:extLst>
              </p:cNvPr>
              <p:cNvGrpSpPr/>
              <p:nvPr/>
            </p:nvGrpSpPr>
            <p:grpSpPr>
              <a:xfrm>
                <a:off x="731163" y="827142"/>
                <a:ext cx="2591058" cy="2651593"/>
                <a:chOff x="731163" y="827142"/>
                <a:chExt cx="2591058" cy="2651593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7D9B57A-9AFA-79AF-999F-B872CB1F897C}"/>
                    </a:ext>
                  </a:extLst>
                </p:cNvPr>
                <p:cNvSpPr/>
                <p:nvPr/>
              </p:nvSpPr>
              <p:spPr>
                <a:xfrm>
                  <a:off x="731163" y="827142"/>
                  <a:ext cx="1131833" cy="450298"/>
                </a:xfrm>
                <a:custGeom>
                  <a:avLst/>
                  <a:gdLst>
                    <a:gd name="connsiteX0" fmla="*/ 164271 w 1131833"/>
                    <a:gd name="connsiteY0" fmla="*/ 0 h 450298"/>
                    <a:gd name="connsiteX1" fmla="*/ 166129 w 1131833"/>
                    <a:gd name="connsiteY1" fmla="*/ 0 h 450298"/>
                    <a:gd name="connsiteX2" fmla="*/ 191608 w 1131833"/>
                    <a:gd name="connsiteY2" fmla="*/ 1213 h 450298"/>
                    <a:gd name="connsiteX3" fmla="*/ 203290 w 1131833"/>
                    <a:gd name="connsiteY3" fmla="*/ 11596 h 450298"/>
                    <a:gd name="connsiteX4" fmla="*/ 252611 w 1131833"/>
                    <a:gd name="connsiteY4" fmla="*/ 1213 h 450298"/>
                    <a:gd name="connsiteX5" fmla="*/ 264744 w 1131833"/>
                    <a:gd name="connsiteY5" fmla="*/ 0 h 450298"/>
                    <a:gd name="connsiteX6" fmla="*/ 1123410 w 1131833"/>
                    <a:gd name="connsiteY6" fmla="*/ 0 h 450298"/>
                    <a:gd name="connsiteX7" fmla="*/ 1117296 w 1131833"/>
                    <a:gd name="connsiteY7" fmla="*/ 73378 h 450298"/>
                    <a:gd name="connsiteX8" fmla="*/ 1131833 w 1131833"/>
                    <a:gd name="connsiteY8" fmla="*/ 127372 h 450298"/>
                    <a:gd name="connsiteX9" fmla="*/ 1131833 w 1131833"/>
                    <a:gd name="connsiteY9" fmla="*/ 146062 h 450298"/>
                    <a:gd name="connsiteX10" fmla="*/ 1127679 w 1131833"/>
                    <a:gd name="connsiteY10" fmla="*/ 164753 h 450298"/>
                    <a:gd name="connsiteX11" fmla="*/ 1129756 w 1131833"/>
                    <a:gd name="connsiteY11" fmla="*/ 191750 h 450298"/>
                    <a:gd name="connsiteX12" fmla="*/ 1127679 w 1131833"/>
                    <a:gd name="connsiteY12" fmla="*/ 218747 h 450298"/>
                    <a:gd name="connsiteX13" fmla="*/ 1124572 w 1131833"/>
                    <a:gd name="connsiteY13" fmla="*/ 223185 h 450298"/>
                    <a:gd name="connsiteX14" fmla="*/ 1102759 w 1131833"/>
                    <a:gd name="connsiteY14" fmla="*/ 220131 h 450298"/>
                    <a:gd name="connsiteX15" fmla="*/ 1090644 w 1131833"/>
                    <a:gd name="connsiteY15" fmla="*/ 221862 h 450298"/>
                    <a:gd name="connsiteX16" fmla="*/ 1075069 w 1131833"/>
                    <a:gd name="connsiteY16" fmla="*/ 214939 h 450298"/>
                    <a:gd name="connsiteX17" fmla="*/ 1066417 w 1131833"/>
                    <a:gd name="connsiteY17" fmla="*/ 204556 h 450298"/>
                    <a:gd name="connsiteX18" fmla="*/ 1064686 w 1131833"/>
                    <a:gd name="connsiteY18" fmla="*/ 175136 h 450298"/>
                    <a:gd name="connsiteX19" fmla="*/ 1049110 w 1131833"/>
                    <a:gd name="connsiteY19" fmla="*/ 171675 h 450298"/>
                    <a:gd name="connsiteX20" fmla="*/ 1035265 w 1131833"/>
                    <a:gd name="connsiteY20" fmla="*/ 149177 h 450298"/>
                    <a:gd name="connsiteX21" fmla="*/ 1019691 w 1131833"/>
                    <a:gd name="connsiteY21" fmla="*/ 130141 h 450298"/>
                    <a:gd name="connsiteX22" fmla="*/ 1004116 w 1131833"/>
                    <a:gd name="connsiteY22" fmla="*/ 119758 h 450298"/>
                    <a:gd name="connsiteX23" fmla="*/ 995463 w 1131833"/>
                    <a:gd name="connsiteY23" fmla="*/ 131872 h 450298"/>
                    <a:gd name="connsiteX24" fmla="*/ 993732 w 1131833"/>
                    <a:gd name="connsiteY24" fmla="*/ 164753 h 450298"/>
                    <a:gd name="connsiteX25" fmla="*/ 947007 w 1131833"/>
                    <a:gd name="connsiteY25" fmla="*/ 194172 h 450298"/>
                    <a:gd name="connsiteX26" fmla="*/ 902011 w 1131833"/>
                    <a:gd name="connsiteY26" fmla="*/ 197634 h 450298"/>
                    <a:gd name="connsiteX27" fmla="*/ 891628 w 1131833"/>
                    <a:gd name="connsiteY27" fmla="*/ 206287 h 450298"/>
                    <a:gd name="connsiteX28" fmla="*/ 889897 w 1131833"/>
                    <a:gd name="connsiteY28" fmla="*/ 244359 h 450298"/>
                    <a:gd name="connsiteX29" fmla="*/ 903741 w 1131833"/>
                    <a:gd name="connsiteY29" fmla="*/ 258204 h 450298"/>
                    <a:gd name="connsiteX30" fmla="*/ 903741 w 1131833"/>
                    <a:gd name="connsiteY30" fmla="*/ 294546 h 450298"/>
                    <a:gd name="connsiteX31" fmla="*/ 879514 w 1131833"/>
                    <a:gd name="connsiteY31" fmla="*/ 291085 h 450298"/>
                    <a:gd name="connsiteX32" fmla="*/ 862208 w 1131833"/>
                    <a:gd name="connsiteY32" fmla="*/ 296277 h 450298"/>
                    <a:gd name="connsiteX33" fmla="*/ 853555 w 1131833"/>
                    <a:gd name="connsiteY33" fmla="*/ 306660 h 450298"/>
                    <a:gd name="connsiteX34" fmla="*/ 858747 w 1131833"/>
                    <a:gd name="connsiteY34" fmla="*/ 337810 h 450298"/>
                    <a:gd name="connsiteX35" fmla="*/ 855285 w 1131833"/>
                    <a:gd name="connsiteY35" fmla="*/ 355116 h 450298"/>
                    <a:gd name="connsiteX36" fmla="*/ 844903 w 1131833"/>
                    <a:gd name="connsiteY36" fmla="*/ 358577 h 450298"/>
                    <a:gd name="connsiteX37" fmla="*/ 813751 w 1131833"/>
                    <a:gd name="connsiteY37" fmla="*/ 356847 h 450298"/>
                    <a:gd name="connsiteX38" fmla="*/ 801638 w 1131833"/>
                    <a:gd name="connsiteY38" fmla="*/ 370691 h 450298"/>
                    <a:gd name="connsiteX39" fmla="*/ 773948 w 1131833"/>
                    <a:gd name="connsiteY39" fmla="*/ 370691 h 450298"/>
                    <a:gd name="connsiteX40" fmla="*/ 779140 w 1131833"/>
                    <a:gd name="connsiteY40" fmla="*/ 401842 h 450298"/>
                    <a:gd name="connsiteX41" fmla="*/ 765295 w 1131833"/>
                    <a:gd name="connsiteY41" fmla="*/ 422609 h 450298"/>
                    <a:gd name="connsiteX42" fmla="*/ 754913 w 1131833"/>
                    <a:gd name="connsiteY42" fmla="*/ 424339 h 450298"/>
                    <a:gd name="connsiteX43" fmla="*/ 746259 w 1131833"/>
                    <a:gd name="connsiteY43" fmla="*/ 439915 h 450298"/>
                    <a:gd name="connsiteX44" fmla="*/ 734146 w 1131833"/>
                    <a:gd name="connsiteY44" fmla="*/ 439915 h 450298"/>
                    <a:gd name="connsiteX45" fmla="*/ 699534 w 1131833"/>
                    <a:gd name="connsiteY45" fmla="*/ 427801 h 450298"/>
                    <a:gd name="connsiteX46" fmla="*/ 689149 w 1131833"/>
                    <a:gd name="connsiteY46" fmla="*/ 429531 h 450298"/>
                    <a:gd name="connsiteX47" fmla="*/ 678767 w 1131833"/>
                    <a:gd name="connsiteY47" fmla="*/ 450298 h 450298"/>
                    <a:gd name="connsiteX48" fmla="*/ 663191 w 1131833"/>
                    <a:gd name="connsiteY48" fmla="*/ 450298 h 450298"/>
                    <a:gd name="connsiteX49" fmla="*/ 658000 w 1131833"/>
                    <a:gd name="connsiteY49" fmla="*/ 419148 h 450298"/>
                    <a:gd name="connsiteX50" fmla="*/ 644155 w 1131833"/>
                    <a:gd name="connsiteY50" fmla="*/ 413956 h 450298"/>
                    <a:gd name="connsiteX51" fmla="*/ 644155 w 1131833"/>
                    <a:gd name="connsiteY51" fmla="*/ 403572 h 450298"/>
                    <a:gd name="connsiteX52" fmla="*/ 661460 w 1131833"/>
                    <a:gd name="connsiteY52" fmla="*/ 394920 h 450298"/>
                    <a:gd name="connsiteX53" fmla="*/ 663191 w 1131833"/>
                    <a:gd name="connsiteY53" fmla="*/ 377614 h 450298"/>
                    <a:gd name="connsiteX54" fmla="*/ 656269 w 1131833"/>
                    <a:gd name="connsiteY54" fmla="*/ 360308 h 450298"/>
                    <a:gd name="connsiteX55" fmla="*/ 663191 w 1131833"/>
                    <a:gd name="connsiteY55" fmla="*/ 334349 h 450298"/>
                    <a:gd name="connsiteX56" fmla="*/ 652808 w 1131833"/>
                    <a:gd name="connsiteY56" fmla="*/ 315313 h 450298"/>
                    <a:gd name="connsiteX57" fmla="*/ 635502 w 1131833"/>
                    <a:gd name="connsiteY57" fmla="*/ 318774 h 450298"/>
                    <a:gd name="connsiteX58" fmla="*/ 600890 w 1131833"/>
                    <a:gd name="connsiteY58" fmla="*/ 294546 h 450298"/>
                    <a:gd name="connsiteX59" fmla="*/ 600890 w 1131833"/>
                    <a:gd name="connsiteY59" fmla="*/ 273779 h 450298"/>
                    <a:gd name="connsiteX60" fmla="*/ 583585 w 1131833"/>
                    <a:gd name="connsiteY60" fmla="*/ 273779 h 450298"/>
                    <a:gd name="connsiteX61" fmla="*/ 580123 w 1131833"/>
                    <a:gd name="connsiteY61" fmla="*/ 263396 h 450298"/>
                    <a:gd name="connsiteX62" fmla="*/ 578392 w 1131833"/>
                    <a:gd name="connsiteY62" fmla="*/ 253012 h 450298"/>
                    <a:gd name="connsiteX63" fmla="*/ 571470 w 1131833"/>
                    <a:gd name="connsiteY63" fmla="*/ 188981 h 450298"/>
                    <a:gd name="connsiteX64" fmla="*/ 564548 w 1131833"/>
                    <a:gd name="connsiteY64" fmla="*/ 176867 h 450298"/>
                    <a:gd name="connsiteX65" fmla="*/ 562818 w 1131833"/>
                    <a:gd name="connsiteY65" fmla="*/ 156100 h 450298"/>
                    <a:gd name="connsiteX66" fmla="*/ 523014 w 1131833"/>
                    <a:gd name="connsiteY66" fmla="*/ 152639 h 450298"/>
                    <a:gd name="connsiteX67" fmla="*/ 514361 w 1131833"/>
                    <a:gd name="connsiteY67" fmla="*/ 145716 h 450298"/>
                    <a:gd name="connsiteX68" fmla="*/ 410527 w 1131833"/>
                    <a:gd name="connsiteY68" fmla="*/ 182058 h 450298"/>
                    <a:gd name="connsiteX69" fmla="*/ 398412 w 1131833"/>
                    <a:gd name="connsiteY69" fmla="*/ 206287 h 450298"/>
                    <a:gd name="connsiteX70" fmla="*/ 394952 w 1131833"/>
                    <a:gd name="connsiteY70" fmla="*/ 237437 h 450298"/>
                    <a:gd name="connsiteX71" fmla="*/ 362070 w 1131833"/>
                    <a:gd name="connsiteY71" fmla="*/ 254743 h 450298"/>
                    <a:gd name="connsiteX72" fmla="*/ 349956 w 1131833"/>
                    <a:gd name="connsiteY72" fmla="*/ 259934 h 450298"/>
                    <a:gd name="connsiteX73" fmla="*/ 330920 w 1131833"/>
                    <a:gd name="connsiteY73" fmla="*/ 278971 h 450298"/>
                    <a:gd name="connsiteX74" fmla="*/ 336111 w 1131833"/>
                    <a:gd name="connsiteY74" fmla="*/ 304929 h 450298"/>
                    <a:gd name="connsiteX75" fmla="*/ 330920 w 1131833"/>
                    <a:gd name="connsiteY75" fmla="*/ 315313 h 450298"/>
                    <a:gd name="connsiteX76" fmla="*/ 336111 w 1131833"/>
                    <a:gd name="connsiteY76" fmla="*/ 330888 h 450298"/>
                    <a:gd name="connsiteX77" fmla="*/ 318806 w 1131833"/>
                    <a:gd name="connsiteY77" fmla="*/ 344733 h 450298"/>
                    <a:gd name="connsiteX78" fmla="*/ 313614 w 1131833"/>
                    <a:gd name="connsiteY78" fmla="*/ 325696 h 450298"/>
                    <a:gd name="connsiteX79" fmla="*/ 294577 w 1131833"/>
                    <a:gd name="connsiteY79" fmla="*/ 313582 h 450298"/>
                    <a:gd name="connsiteX80" fmla="*/ 285925 w 1131833"/>
                    <a:gd name="connsiteY80" fmla="*/ 320505 h 450298"/>
                    <a:gd name="connsiteX81" fmla="*/ 261697 w 1131833"/>
                    <a:gd name="connsiteY81" fmla="*/ 318774 h 450298"/>
                    <a:gd name="connsiteX82" fmla="*/ 244391 w 1131833"/>
                    <a:gd name="connsiteY82" fmla="*/ 334349 h 450298"/>
                    <a:gd name="connsiteX83" fmla="*/ 214971 w 1131833"/>
                    <a:gd name="connsiteY83" fmla="*/ 339541 h 450298"/>
                    <a:gd name="connsiteX84" fmla="*/ 190742 w 1131833"/>
                    <a:gd name="connsiteY84" fmla="*/ 336080 h 450298"/>
                    <a:gd name="connsiteX85" fmla="*/ 173438 w 1131833"/>
                    <a:gd name="connsiteY85" fmla="*/ 336080 h 450298"/>
                    <a:gd name="connsiteX86" fmla="*/ 150939 w 1131833"/>
                    <a:gd name="connsiteY86" fmla="*/ 363769 h 450298"/>
                    <a:gd name="connsiteX87" fmla="*/ 150939 w 1131833"/>
                    <a:gd name="connsiteY87" fmla="*/ 377614 h 450298"/>
                    <a:gd name="connsiteX88" fmla="*/ 138826 w 1131833"/>
                    <a:gd name="connsiteY88" fmla="*/ 381075 h 450298"/>
                    <a:gd name="connsiteX89" fmla="*/ 88639 w 1131833"/>
                    <a:gd name="connsiteY89" fmla="*/ 358577 h 450298"/>
                    <a:gd name="connsiteX90" fmla="*/ 100752 w 1131833"/>
                    <a:gd name="connsiteY90" fmla="*/ 339541 h 450298"/>
                    <a:gd name="connsiteX91" fmla="*/ 99022 w 1131833"/>
                    <a:gd name="connsiteY91" fmla="*/ 329158 h 450298"/>
                    <a:gd name="connsiteX92" fmla="*/ 109406 w 1131833"/>
                    <a:gd name="connsiteY92" fmla="*/ 310121 h 450298"/>
                    <a:gd name="connsiteX93" fmla="*/ 107674 w 1131833"/>
                    <a:gd name="connsiteY93" fmla="*/ 291085 h 450298"/>
                    <a:gd name="connsiteX94" fmla="*/ 99022 w 1131833"/>
                    <a:gd name="connsiteY94" fmla="*/ 291085 h 450298"/>
                    <a:gd name="connsiteX95" fmla="*/ 92100 w 1131833"/>
                    <a:gd name="connsiteY95" fmla="*/ 280701 h 450298"/>
                    <a:gd name="connsiteX96" fmla="*/ 83447 w 1131833"/>
                    <a:gd name="connsiteY96" fmla="*/ 280701 h 450298"/>
                    <a:gd name="connsiteX97" fmla="*/ 81716 w 1131833"/>
                    <a:gd name="connsiteY97" fmla="*/ 270318 h 450298"/>
                    <a:gd name="connsiteX98" fmla="*/ 66140 w 1131833"/>
                    <a:gd name="connsiteY98" fmla="*/ 268587 h 450298"/>
                    <a:gd name="connsiteX99" fmla="*/ 54027 w 1131833"/>
                    <a:gd name="connsiteY99" fmla="*/ 278971 h 450298"/>
                    <a:gd name="connsiteX100" fmla="*/ 12493 w 1131833"/>
                    <a:gd name="connsiteY100" fmla="*/ 261665 h 450298"/>
                    <a:gd name="connsiteX101" fmla="*/ 0 w 1131833"/>
                    <a:gd name="connsiteY101" fmla="*/ 270410 h 450298"/>
                    <a:gd name="connsiteX102" fmla="*/ 0 w 1131833"/>
                    <a:gd name="connsiteY102" fmla="*/ 121074 h 450298"/>
                    <a:gd name="connsiteX103" fmla="*/ 35856 w 1131833"/>
                    <a:gd name="connsiteY103" fmla="*/ 101154 h 450298"/>
                    <a:gd name="connsiteX104" fmla="*/ 42345 w 1131833"/>
                    <a:gd name="connsiteY104" fmla="*/ 92068 h 450298"/>
                    <a:gd name="connsiteX105" fmla="*/ 52730 w 1131833"/>
                    <a:gd name="connsiteY105" fmla="*/ 86877 h 450298"/>
                    <a:gd name="connsiteX106" fmla="*/ 85177 w 1131833"/>
                    <a:gd name="connsiteY106" fmla="*/ 57024 h 450298"/>
                    <a:gd name="connsiteX107" fmla="*/ 111137 w 1131833"/>
                    <a:gd name="connsiteY107" fmla="*/ 55726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252611 w 1131833"/>
                    <a:gd name="connsiteY107" fmla="*/ 1213 h 450298"/>
                    <a:gd name="connsiteX108" fmla="*/ 356184 w 1131833"/>
                    <a:gd name="connsiteY108" fmla="*/ 91440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356184 w 1131833"/>
                    <a:gd name="connsiteY107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106" fmla="*/ 356184 w 1131833"/>
                    <a:gd name="connsiteY106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1131833" h="450298">
                      <a:moveTo>
                        <a:pt x="1123410" y="0"/>
                      </a:moveTo>
                      <a:lnTo>
                        <a:pt x="1117296" y="73378"/>
                      </a:lnTo>
                      <a:lnTo>
                        <a:pt x="1131833" y="127372"/>
                      </a:lnTo>
                      <a:lnTo>
                        <a:pt x="1131833" y="146062"/>
                      </a:lnTo>
                      <a:lnTo>
                        <a:pt x="1127679" y="164753"/>
                      </a:lnTo>
                      <a:lnTo>
                        <a:pt x="1129756" y="191750"/>
                      </a:lnTo>
                      <a:lnTo>
                        <a:pt x="1127679" y="218747"/>
                      </a:lnTo>
                      <a:lnTo>
                        <a:pt x="1124572" y="223185"/>
                      </a:lnTo>
                      <a:lnTo>
                        <a:pt x="1102759" y="220131"/>
                      </a:lnTo>
                      <a:lnTo>
                        <a:pt x="1090644" y="221862"/>
                      </a:lnTo>
                      <a:lnTo>
                        <a:pt x="1075069" y="214939"/>
                      </a:lnTo>
                      <a:lnTo>
                        <a:pt x="1066417" y="204556"/>
                      </a:lnTo>
                      <a:lnTo>
                        <a:pt x="1064686" y="175136"/>
                      </a:lnTo>
                      <a:lnTo>
                        <a:pt x="1049110" y="171675"/>
                      </a:lnTo>
                      <a:lnTo>
                        <a:pt x="1035265" y="149177"/>
                      </a:lnTo>
                      <a:lnTo>
                        <a:pt x="1019691" y="130141"/>
                      </a:lnTo>
                      <a:lnTo>
                        <a:pt x="1004116" y="119758"/>
                      </a:lnTo>
                      <a:lnTo>
                        <a:pt x="995463" y="131872"/>
                      </a:lnTo>
                      <a:lnTo>
                        <a:pt x="993732" y="164753"/>
                      </a:lnTo>
                      <a:lnTo>
                        <a:pt x="947007" y="194172"/>
                      </a:lnTo>
                      <a:lnTo>
                        <a:pt x="902011" y="197634"/>
                      </a:lnTo>
                      <a:lnTo>
                        <a:pt x="891628" y="206287"/>
                      </a:lnTo>
                      <a:lnTo>
                        <a:pt x="889897" y="244359"/>
                      </a:lnTo>
                      <a:lnTo>
                        <a:pt x="903741" y="258204"/>
                      </a:lnTo>
                      <a:lnTo>
                        <a:pt x="903741" y="294546"/>
                      </a:lnTo>
                      <a:lnTo>
                        <a:pt x="879514" y="291085"/>
                      </a:lnTo>
                      <a:lnTo>
                        <a:pt x="862208" y="296277"/>
                      </a:lnTo>
                      <a:lnTo>
                        <a:pt x="853555" y="306660"/>
                      </a:lnTo>
                      <a:lnTo>
                        <a:pt x="858747" y="337810"/>
                      </a:lnTo>
                      <a:lnTo>
                        <a:pt x="855285" y="355116"/>
                      </a:lnTo>
                      <a:lnTo>
                        <a:pt x="844903" y="358577"/>
                      </a:lnTo>
                      <a:lnTo>
                        <a:pt x="813751" y="356847"/>
                      </a:lnTo>
                      <a:lnTo>
                        <a:pt x="801638" y="370691"/>
                      </a:lnTo>
                      <a:lnTo>
                        <a:pt x="773948" y="370691"/>
                      </a:lnTo>
                      <a:lnTo>
                        <a:pt x="779140" y="401842"/>
                      </a:lnTo>
                      <a:lnTo>
                        <a:pt x="765295" y="422609"/>
                      </a:lnTo>
                      <a:lnTo>
                        <a:pt x="754913" y="424339"/>
                      </a:lnTo>
                      <a:lnTo>
                        <a:pt x="746259" y="439915"/>
                      </a:lnTo>
                      <a:lnTo>
                        <a:pt x="734146" y="439915"/>
                      </a:lnTo>
                      <a:lnTo>
                        <a:pt x="699534" y="427801"/>
                      </a:lnTo>
                      <a:lnTo>
                        <a:pt x="689149" y="429531"/>
                      </a:lnTo>
                      <a:lnTo>
                        <a:pt x="678767" y="450298"/>
                      </a:lnTo>
                      <a:lnTo>
                        <a:pt x="663191" y="450298"/>
                      </a:lnTo>
                      <a:lnTo>
                        <a:pt x="658000" y="419148"/>
                      </a:lnTo>
                      <a:lnTo>
                        <a:pt x="644155" y="413956"/>
                      </a:lnTo>
                      <a:lnTo>
                        <a:pt x="644155" y="403572"/>
                      </a:lnTo>
                      <a:lnTo>
                        <a:pt x="661460" y="394920"/>
                      </a:lnTo>
                      <a:lnTo>
                        <a:pt x="663191" y="377614"/>
                      </a:lnTo>
                      <a:lnTo>
                        <a:pt x="656269" y="360308"/>
                      </a:lnTo>
                      <a:lnTo>
                        <a:pt x="663191" y="334349"/>
                      </a:lnTo>
                      <a:lnTo>
                        <a:pt x="652808" y="315313"/>
                      </a:lnTo>
                      <a:lnTo>
                        <a:pt x="635502" y="318774"/>
                      </a:lnTo>
                      <a:lnTo>
                        <a:pt x="600890" y="294546"/>
                      </a:lnTo>
                      <a:lnTo>
                        <a:pt x="600890" y="273779"/>
                      </a:lnTo>
                      <a:lnTo>
                        <a:pt x="583585" y="273779"/>
                      </a:lnTo>
                      <a:lnTo>
                        <a:pt x="580123" y="263396"/>
                      </a:lnTo>
                      <a:lnTo>
                        <a:pt x="578392" y="253012"/>
                      </a:lnTo>
                      <a:lnTo>
                        <a:pt x="571470" y="188981"/>
                      </a:lnTo>
                      <a:lnTo>
                        <a:pt x="564548" y="176867"/>
                      </a:lnTo>
                      <a:lnTo>
                        <a:pt x="562818" y="156100"/>
                      </a:lnTo>
                      <a:lnTo>
                        <a:pt x="523014" y="152639"/>
                      </a:lnTo>
                      <a:lnTo>
                        <a:pt x="514361" y="145716"/>
                      </a:lnTo>
                      <a:lnTo>
                        <a:pt x="410527" y="182058"/>
                      </a:lnTo>
                      <a:lnTo>
                        <a:pt x="398412" y="206287"/>
                      </a:lnTo>
                      <a:lnTo>
                        <a:pt x="394952" y="237437"/>
                      </a:lnTo>
                      <a:lnTo>
                        <a:pt x="362070" y="254743"/>
                      </a:lnTo>
                      <a:lnTo>
                        <a:pt x="349956" y="259934"/>
                      </a:lnTo>
                      <a:lnTo>
                        <a:pt x="330920" y="278971"/>
                      </a:lnTo>
                      <a:lnTo>
                        <a:pt x="336111" y="304929"/>
                      </a:lnTo>
                      <a:lnTo>
                        <a:pt x="330920" y="315313"/>
                      </a:lnTo>
                      <a:lnTo>
                        <a:pt x="336111" y="330888"/>
                      </a:lnTo>
                      <a:lnTo>
                        <a:pt x="318806" y="344733"/>
                      </a:lnTo>
                      <a:lnTo>
                        <a:pt x="313614" y="325696"/>
                      </a:lnTo>
                      <a:lnTo>
                        <a:pt x="294577" y="313582"/>
                      </a:lnTo>
                      <a:lnTo>
                        <a:pt x="285925" y="320505"/>
                      </a:lnTo>
                      <a:lnTo>
                        <a:pt x="261697" y="318774"/>
                      </a:lnTo>
                      <a:lnTo>
                        <a:pt x="244391" y="334349"/>
                      </a:lnTo>
                      <a:lnTo>
                        <a:pt x="214971" y="339541"/>
                      </a:lnTo>
                      <a:lnTo>
                        <a:pt x="190742" y="336080"/>
                      </a:lnTo>
                      <a:lnTo>
                        <a:pt x="173438" y="336080"/>
                      </a:lnTo>
                      <a:lnTo>
                        <a:pt x="150939" y="363769"/>
                      </a:lnTo>
                      <a:lnTo>
                        <a:pt x="150939" y="377614"/>
                      </a:lnTo>
                      <a:lnTo>
                        <a:pt x="138826" y="381075"/>
                      </a:lnTo>
                      <a:lnTo>
                        <a:pt x="88639" y="358577"/>
                      </a:lnTo>
                      <a:lnTo>
                        <a:pt x="100752" y="339541"/>
                      </a:lnTo>
                      <a:lnTo>
                        <a:pt x="99022" y="329158"/>
                      </a:lnTo>
                      <a:lnTo>
                        <a:pt x="109406" y="310121"/>
                      </a:lnTo>
                      <a:lnTo>
                        <a:pt x="107674" y="291085"/>
                      </a:lnTo>
                      <a:lnTo>
                        <a:pt x="99022" y="291085"/>
                      </a:lnTo>
                      <a:lnTo>
                        <a:pt x="92100" y="280701"/>
                      </a:lnTo>
                      <a:lnTo>
                        <a:pt x="83447" y="280701"/>
                      </a:lnTo>
                      <a:lnTo>
                        <a:pt x="81716" y="270318"/>
                      </a:lnTo>
                      <a:lnTo>
                        <a:pt x="66140" y="268587"/>
                      </a:lnTo>
                      <a:lnTo>
                        <a:pt x="54027" y="278971"/>
                      </a:lnTo>
                      <a:lnTo>
                        <a:pt x="12493" y="261665"/>
                      </a:lnTo>
                      <a:lnTo>
                        <a:pt x="0" y="270410"/>
                      </a:lnTo>
                      <a:lnTo>
                        <a:pt x="0" y="121074"/>
                      </a:lnTo>
                      <a:lnTo>
                        <a:pt x="35856" y="101154"/>
                      </a:lnTo>
                      <a:lnTo>
                        <a:pt x="42345" y="92068"/>
                      </a:lnTo>
                      <a:lnTo>
                        <a:pt x="52730" y="86877"/>
                      </a:lnTo>
                      <a:lnTo>
                        <a:pt x="85177" y="57024"/>
                      </a:lnTo>
                      <a:lnTo>
                        <a:pt x="111137" y="55726"/>
                      </a:lnTo>
                      <a:lnTo>
                        <a:pt x="164271" y="0"/>
                      </a:lnTo>
                      <a:lnTo>
                        <a:pt x="166129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A25C39C2-8AF6-2484-9BBA-F35C6C6836A1}"/>
                    </a:ext>
                  </a:extLst>
                </p:cNvPr>
                <p:cNvSpPr/>
                <p:nvPr/>
              </p:nvSpPr>
              <p:spPr>
                <a:xfrm>
                  <a:off x="1925640" y="844796"/>
                  <a:ext cx="807488" cy="992331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23AC70A-E7C2-B196-6AF3-E3E4D395E7F4}"/>
                    </a:ext>
                  </a:extLst>
                </p:cNvPr>
                <p:cNvSpPr/>
                <p:nvPr/>
              </p:nvSpPr>
              <p:spPr>
                <a:xfrm>
                  <a:off x="2284563" y="1938868"/>
                  <a:ext cx="930359" cy="1231480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E2B1BFDA-71DA-79D3-B9C8-F60F07E09C79}"/>
                    </a:ext>
                  </a:extLst>
                </p:cNvPr>
                <p:cNvSpPr/>
                <p:nvPr/>
              </p:nvSpPr>
              <p:spPr>
                <a:xfrm>
                  <a:off x="1844306" y="827142"/>
                  <a:ext cx="1477915" cy="394920"/>
                </a:xfrm>
                <a:custGeom>
                  <a:avLst/>
                  <a:gdLst>
                    <a:gd name="connsiteX0" fmla="*/ 10268 w 1477915"/>
                    <a:gd name="connsiteY0" fmla="*/ 0 h 394920"/>
                    <a:gd name="connsiteX1" fmla="*/ 1475457 w 1477915"/>
                    <a:gd name="connsiteY1" fmla="*/ 0 h 394920"/>
                    <a:gd name="connsiteX2" fmla="*/ 1477915 w 1477915"/>
                    <a:gd name="connsiteY2" fmla="*/ 24576 h 394920"/>
                    <a:gd name="connsiteX3" fmla="*/ 1477915 w 1477915"/>
                    <a:gd name="connsiteY3" fmla="*/ 57457 h 394920"/>
                    <a:gd name="connsiteX4" fmla="*/ 1453687 w 1477915"/>
                    <a:gd name="connsiteY4" fmla="*/ 90338 h 394920"/>
                    <a:gd name="connsiteX5" fmla="*/ 1451956 w 1477915"/>
                    <a:gd name="connsiteY5" fmla="*/ 156100 h 394920"/>
                    <a:gd name="connsiteX6" fmla="*/ 1457148 w 1477915"/>
                    <a:gd name="connsiteY6" fmla="*/ 171676 h 394920"/>
                    <a:gd name="connsiteX7" fmla="*/ 1457148 w 1477915"/>
                    <a:gd name="connsiteY7" fmla="*/ 188981 h 394920"/>
                    <a:gd name="connsiteX8" fmla="*/ 1434651 w 1477915"/>
                    <a:gd name="connsiteY8" fmla="*/ 211479 h 394920"/>
                    <a:gd name="connsiteX9" fmla="*/ 1427729 w 1477915"/>
                    <a:gd name="connsiteY9" fmla="*/ 221862 h 394920"/>
                    <a:gd name="connsiteX10" fmla="*/ 1403499 w 1477915"/>
                    <a:gd name="connsiteY10" fmla="*/ 249552 h 394920"/>
                    <a:gd name="connsiteX11" fmla="*/ 1387925 w 1477915"/>
                    <a:gd name="connsiteY11" fmla="*/ 237437 h 394920"/>
                    <a:gd name="connsiteX12" fmla="*/ 1358505 w 1477915"/>
                    <a:gd name="connsiteY12" fmla="*/ 259935 h 394920"/>
                    <a:gd name="connsiteX13" fmla="*/ 1336007 w 1477915"/>
                    <a:gd name="connsiteY13" fmla="*/ 270318 h 394920"/>
                    <a:gd name="connsiteX14" fmla="*/ 1323894 w 1477915"/>
                    <a:gd name="connsiteY14" fmla="*/ 277241 h 394920"/>
                    <a:gd name="connsiteX15" fmla="*/ 1304857 w 1477915"/>
                    <a:gd name="connsiteY15" fmla="*/ 289355 h 394920"/>
                    <a:gd name="connsiteX16" fmla="*/ 1292742 w 1477915"/>
                    <a:gd name="connsiteY16" fmla="*/ 318775 h 394920"/>
                    <a:gd name="connsiteX17" fmla="*/ 1265053 w 1477915"/>
                    <a:gd name="connsiteY17" fmla="*/ 304930 h 394920"/>
                    <a:gd name="connsiteX18" fmla="*/ 1242556 w 1477915"/>
                    <a:gd name="connsiteY18" fmla="*/ 313583 h 394920"/>
                    <a:gd name="connsiteX19" fmla="*/ 1226981 w 1477915"/>
                    <a:gd name="connsiteY19" fmla="*/ 298008 h 394920"/>
                    <a:gd name="connsiteX20" fmla="*/ 1195830 w 1477915"/>
                    <a:gd name="connsiteY20" fmla="*/ 285894 h 394920"/>
                    <a:gd name="connsiteX21" fmla="*/ 1162949 w 1477915"/>
                    <a:gd name="connsiteY21" fmla="*/ 280702 h 394920"/>
                    <a:gd name="connsiteX22" fmla="*/ 1133529 w 1477915"/>
                    <a:gd name="connsiteY22" fmla="*/ 237437 h 394920"/>
                    <a:gd name="connsiteX23" fmla="*/ 1114493 w 1477915"/>
                    <a:gd name="connsiteY23" fmla="*/ 239168 h 394920"/>
                    <a:gd name="connsiteX24" fmla="*/ 1114493 w 1477915"/>
                    <a:gd name="connsiteY24" fmla="*/ 265127 h 394920"/>
                    <a:gd name="connsiteX25" fmla="*/ 1133529 w 1477915"/>
                    <a:gd name="connsiteY25" fmla="*/ 301469 h 394920"/>
                    <a:gd name="connsiteX26" fmla="*/ 1088535 w 1477915"/>
                    <a:gd name="connsiteY26" fmla="*/ 327428 h 394920"/>
                    <a:gd name="connsiteX27" fmla="*/ 1081613 w 1477915"/>
                    <a:gd name="connsiteY27" fmla="*/ 332619 h 394920"/>
                    <a:gd name="connsiteX28" fmla="*/ 1064306 w 1477915"/>
                    <a:gd name="connsiteY28" fmla="*/ 358578 h 394920"/>
                    <a:gd name="connsiteX29" fmla="*/ 1047001 w 1477915"/>
                    <a:gd name="connsiteY29" fmla="*/ 370692 h 394920"/>
                    <a:gd name="connsiteX30" fmla="*/ 1031425 w 1477915"/>
                    <a:gd name="connsiteY30" fmla="*/ 394920 h 394920"/>
                    <a:gd name="connsiteX31" fmla="*/ 1010658 w 1477915"/>
                    <a:gd name="connsiteY31" fmla="*/ 368961 h 394920"/>
                    <a:gd name="connsiteX32" fmla="*/ 989891 w 1477915"/>
                    <a:gd name="connsiteY32" fmla="*/ 355117 h 394920"/>
                    <a:gd name="connsiteX33" fmla="*/ 951819 w 1477915"/>
                    <a:gd name="connsiteY33" fmla="*/ 344733 h 394920"/>
                    <a:gd name="connsiteX34" fmla="*/ 943166 w 1477915"/>
                    <a:gd name="connsiteY34" fmla="*/ 303199 h 394920"/>
                    <a:gd name="connsiteX35" fmla="*/ 912015 w 1477915"/>
                    <a:gd name="connsiteY35" fmla="*/ 289355 h 394920"/>
                    <a:gd name="connsiteX36" fmla="*/ 899901 w 1477915"/>
                    <a:gd name="connsiteY36" fmla="*/ 259935 h 394920"/>
                    <a:gd name="connsiteX37" fmla="*/ 872212 w 1477915"/>
                    <a:gd name="connsiteY37" fmla="*/ 253013 h 394920"/>
                    <a:gd name="connsiteX38" fmla="*/ 856636 w 1477915"/>
                    <a:gd name="connsiteY38" fmla="*/ 249552 h 394920"/>
                    <a:gd name="connsiteX39" fmla="*/ 844523 w 1477915"/>
                    <a:gd name="connsiteY39" fmla="*/ 233976 h 394920"/>
                    <a:gd name="connsiteX40" fmla="*/ 847984 w 1477915"/>
                    <a:gd name="connsiteY40" fmla="*/ 221862 h 394920"/>
                    <a:gd name="connsiteX41" fmla="*/ 844523 w 1477915"/>
                    <a:gd name="connsiteY41" fmla="*/ 195904 h 394920"/>
                    <a:gd name="connsiteX42" fmla="*/ 841061 w 1477915"/>
                    <a:gd name="connsiteY42" fmla="*/ 180328 h 394920"/>
                    <a:gd name="connsiteX43" fmla="*/ 849714 w 1477915"/>
                    <a:gd name="connsiteY43" fmla="*/ 164753 h 394920"/>
                    <a:gd name="connsiteX44" fmla="*/ 849714 w 1477915"/>
                    <a:gd name="connsiteY44" fmla="*/ 154370 h 394920"/>
                    <a:gd name="connsiteX45" fmla="*/ 808180 w 1477915"/>
                    <a:gd name="connsiteY45" fmla="*/ 154370 h 394920"/>
                    <a:gd name="connsiteX46" fmla="*/ 801258 w 1477915"/>
                    <a:gd name="connsiteY46" fmla="*/ 116297 h 394920"/>
                    <a:gd name="connsiteX47" fmla="*/ 782222 w 1477915"/>
                    <a:gd name="connsiteY47" fmla="*/ 100722 h 394920"/>
                    <a:gd name="connsiteX48" fmla="*/ 751071 w 1477915"/>
                    <a:gd name="connsiteY48" fmla="*/ 66110 h 394920"/>
                    <a:gd name="connsiteX49" fmla="*/ 719921 w 1477915"/>
                    <a:gd name="connsiteY49" fmla="*/ 52266 h 394920"/>
                    <a:gd name="connsiteX50" fmla="*/ 700885 w 1477915"/>
                    <a:gd name="connsiteY50" fmla="*/ 50535 h 394920"/>
                    <a:gd name="connsiteX51" fmla="*/ 671465 w 1477915"/>
                    <a:gd name="connsiteY51" fmla="*/ 36690 h 394920"/>
                    <a:gd name="connsiteX52" fmla="*/ 614355 w 1477915"/>
                    <a:gd name="connsiteY52" fmla="*/ 24576 h 394920"/>
                    <a:gd name="connsiteX53" fmla="*/ 591858 w 1477915"/>
                    <a:gd name="connsiteY53" fmla="*/ 17654 h 394920"/>
                    <a:gd name="connsiteX54" fmla="*/ 555516 w 1477915"/>
                    <a:gd name="connsiteY54" fmla="*/ 21115 h 394920"/>
                    <a:gd name="connsiteX55" fmla="*/ 501868 w 1477915"/>
                    <a:gd name="connsiteY55" fmla="*/ 36690 h 394920"/>
                    <a:gd name="connsiteX56" fmla="*/ 489753 w 1477915"/>
                    <a:gd name="connsiteY56" fmla="*/ 52266 h 394920"/>
                    <a:gd name="connsiteX57" fmla="*/ 494945 w 1477915"/>
                    <a:gd name="connsiteY57" fmla="*/ 74763 h 394920"/>
                    <a:gd name="connsiteX58" fmla="*/ 494945 w 1477915"/>
                    <a:gd name="connsiteY58" fmla="*/ 86877 h 394920"/>
                    <a:gd name="connsiteX59" fmla="*/ 453412 w 1477915"/>
                    <a:gd name="connsiteY59" fmla="*/ 86877 h 394920"/>
                    <a:gd name="connsiteX60" fmla="*/ 427452 w 1477915"/>
                    <a:gd name="connsiteY60" fmla="*/ 105914 h 394920"/>
                    <a:gd name="connsiteX61" fmla="*/ 401494 w 1477915"/>
                    <a:gd name="connsiteY61" fmla="*/ 104183 h 394920"/>
                    <a:gd name="connsiteX62" fmla="*/ 373805 w 1477915"/>
                    <a:gd name="connsiteY62" fmla="*/ 119758 h 394920"/>
                    <a:gd name="connsiteX63" fmla="*/ 363421 w 1477915"/>
                    <a:gd name="connsiteY63" fmla="*/ 137064 h 394920"/>
                    <a:gd name="connsiteX64" fmla="*/ 328810 w 1477915"/>
                    <a:gd name="connsiteY64" fmla="*/ 140525 h 394920"/>
                    <a:gd name="connsiteX65" fmla="*/ 327080 w 1477915"/>
                    <a:gd name="connsiteY65" fmla="*/ 157831 h 394920"/>
                    <a:gd name="connsiteX66" fmla="*/ 297659 w 1477915"/>
                    <a:gd name="connsiteY66" fmla="*/ 163023 h 394920"/>
                    <a:gd name="connsiteX67" fmla="*/ 285546 w 1477915"/>
                    <a:gd name="connsiteY67" fmla="*/ 176867 h 394920"/>
                    <a:gd name="connsiteX68" fmla="*/ 269970 w 1477915"/>
                    <a:gd name="connsiteY68" fmla="*/ 190712 h 394920"/>
                    <a:gd name="connsiteX69" fmla="*/ 219783 w 1477915"/>
                    <a:gd name="connsiteY69" fmla="*/ 213209 h 394920"/>
                    <a:gd name="connsiteX70" fmla="*/ 200747 w 1477915"/>
                    <a:gd name="connsiteY70" fmla="*/ 209748 h 394920"/>
                    <a:gd name="connsiteX71" fmla="*/ 190363 w 1477915"/>
                    <a:gd name="connsiteY71" fmla="*/ 230515 h 394920"/>
                    <a:gd name="connsiteX72" fmla="*/ 154022 w 1477915"/>
                    <a:gd name="connsiteY72" fmla="*/ 247821 h 394920"/>
                    <a:gd name="connsiteX73" fmla="*/ 150559 w 1477915"/>
                    <a:gd name="connsiteY73" fmla="*/ 259935 h 394920"/>
                    <a:gd name="connsiteX74" fmla="*/ 133255 w 1477915"/>
                    <a:gd name="connsiteY74" fmla="*/ 266857 h 394920"/>
                    <a:gd name="connsiteX75" fmla="*/ 126332 w 1477915"/>
                    <a:gd name="connsiteY75" fmla="*/ 270318 h 394920"/>
                    <a:gd name="connsiteX76" fmla="*/ 117679 w 1477915"/>
                    <a:gd name="connsiteY76" fmla="*/ 263396 h 394920"/>
                    <a:gd name="connsiteX77" fmla="*/ 89990 w 1477915"/>
                    <a:gd name="connsiteY77" fmla="*/ 254743 h 394920"/>
                    <a:gd name="connsiteX78" fmla="*/ 34611 w 1477915"/>
                    <a:gd name="connsiteY78" fmla="*/ 244360 h 394920"/>
                    <a:gd name="connsiteX79" fmla="*/ 8653 w 1477915"/>
                    <a:gd name="connsiteY79" fmla="*/ 251282 h 394920"/>
                    <a:gd name="connsiteX80" fmla="*/ 898 w 1477915"/>
                    <a:gd name="connsiteY80" fmla="*/ 244820 h 394920"/>
                    <a:gd name="connsiteX81" fmla="*/ 0 w 1477915"/>
                    <a:gd name="connsiteY81" fmla="*/ 239514 h 394920"/>
                    <a:gd name="connsiteX82" fmla="*/ 14536 w 1477915"/>
                    <a:gd name="connsiteY82" fmla="*/ 218747 h 394920"/>
                    <a:gd name="connsiteX83" fmla="*/ 16613 w 1477915"/>
                    <a:gd name="connsiteY83" fmla="*/ 191750 h 394920"/>
                    <a:gd name="connsiteX84" fmla="*/ 14536 w 1477915"/>
                    <a:gd name="connsiteY84" fmla="*/ 164753 h 394920"/>
                    <a:gd name="connsiteX85" fmla="*/ 18690 w 1477915"/>
                    <a:gd name="connsiteY85" fmla="*/ 146063 h 394920"/>
                    <a:gd name="connsiteX86" fmla="*/ 18690 w 1477915"/>
                    <a:gd name="connsiteY86" fmla="*/ 127373 h 394920"/>
                    <a:gd name="connsiteX87" fmla="*/ 4153 w 1477915"/>
                    <a:gd name="connsiteY87" fmla="*/ 73379 h 394920"/>
                    <a:gd name="connsiteX0" fmla="*/ 10268 w 1477915"/>
                    <a:gd name="connsiteY0" fmla="*/ 103242 h 498162"/>
                    <a:gd name="connsiteX1" fmla="*/ 930644 w 1477915"/>
                    <a:gd name="connsiteY1" fmla="*/ 0 h 498162"/>
                    <a:gd name="connsiteX2" fmla="*/ 1475457 w 1477915"/>
                    <a:gd name="connsiteY2" fmla="*/ 103242 h 498162"/>
                    <a:gd name="connsiteX3" fmla="*/ 1477915 w 1477915"/>
                    <a:gd name="connsiteY3" fmla="*/ 127818 h 498162"/>
                    <a:gd name="connsiteX4" fmla="*/ 1477915 w 1477915"/>
                    <a:gd name="connsiteY4" fmla="*/ 160699 h 498162"/>
                    <a:gd name="connsiteX5" fmla="*/ 1453687 w 1477915"/>
                    <a:gd name="connsiteY5" fmla="*/ 193580 h 498162"/>
                    <a:gd name="connsiteX6" fmla="*/ 1451956 w 1477915"/>
                    <a:gd name="connsiteY6" fmla="*/ 259342 h 498162"/>
                    <a:gd name="connsiteX7" fmla="*/ 1457148 w 1477915"/>
                    <a:gd name="connsiteY7" fmla="*/ 274918 h 498162"/>
                    <a:gd name="connsiteX8" fmla="*/ 1457148 w 1477915"/>
                    <a:gd name="connsiteY8" fmla="*/ 292223 h 498162"/>
                    <a:gd name="connsiteX9" fmla="*/ 1434651 w 1477915"/>
                    <a:gd name="connsiteY9" fmla="*/ 314721 h 498162"/>
                    <a:gd name="connsiteX10" fmla="*/ 1427729 w 1477915"/>
                    <a:gd name="connsiteY10" fmla="*/ 325104 h 498162"/>
                    <a:gd name="connsiteX11" fmla="*/ 1403499 w 1477915"/>
                    <a:gd name="connsiteY11" fmla="*/ 352794 h 498162"/>
                    <a:gd name="connsiteX12" fmla="*/ 1387925 w 1477915"/>
                    <a:gd name="connsiteY12" fmla="*/ 340679 h 498162"/>
                    <a:gd name="connsiteX13" fmla="*/ 1358505 w 1477915"/>
                    <a:gd name="connsiteY13" fmla="*/ 363177 h 498162"/>
                    <a:gd name="connsiteX14" fmla="*/ 1336007 w 1477915"/>
                    <a:gd name="connsiteY14" fmla="*/ 373560 h 498162"/>
                    <a:gd name="connsiteX15" fmla="*/ 1323894 w 1477915"/>
                    <a:gd name="connsiteY15" fmla="*/ 380483 h 498162"/>
                    <a:gd name="connsiteX16" fmla="*/ 1304857 w 1477915"/>
                    <a:gd name="connsiteY16" fmla="*/ 392597 h 498162"/>
                    <a:gd name="connsiteX17" fmla="*/ 1292742 w 1477915"/>
                    <a:gd name="connsiteY17" fmla="*/ 422017 h 498162"/>
                    <a:gd name="connsiteX18" fmla="*/ 1265053 w 1477915"/>
                    <a:gd name="connsiteY18" fmla="*/ 408172 h 498162"/>
                    <a:gd name="connsiteX19" fmla="*/ 1242556 w 1477915"/>
                    <a:gd name="connsiteY19" fmla="*/ 416825 h 498162"/>
                    <a:gd name="connsiteX20" fmla="*/ 1226981 w 1477915"/>
                    <a:gd name="connsiteY20" fmla="*/ 401250 h 498162"/>
                    <a:gd name="connsiteX21" fmla="*/ 1195830 w 1477915"/>
                    <a:gd name="connsiteY21" fmla="*/ 389136 h 498162"/>
                    <a:gd name="connsiteX22" fmla="*/ 1162949 w 1477915"/>
                    <a:gd name="connsiteY22" fmla="*/ 383944 h 498162"/>
                    <a:gd name="connsiteX23" fmla="*/ 1133529 w 1477915"/>
                    <a:gd name="connsiteY23" fmla="*/ 340679 h 498162"/>
                    <a:gd name="connsiteX24" fmla="*/ 1114493 w 1477915"/>
                    <a:gd name="connsiteY24" fmla="*/ 342410 h 498162"/>
                    <a:gd name="connsiteX25" fmla="*/ 1114493 w 1477915"/>
                    <a:gd name="connsiteY25" fmla="*/ 368369 h 498162"/>
                    <a:gd name="connsiteX26" fmla="*/ 1133529 w 1477915"/>
                    <a:gd name="connsiteY26" fmla="*/ 404711 h 498162"/>
                    <a:gd name="connsiteX27" fmla="*/ 1088535 w 1477915"/>
                    <a:gd name="connsiteY27" fmla="*/ 430670 h 498162"/>
                    <a:gd name="connsiteX28" fmla="*/ 1081613 w 1477915"/>
                    <a:gd name="connsiteY28" fmla="*/ 435861 h 498162"/>
                    <a:gd name="connsiteX29" fmla="*/ 1064306 w 1477915"/>
                    <a:gd name="connsiteY29" fmla="*/ 461820 h 498162"/>
                    <a:gd name="connsiteX30" fmla="*/ 1047001 w 1477915"/>
                    <a:gd name="connsiteY30" fmla="*/ 473934 h 498162"/>
                    <a:gd name="connsiteX31" fmla="*/ 1031425 w 1477915"/>
                    <a:gd name="connsiteY31" fmla="*/ 498162 h 498162"/>
                    <a:gd name="connsiteX32" fmla="*/ 1010658 w 1477915"/>
                    <a:gd name="connsiteY32" fmla="*/ 472203 h 498162"/>
                    <a:gd name="connsiteX33" fmla="*/ 989891 w 1477915"/>
                    <a:gd name="connsiteY33" fmla="*/ 458359 h 498162"/>
                    <a:gd name="connsiteX34" fmla="*/ 951819 w 1477915"/>
                    <a:gd name="connsiteY34" fmla="*/ 447975 h 498162"/>
                    <a:gd name="connsiteX35" fmla="*/ 943166 w 1477915"/>
                    <a:gd name="connsiteY35" fmla="*/ 406441 h 498162"/>
                    <a:gd name="connsiteX36" fmla="*/ 912015 w 1477915"/>
                    <a:gd name="connsiteY36" fmla="*/ 392597 h 498162"/>
                    <a:gd name="connsiteX37" fmla="*/ 899901 w 1477915"/>
                    <a:gd name="connsiteY37" fmla="*/ 363177 h 498162"/>
                    <a:gd name="connsiteX38" fmla="*/ 872212 w 1477915"/>
                    <a:gd name="connsiteY38" fmla="*/ 356255 h 498162"/>
                    <a:gd name="connsiteX39" fmla="*/ 856636 w 1477915"/>
                    <a:gd name="connsiteY39" fmla="*/ 352794 h 498162"/>
                    <a:gd name="connsiteX40" fmla="*/ 844523 w 1477915"/>
                    <a:gd name="connsiteY40" fmla="*/ 337218 h 498162"/>
                    <a:gd name="connsiteX41" fmla="*/ 847984 w 1477915"/>
                    <a:gd name="connsiteY41" fmla="*/ 325104 h 498162"/>
                    <a:gd name="connsiteX42" fmla="*/ 844523 w 1477915"/>
                    <a:gd name="connsiteY42" fmla="*/ 299146 h 498162"/>
                    <a:gd name="connsiteX43" fmla="*/ 841061 w 1477915"/>
                    <a:gd name="connsiteY43" fmla="*/ 283570 h 498162"/>
                    <a:gd name="connsiteX44" fmla="*/ 849714 w 1477915"/>
                    <a:gd name="connsiteY44" fmla="*/ 267995 h 498162"/>
                    <a:gd name="connsiteX45" fmla="*/ 849714 w 1477915"/>
                    <a:gd name="connsiteY45" fmla="*/ 257612 h 498162"/>
                    <a:gd name="connsiteX46" fmla="*/ 808180 w 1477915"/>
                    <a:gd name="connsiteY46" fmla="*/ 257612 h 498162"/>
                    <a:gd name="connsiteX47" fmla="*/ 801258 w 1477915"/>
                    <a:gd name="connsiteY47" fmla="*/ 219539 h 498162"/>
                    <a:gd name="connsiteX48" fmla="*/ 782222 w 1477915"/>
                    <a:gd name="connsiteY48" fmla="*/ 203964 h 498162"/>
                    <a:gd name="connsiteX49" fmla="*/ 751071 w 1477915"/>
                    <a:gd name="connsiteY49" fmla="*/ 169352 h 498162"/>
                    <a:gd name="connsiteX50" fmla="*/ 719921 w 1477915"/>
                    <a:gd name="connsiteY50" fmla="*/ 155508 h 498162"/>
                    <a:gd name="connsiteX51" fmla="*/ 700885 w 1477915"/>
                    <a:gd name="connsiteY51" fmla="*/ 153777 h 498162"/>
                    <a:gd name="connsiteX52" fmla="*/ 671465 w 1477915"/>
                    <a:gd name="connsiteY52" fmla="*/ 139932 h 498162"/>
                    <a:gd name="connsiteX53" fmla="*/ 614355 w 1477915"/>
                    <a:gd name="connsiteY53" fmla="*/ 127818 h 498162"/>
                    <a:gd name="connsiteX54" fmla="*/ 591858 w 1477915"/>
                    <a:gd name="connsiteY54" fmla="*/ 120896 h 498162"/>
                    <a:gd name="connsiteX55" fmla="*/ 555516 w 1477915"/>
                    <a:gd name="connsiteY55" fmla="*/ 124357 h 498162"/>
                    <a:gd name="connsiteX56" fmla="*/ 501868 w 1477915"/>
                    <a:gd name="connsiteY56" fmla="*/ 139932 h 498162"/>
                    <a:gd name="connsiteX57" fmla="*/ 489753 w 1477915"/>
                    <a:gd name="connsiteY57" fmla="*/ 155508 h 498162"/>
                    <a:gd name="connsiteX58" fmla="*/ 494945 w 1477915"/>
                    <a:gd name="connsiteY58" fmla="*/ 178005 h 498162"/>
                    <a:gd name="connsiteX59" fmla="*/ 494945 w 1477915"/>
                    <a:gd name="connsiteY59" fmla="*/ 190119 h 498162"/>
                    <a:gd name="connsiteX60" fmla="*/ 453412 w 1477915"/>
                    <a:gd name="connsiteY60" fmla="*/ 190119 h 498162"/>
                    <a:gd name="connsiteX61" fmla="*/ 427452 w 1477915"/>
                    <a:gd name="connsiteY61" fmla="*/ 209156 h 498162"/>
                    <a:gd name="connsiteX62" fmla="*/ 401494 w 1477915"/>
                    <a:gd name="connsiteY62" fmla="*/ 207425 h 498162"/>
                    <a:gd name="connsiteX63" fmla="*/ 373805 w 1477915"/>
                    <a:gd name="connsiteY63" fmla="*/ 223000 h 498162"/>
                    <a:gd name="connsiteX64" fmla="*/ 363421 w 1477915"/>
                    <a:gd name="connsiteY64" fmla="*/ 240306 h 498162"/>
                    <a:gd name="connsiteX65" fmla="*/ 328810 w 1477915"/>
                    <a:gd name="connsiteY65" fmla="*/ 243767 h 498162"/>
                    <a:gd name="connsiteX66" fmla="*/ 327080 w 1477915"/>
                    <a:gd name="connsiteY66" fmla="*/ 261073 h 498162"/>
                    <a:gd name="connsiteX67" fmla="*/ 297659 w 1477915"/>
                    <a:gd name="connsiteY67" fmla="*/ 266265 h 498162"/>
                    <a:gd name="connsiteX68" fmla="*/ 285546 w 1477915"/>
                    <a:gd name="connsiteY68" fmla="*/ 280109 h 498162"/>
                    <a:gd name="connsiteX69" fmla="*/ 269970 w 1477915"/>
                    <a:gd name="connsiteY69" fmla="*/ 293954 h 498162"/>
                    <a:gd name="connsiteX70" fmla="*/ 219783 w 1477915"/>
                    <a:gd name="connsiteY70" fmla="*/ 316451 h 498162"/>
                    <a:gd name="connsiteX71" fmla="*/ 200747 w 1477915"/>
                    <a:gd name="connsiteY71" fmla="*/ 312990 h 498162"/>
                    <a:gd name="connsiteX72" fmla="*/ 190363 w 1477915"/>
                    <a:gd name="connsiteY72" fmla="*/ 333757 h 498162"/>
                    <a:gd name="connsiteX73" fmla="*/ 154022 w 1477915"/>
                    <a:gd name="connsiteY73" fmla="*/ 351063 h 498162"/>
                    <a:gd name="connsiteX74" fmla="*/ 150559 w 1477915"/>
                    <a:gd name="connsiteY74" fmla="*/ 363177 h 498162"/>
                    <a:gd name="connsiteX75" fmla="*/ 133255 w 1477915"/>
                    <a:gd name="connsiteY75" fmla="*/ 370099 h 498162"/>
                    <a:gd name="connsiteX76" fmla="*/ 126332 w 1477915"/>
                    <a:gd name="connsiteY76" fmla="*/ 373560 h 498162"/>
                    <a:gd name="connsiteX77" fmla="*/ 117679 w 1477915"/>
                    <a:gd name="connsiteY77" fmla="*/ 366638 h 498162"/>
                    <a:gd name="connsiteX78" fmla="*/ 89990 w 1477915"/>
                    <a:gd name="connsiteY78" fmla="*/ 357985 h 498162"/>
                    <a:gd name="connsiteX79" fmla="*/ 34611 w 1477915"/>
                    <a:gd name="connsiteY79" fmla="*/ 347602 h 498162"/>
                    <a:gd name="connsiteX80" fmla="*/ 8653 w 1477915"/>
                    <a:gd name="connsiteY80" fmla="*/ 354524 h 498162"/>
                    <a:gd name="connsiteX81" fmla="*/ 898 w 1477915"/>
                    <a:gd name="connsiteY81" fmla="*/ 348062 h 498162"/>
                    <a:gd name="connsiteX82" fmla="*/ 0 w 1477915"/>
                    <a:gd name="connsiteY82" fmla="*/ 342756 h 498162"/>
                    <a:gd name="connsiteX83" fmla="*/ 14536 w 1477915"/>
                    <a:gd name="connsiteY83" fmla="*/ 321989 h 498162"/>
                    <a:gd name="connsiteX84" fmla="*/ 16613 w 1477915"/>
                    <a:gd name="connsiteY84" fmla="*/ 294992 h 498162"/>
                    <a:gd name="connsiteX85" fmla="*/ 14536 w 1477915"/>
                    <a:gd name="connsiteY85" fmla="*/ 267995 h 498162"/>
                    <a:gd name="connsiteX86" fmla="*/ 18690 w 1477915"/>
                    <a:gd name="connsiteY86" fmla="*/ 249305 h 498162"/>
                    <a:gd name="connsiteX87" fmla="*/ 18690 w 1477915"/>
                    <a:gd name="connsiteY87" fmla="*/ 230615 h 498162"/>
                    <a:gd name="connsiteX88" fmla="*/ 4153 w 1477915"/>
                    <a:gd name="connsiteY88" fmla="*/ 176621 h 498162"/>
                    <a:gd name="connsiteX89" fmla="*/ 10268 w 1477915"/>
                    <a:gd name="connsiteY89" fmla="*/ 103242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89" fmla="*/ 1022084 w 1477915"/>
                    <a:gd name="connsiteY89" fmla="*/ 91440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0" fmla="*/ 1475457 w 1477915"/>
                    <a:gd name="connsiteY0" fmla="*/ 0 h 394920"/>
                    <a:gd name="connsiteX1" fmla="*/ 1477915 w 1477915"/>
                    <a:gd name="connsiteY1" fmla="*/ 24576 h 394920"/>
                    <a:gd name="connsiteX2" fmla="*/ 1477915 w 1477915"/>
                    <a:gd name="connsiteY2" fmla="*/ 57457 h 394920"/>
                    <a:gd name="connsiteX3" fmla="*/ 1453687 w 1477915"/>
                    <a:gd name="connsiteY3" fmla="*/ 90338 h 394920"/>
                    <a:gd name="connsiteX4" fmla="*/ 1451956 w 1477915"/>
                    <a:gd name="connsiteY4" fmla="*/ 156100 h 394920"/>
                    <a:gd name="connsiteX5" fmla="*/ 1457148 w 1477915"/>
                    <a:gd name="connsiteY5" fmla="*/ 171676 h 394920"/>
                    <a:gd name="connsiteX6" fmla="*/ 1457148 w 1477915"/>
                    <a:gd name="connsiteY6" fmla="*/ 188981 h 394920"/>
                    <a:gd name="connsiteX7" fmla="*/ 1434651 w 1477915"/>
                    <a:gd name="connsiteY7" fmla="*/ 211479 h 394920"/>
                    <a:gd name="connsiteX8" fmla="*/ 1427729 w 1477915"/>
                    <a:gd name="connsiteY8" fmla="*/ 221862 h 394920"/>
                    <a:gd name="connsiteX9" fmla="*/ 1403499 w 1477915"/>
                    <a:gd name="connsiteY9" fmla="*/ 249552 h 394920"/>
                    <a:gd name="connsiteX10" fmla="*/ 1387925 w 1477915"/>
                    <a:gd name="connsiteY10" fmla="*/ 237437 h 394920"/>
                    <a:gd name="connsiteX11" fmla="*/ 1358505 w 1477915"/>
                    <a:gd name="connsiteY11" fmla="*/ 259935 h 394920"/>
                    <a:gd name="connsiteX12" fmla="*/ 1336007 w 1477915"/>
                    <a:gd name="connsiteY12" fmla="*/ 270318 h 394920"/>
                    <a:gd name="connsiteX13" fmla="*/ 1323894 w 1477915"/>
                    <a:gd name="connsiteY13" fmla="*/ 277241 h 394920"/>
                    <a:gd name="connsiteX14" fmla="*/ 1304857 w 1477915"/>
                    <a:gd name="connsiteY14" fmla="*/ 289355 h 394920"/>
                    <a:gd name="connsiteX15" fmla="*/ 1292742 w 1477915"/>
                    <a:gd name="connsiteY15" fmla="*/ 318775 h 394920"/>
                    <a:gd name="connsiteX16" fmla="*/ 1265053 w 1477915"/>
                    <a:gd name="connsiteY16" fmla="*/ 304930 h 394920"/>
                    <a:gd name="connsiteX17" fmla="*/ 1242556 w 1477915"/>
                    <a:gd name="connsiteY17" fmla="*/ 313583 h 394920"/>
                    <a:gd name="connsiteX18" fmla="*/ 1226981 w 1477915"/>
                    <a:gd name="connsiteY18" fmla="*/ 298008 h 394920"/>
                    <a:gd name="connsiteX19" fmla="*/ 1195830 w 1477915"/>
                    <a:gd name="connsiteY19" fmla="*/ 285894 h 394920"/>
                    <a:gd name="connsiteX20" fmla="*/ 1162949 w 1477915"/>
                    <a:gd name="connsiteY20" fmla="*/ 280702 h 394920"/>
                    <a:gd name="connsiteX21" fmla="*/ 1133529 w 1477915"/>
                    <a:gd name="connsiteY21" fmla="*/ 237437 h 394920"/>
                    <a:gd name="connsiteX22" fmla="*/ 1114493 w 1477915"/>
                    <a:gd name="connsiteY22" fmla="*/ 239168 h 394920"/>
                    <a:gd name="connsiteX23" fmla="*/ 1114493 w 1477915"/>
                    <a:gd name="connsiteY23" fmla="*/ 265127 h 394920"/>
                    <a:gd name="connsiteX24" fmla="*/ 1133529 w 1477915"/>
                    <a:gd name="connsiteY24" fmla="*/ 301469 h 394920"/>
                    <a:gd name="connsiteX25" fmla="*/ 1088535 w 1477915"/>
                    <a:gd name="connsiteY25" fmla="*/ 327428 h 394920"/>
                    <a:gd name="connsiteX26" fmla="*/ 1081613 w 1477915"/>
                    <a:gd name="connsiteY26" fmla="*/ 332619 h 394920"/>
                    <a:gd name="connsiteX27" fmla="*/ 1064306 w 1477915"/>
                    <a:gd name="connsiteY27" fmla="*/ 358578 h 394920"/>
                    <a:gd name="connsiteX28" fmla="*/ 1047001 w 1477915"/>
                    <a:gd name="connsiteY28" fmla="*/ 370692 h 394920"/>
                    <a:gd name="connsiteX29" fmla="*/ 1031425 w 1477915"/>
                    <a:gd name="connsiteY29" fmla="*/ 394920 h 394920"/>
                    <a:gd name="connsiteX30" fmla="*/ 1010658 w 1477915"/>
                    <a:gd name="connsiteY30" fmla="*/ 368961 h 394920"/>
                    <a:gd name="connsiteX31" fmla="*/ 989891 w 1477915"/>
                    <a:gd name="connsiteY31" fmla="*/ 355117 h 394920"/>
                    <a:gd name="connsiteX32" fmla="*/ 951819 w 1477915"/>
                    <a:gd name="connsiteY32" fmla="*/ 344733 h 394920"/>
                    <a:gd name="connsiteX33" fmla="*/ 943166 w 1477915"/>
                    <a:gd name="connsiteY33" fmla="*/ 303199 h 394920"/>
                    <a:gd name="connsiteX34" fmla="*/ 912015 w 1477915"/>
                    <a:gd name="connsiteY34" fmla="*/ 289355 h 394920"/>
                    <a:gd name="connsiteX35" fmla="*/ 899901 w 1477915"/>
                    <a:gd name="connsiteY35" fmla="*/ 259935 h 394920"/>
                    <a:gd name="connsiteX36" fmla="*/ 872212 w 1477915"/>
                    <a:gd name="connsiteY36" fmla="*/ 253013 h 394920"/>
                    <a:gd name="connsiteX37" fmla="*/ 856636 w 1477915"/>
                    <a:gd name="connsiteY37" fmla="*/ 249552 h 394920"/>
                    <a:gd name="connsiteX38" fmla="*/ 844523 w 1477915"/>
                    <a:gd name="connsiteY38" fmla="*/ 233976 h 394920"/>
                    <a:gd name="connsiteX39" fmla="*/ 847984 w 1477915"/>
                    <a:gd name="connsiteY39" fmla="*/ 221862 h 394920"/>
                    <a:gd name="connsiteX40" fmla="*/ 844523 w 1477915"/>
                    <a:gd name="connsiteY40" fmla="*/ 195904 h 394920"/>
                    <a:gd name="connsiteX41" fmla="*/ 841061 w 1477915"/>
                    <a:gd name="connsiteY41" fmla="*/ 180328 h 394920"/>
                    <a:gd name="connsiteX42" fmla="*/ 849714 w 1477915"/>
                    <a:gd name="connsiteY42" fmla="*/ 164753 h 394920"/>
                    <a:gd name="connsiteX43" fmla="*/ 849714 w 1477915"/>
                    <a:gd name="connsiteY43" fmla="*/ 154370 h 394920"/>
                    <a:gd name="connsiteX44" fmla="*/ 808180 w 1477915"/>
                    <a:gd name="connsiteY44" fmla="*/ 154370 h 394920"/>
                    <a:gd name="connsiteX45" fmla="*/ 801258 w 1477915"/>
                    <a:gd name="connsiteY45" fmla="*/ 116297 h 394920"/>
                    <a:gd name="connsiteX46" fmla="*/ 782222 w 1477915"/>
                    <a:gd name="connsiteY46" fmla="*/ 100722 h 394920"/>
                    <a:gd name="connsiteX47" fmla="*/ 751071 w 1477915"/>
                    <a:gd name="connsiteY47" fmla="*/ 66110 h 394920"/>
                    <a:gd name="connsiteX48" fmla="*/ 719921 w 1477915"/>
                    <a:gd name="connsiteY48" fmla="*/ 52266 h 394920"/>
                    <a:gd name="connsiteX49" fmla="*/ 700885 w 1477915"/>
                    <a:gd name="connsiteY49" fmla="*/ 50535 h 394920"/>
                    <a:gd name="connsiteX50" fmla="*/ 671465 w 1477915"/>
                    <a:gd name="connsiteY50" fmla="*/ 36690 h 394920"/>
                    <a:gd name="connsiteX51" fmla="*/ 614355 w 1477915"/>
                    <a:gd name="connsiteY51" fmla="*/ 24576 h 394920"/>
                    <a:gd name="connsiteX52" fmla="*/ 591858 w 1477915"/>
                    <a:gd name="connsiteY52" fmla="*/ 17654 h 394920"/>
                    <a:gd name="connsiteX53" fmla="*/ 555516 w 1477915"/>
                    <a:gd name="connsiteY53" fmla="*/ 21115 h 394920"/>
                    <a:gd name="connsiteX54" fmla="*/ 501868 w 1477915"/>
                    <a:gd name="connsiteY54" fmla="*/ 36690 h 394920"/>
                    <a:gd name="connsiteX55" fmla="*/ 489753 w 1477915"/>
                    <a:gd name="connsiteY55" fmla="*/ 52266 h 394920"/>
                    <a:gd name="connsiteX56" fmla="*/ 494945 w 1477915"/>
                    <a:gd name="connsiteY56" fmla="*/ 74763 h 394920"/>
                    <a:gd name="connsiteX57" fmla="*/ 494945 w 1477915"/>
                    <a:gd name="connsiteY57" fmla="*/ 86877 h 394920"/>
                    <a:gd name="connsiteX58" fmla="*/ 453412 w 1477915"/>
                    <a:gd name="connsiteY58" fmla="*/ 86877 h 394920"/>
                    <a:gd name="connsiteX59" fmla="*/ 427452 w 1477915"/>
                    <a:gd name="connsiteY59" fmla="*/ 105914 h 394920"/>
                    <a:gd name="connsiteX60" fmla="*/ 401494 w 1477915"/>
                    <a:gd name="connsiteY60" fmla="*/ 104183 h 394920"/>
                    <a:gd name="connsiteX61" fmla="*/ 373805 w 1477915"/>
                    <a:gd name="connsiteY61" fmla="*/ 119758 h 394920"/>
                    <a:gd name="connsiteX62" fmla="*/ 363421 w 1477915"/>
                    <a:gd name="connsiteY62" fmla="*/ 137064 h 394920"/>
                    <a:gd name="connsiteX63" fmla="*/ 328810 w 1477915"/>
                    <a:gd name="connsiteY63" fmla="*/ 140525 h 394920"/>
                    <a:gd name="connsiteX64" fmla="*/ 327080 w 1477915"/>
                    <a:gd name="connsiteY64" fmla="*/ 157831 h 394920"/>
                    <a:gd name="connsiteX65" fmla="*/ 297659 w 1477915"/>
                    <a:gd name="connsiteY65" fmla="*/ 163023 h 394920"/>
                    <a:gd name="connsiteX66" fmla="*/ 285546 w 1477915"/>
                    <a:gd name="connsiteY66" fmla="*/ 176867 h 394920"/>
                    <a:gd name="connsiteX67" fmla="*/ 269970 w 1477915"/>
                    <a:gd name="connsiteY67" fmla="*/ 190712 h 394920"/>
                    <a:gd name="connsiteX68" fmla="*/ 219783 w 1477915"/>
                    <a:gd name="connsiteY68" fmla="*/ 213209 h 394920"/>
                    <a:gd name="connsiteX69" fmla="*/ 200747 w 1477915"/>
                    <a:gd name="connsiteY69" fmla="*/ 209748 h 394920"/>
                    <a:gd name="connsiteX70" fmla="*/ 190363 w 1477915"/>
                    <a:gd name="connsiteY70" fmla="*/ 230515 h 394920"/>
                    <a:gd name="connsiteX71" fmla="*/ 154022 w 1477915"/>
                    <a:gd name="connsiteY71" fmla="*/ 247821 h 394920"/>
                    <a:gd name="connsiteX72" fmla="*/ 150559 w 1477915"/>
                    <a:gd name="connsiteY72" fmla="*/ 259935 h 394920"/>
                    <a:gd name="connsiteX73" fmla="*/ 133255 w 1477915"/>
                    <a:gd name="connsiteY73" fmla="*/ 266857 h 394920"/>
                    <a:gd name="connsiteX74" fmla="*/ 126332 w 1477915"/>
                    <a:gd name="connsiteY74" fmla="*/ 270318 h 394920"/>
                    <a:gd name="connsiteX75" fmla="*/ 117679 w 1477915"/>
                    <a:gd name="connsiteY75" fmla="*/ 263396 h 394920"/>
                    <a:gd name="connsiteX76" fmla="*/ 89990 w 1477915"/>
                    <a:gd name="connsiteY76" fmla="*/ 254743 h 394920"/>
                    <a:gd name="connsiteX77" fmla="*/ 34611 w 1477915"/>
                    <a:gd name="connsiteY77" fmla="*/ 244360 h 394920"/>
                    <a:gd name="connsiteX78" fmla="*/ 8653 w 1477915"/>
                    <a:gd name="connsiteY78" fmla="*/ 251282 h 394920"/>
                    <a:gd name="connsiteX79" fmla="*/ 898 w 1477915"/>
                    <a:gd name="connsiteY79" fmla="*/ 244820 h 394920"/>
                    <a:gd name="connsiteX80" fmla="*/ 0 w 1477915"/>
                    <a:gd name="connsiteY80" fmla="*/ 239514 h 394920"/>
                    <a:gd name="connsiteX81" fmla="*/ 14536 w 1477915"/>
                    <a:gd name="connsiteY81" fmla="*/ 218747 h 394920"/>
                    <a:gd name="connsiteX82" fmla="*/ 16613 w 1477915"/>
                    <a:gd name="connsiteY82" fmla="*/ 191750 h 394920"/>
                    <a:gd name="connsiteX83" fmla="*/ 14536 w 1477915"/>
                    <a:gd name="connsiteY83" fmla="*/ 164753 h 394920"/>
                    <a:gd name="connsiteX84" fmla="*/ 18690 w 1477915"/>
                    <a:gd name="connsiteY84" fmla="*/ 146063 h 394920"/>
                    <a:gd name="connsiteX85" fmla="*/ 18690 w 1477915"/>
                    <a:gd name="connsiteY85" fmla="*/ 127373 h 394920"/>
                    <a:gd name="connsiteX86" fmla="*/ 4153 w 1477915"/>
                    <a:gd name="connsiteY86" fmla="*/ 73379 h 394920"/>
                    <a:gd name="connsiteX87" fmla="*/ 10268 w 1477915"/>
                    <a:gd name="connsiteY87" fmla="*/ 0 h 39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1477915" h="394920">
                      <a:moveTo>
                        <a:pt x="1475457" y="0"/>
                      </a:moveTo>
                      <a:lnTo>
                        <a:pt x="1477915" y="24576"/>
                      </a:lnTo>
                      <a:lnTo>
                        <a:pt x="1477915" y="57457"/>
                      </a:lnTo>
                      <a:lnTo>
                        <a:pt x="1453687" y="90338"/>
                      </a:lnTo>
                      <a:lnTo>
                        <a:pt x="1451956" y="156100"/>
                      </a:lnTo>
                      <a:lnTo>
                        <a:pt x="1457148" y="171676"/>
                      </a:lnTo>
                      <a:lnTo>
                        <a:pt x="1457148" y="188981"/>
                      </a:lnTo>
                      <a:lnTo>
                        <a:pt x="1434651" y="211479"/>
                      </a:lnTo>
                      <a:lnTo>
                        <a:pt x="1427729" y="221862"/>
                      </a:lnTo>
                      <a:lnTo>
                        <a:pt x="1403499" y="249552"/>
                      </a:lnTo>
                      <a:lnTo>
                        <a:pt x="1387925" y="237437"/>
                      </a:lnTo>
                      <a:lnTo>
                        <a:pt x="1358505" y="259935"/>
                      </a:lnTo>
                      <a:lnTo>
                        <a:pt x="1336007" y="270318"/>
                      </a:lnTo>
                      <a:lnTo>
                        <a:pt x="1323894" y="277241"/>
                      </a:lnTo>
                      <a:lnTo>
                        <a:pt x="1304857" y="289355"/>
                      </a:lnTo>
                      <a:lnTo>
                        <a:pt x="1292742" y="318775"/>
                      </a:lnTo>
                      <a:lnTo>
                        <a:pt x="1265053" y="304930"/>
                      </a:lnTo>
                      <a:lnTo>
                        <a:pt x="1242556" y="313583"/>
                      </a:lnTo>
                      <a:lnTo>
                        <a:pt x="1226981" y="298008"/>
                      </a:lnTo>
                      <a:lnTo>
                        <a:pt x="1195830" y="285894"/>
                      </a:lnTo>
                      <a:lnTo>
                        <a:pt x="1162949" y="280702"/>
                      </a:lnTo>
                      <a:lnTo>
                        <a:pt x="1133529" y="237437"/>
                      </a:lnTo>
                      <a:lnTo>
                        <a:pt x="1114493" y="239168"/>
                      </a:lnTo>
                      <a:lnTo>
                        <a:pt x="1114493" y="265127"/>
                      </a:lnTo>
                      <a:lnTo>
                        <a:pt x="1133529" y="301469"/>
                      </a:lnTo>
                      <a:lnTo>
                        <a:pt x="1088535" y="327428"/>
                      </a:lnTo>
                      <a:lnTo>
                        <a:pt x="1081613" y="332619"/>
                      </a:lnTo>
                      <a:lnTo>
                        <a:pt x="1064306" y="358578"/>
                      </a:lnTo>
                      <a:lnTo>
                        <a:pt x="1047001" y="370692"/>
                      </a:lnTo>
                      <a:lnTo>
                        <a:pt x="1031425" y="394920"/>
                      </a:lnTo>
                      <a:lnTo>
                        <a:pt x="1010658" y="368961"/>
                      </a:lnTo>
                      <a:lnTo>
                        <a:pt x="989891" y="355117"/>
                      </a:lnTo>
                      <a:lnTo>
                        <a:pt x="951819" y="344733"/>
                      </a:lnTo>
                      <a:lnTo>
                        <a:pt x="943166" y="303199"/>
                      </a:lnTo>
                      <a:lnTo>
                        <a:pt x="912015" y="289355"/>
                      </a:lnTo>
                      <a:lnTo>
                        <a:pt x="899901" y="259935"/>
                      </a:lnTo>
                      <a:lnTo>
                        <a:pt x="872212" y="253013"/>
                      </a:lnTo>
                      <a:lnTo>
                        <a:pt x="856636" y="249552"/>
                      </a:lnTo>
                      <a:lnTo>
                        <a:pt x="844523" y="233976"/>
                      </a:lnTo>
                      <a:lnTo>
                        <a:pt x="847984" y="221862"/>
                      </a:lnTo>
                      <a:lnTo>
                        <a:pt x="844523" y="195904"/>
                      </a:lnTo>
                      <a:lnTo>
                        <a:pt x="841061" y="180328"/>
                      </a:lnTo>
                      <a:lnTo>
                        <a:pt x="849714" y="164753"/>
                      </a:lnTo>
                      <a:lnTo>
                        <a:pt x="849714" y="154370"/>
                      </a:lnTo>
                      <a:lnTo>
                        <a:pt x="808180" y="154370"/>
                      </a:lnTo>
                      <a:lnTo>
                        <a:pt x="801258" y="116297"/>
                      </a:lnTo>
                      <a:lnTo>
                        <a:pt x="782222" y="100722"/>
                      </a:lnTo>
                      <a:lnTo>
                        <a:pt x="751071" y="66110"/>
                      </a:lnTo>
                      <a:lnTo>
                        <a:pt x="719921" y="52266"/>
                      </a:lnTo>
                      <a:lnTo>
                        <a:pt x="700885" y="50535"/>
                      </a:lnTo>
                      <a:lnTo>
                        <a:pt x="671465" y="36690"/>
                      </a:lnTo>
                      <a:lnTo>
                        <a:pt x="614355" y="24576"/>
                      </a:lnTo>
                      <a:lnTo>
                        <a:pt x="591858" y="17654"/>
                      </a:lnTo>
                      <a:lnTo>
                        <a:pt x="555516" y="21115"/>
                      </a:lnTo>
                      <a:lnTo>
                        <a:pt x="501868" y="36690"/>
                      </a:lnTo>
                      <a:lnTo>
                        <a:pt x="489753" y="52266"/>
                      </a:lnTo>
                      <a:lnTo>
                        <a:pt x="494945" y="74763"/>
                      </a:lnTo>
                      <a:lnTo>
                        <a:pt x="494945" y="86877"/>
                      </a:lnTo>
                      <a:lnTo>
                        <a:pt x="453412" y="86877"/>
                      </a:lnTo>
                      <a:lnTo>
                        <a:pt x="427452" y="105914"/>
                      </a:lnTo>
                      <a:lnTo>
                        <a:pt x="401494" y="104183"/>
                      </a:lnTo>
                      <a:lnTo>
                        <a:pt x="373805" y="119758"/>
                      </a:lnTo>
                      <a:lnTo>
                        <a:pt x="363421" y="137064"/>
                      </a:lnTo>
                      <a:lnTo>
                        <a:pt x="328810" y="140525"/>
                      </a:lnTo>
                      <a:lnTo>
                        <a:pt x="327080" y="157831"/>
                      </a:lnTo>
                      <a:lnTo>
                        <a:pt x="297659" y="163023"/>
                      </a:lnTo>
                      <a:lnTo>
                        <a:pt x="285546" y="176867"/>
                      </a:lnTo>
                      <a:lnTo>
                        <a:pt x="269970" y="190712"/>
                      </a:lnTo>
                      <a:lnTo>
                        <a:pt x="219783" y="213209"/>
                      </a:lnTo>
                      <a:lnTo>
                        <a:pt x="200747" y="209748"/>
                      </a:lnTo>
                      <a:lnTo>
                        <a:pt x="190363" y="230515"/>
                      </a:lnTo>
                      <a:lnTo>
                        <a:pt x="154022" y="247821"/>
                      </a:lnTo>
                      <a:lnTo>
                        <a:pt x="150559" y="259935"/>
                      </a:lnTo>
                      <a:lnTo>
                        <a:pt x="133255" y="266857"/>
                      </a:lnTo>
                      <a:lnTo>
                        <a:pt x="126332" y="270318"/>
                      </a:lnTo>
                      <a:lnTo>
                        <a:pt x="117679" y="263396"/>
                      </a:lnTo>
                      <a:lnTo>
                        <a:pt x="89990" y="254743"/>
                      </a:lnTo>
                      <a:lnTo>
                        <a:pt x="34611" y="244360"/>
                      </a:lnTo>
                      <a:lnTo>
                        <a:pt x="8653" y="251282"/>
                      </a:lnTo>
                      <a:lnTo>
                        <a:pt x="898" y="244820"/>
                      </a:lnTo>
                      <a:lnTo>
                        <a:pt x="0" y="239514"/>
                      </a:lnTo>
                      <a:lnTo>
                        <a:pt x="14536" y="218747"/>
                      </a:lnTo>
                      <a:lnTo>
                        <a:pt x="16613" y="191750"/>
                      </a:lnTo>
                      <a:lnTo>
                        <a:pt x="14536" y="164753"/>
                      </a:lnTo>
                      <a:lnTo>
                        <a:pt x="18690" y="146063"/>
                      </a:lnTo>
                      <a:lnTo>
                        <a:pt x="18690" y="127373"/>
                      </a:lnTo>
                      <a:lnTo>
                        <a:pt x="4153" y="73379"/>
                      </a:lnTo>
                      <a:lnTo>
                        <a:pt x="10268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CF3A543-A257-D238-74F3-908B96FC0344}"/>
                    </a:ext>
                  </a:extLst>
                </p:cNvPr>
                <p:cNvSpPr/>
                <p:nvPr/>
              </p:nvSpPr>
              <p:spPr>
                <a:xfrm>
                  <a:off x="2220186" y="1064580"/>
                  <a:ext cx="980199" cy="1241862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FF41452-D502-40DE-9CBB-949DA4C2DED1}"/>
                    </a:ext>
                  </a:extLst>
                </p:cNvPr>
                <p:cNvSpPr/>
                <p:nvPr/>
              </p:nvSpPr>
              <p:spPr>
                <a:xfrm>
                  <a:off x="1152764" y="946900"/>
                  <a:ext cx="1049341" cy="1112415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8D6B2D55-A1DA-3483-08B2-F3FD23C307EC}"/>
                    </a:ext>
                  </a:extLst>
                </p:cNvPr>
                <p:cNvSpPr/>
                <p:nvPr/>
              </p:nvSpPr>
              <p:spPr>
                <a:xfrm>
                  <a:off x="731163" y="972861"/>
                  <a:ext cx="708186" cy="1827841"/>
                </a:xfrm>
                <a:custGeom>
                  <a:avLst/>
                  <a:gdLst>
                    <a:gd name="connsiteX0" fmla="*/ 514361 w 708186"/>
                    <a:gd name="connsiteY0" fmla="*/ 0 h 1827841"/>
                    <a:gd name="connsiteX1" fmla="*/ 523013 w 708186"/>
                    <a:gd name="connsiteY1" fmla="*/ 6922 h 1827841"/>
                    <a:gd name="connsiteX2" fmla="*/ 562817 w 708186"/>
                    <a:gd name="connsiteY2" fmla="*/ 10384 h 1827841"/>
                    <a:gd name="connsiteX3" fmla="*/ 564547 w 708186"/>
                    <a:gd name="connsiteY3" fmla="*/ 31150 h 1827841"/>
                    <a:gd name="connsiteX4" fmla="*/ 571470 w 708186"/>
                    <a:gd name="connsiteY4" fmla="*/ 43264 h 1827841"/>
                    <a:gd name="connsiteX5" fmla="*/ 578392 w 708186"/>
                    <a:gd name="connsiteY5" fmla="*/ 107296 h 1827841"/>
                    <a:gd name="connsiteX6" fmla="*/ 580123 w 708186"/>
                    <a:gd name="connsiteY6" fmla="*/ 117679 h 1827841"/>
                    <a:gd name="connsiteX7" fmla="*/ 583584 w 708186"/>
                    <a:gd name="connsiteY7" fmla="*/ 128063 h 1827841"/>
                    <a:gd name="connsiteX8" fmla="*/ 600890 w 708186"/>
                    <a:gd name="connsiteY8" fmla="*/ 128063 h 1827841"/>
                    <a:gd name="connsiteX9" fmla="*/ 600890 w 708186"/>
                    <a:gd name="connsiteY9" fmla="*/ 148830 h 1827841"/>
                    <a:gd name="connsiteX10" fmla="*/ 635502 w 708186"/>
                    <a:gd name="connsiteY10" fmla="*/ 173058 h 1827841"/>
                    <a:gd name="connsiteX11" fmla="*/ 652807 w 708186"/>
                    <a:gd name="connsiteY11" fmla="*/ 169597 h 1827841"/>
                    <a:gd name="connsiteX12" fmla="*/ 663191 w 708186"/>
                    <a:gd name="connsiteY12" fmla="*/ 188633 h 1827841"/>
                    <a:gd name="connsiteX13" fmla="*/ 656269 w 708186"/>
                    <a:gd name="connsiteY13" fmla="*/ 214592 h 1827841"/>
                    <a:gd name="connsiteX14" fmla="*/ 663191 w 708186"/>
                    <a:gd name="connsiteY14" fmla="*/ 231897 h 1827841"/>
                    <a:gd name="connsiteX15" fmla="*/ 661460 w 708186"/>
                    <a:gd name="connsiteY15" fmla="*/ 249203 h 1827841"/>
                    <a:gd name="connsiteX16" fmla="*/ 644155 w 708186"/>
                    <a:gd name="connsiteY16" fmla="*/ 257856 h 1827841"/>
                    <a:gd name="connsiteX17" fmla="*/ 644155 w 708186"/>
                    <a:gd name="connsiteY17" fmla="*/ 268240 h 1827841"/>
                    <a:gd name="connsiteX18" fmla="*/ 658000 w 708186"/>
                    <a:gd name="connsiteY18" fmla="*/ 273431 h 1827841"/>
                    <a:gd name="connsiteX19" fmla="*/ 663093 w 708186"/>
                    <a:gd name="connsiteY19" fmla="*/ 303993 h 1827841"/>
                    <a:gd name="connsiteX20" fmla="*/ 596044 w 708186"/>
                    <a:gd name="connsiteY20" fmla="*/ 324310 h 1827841"/>
                    <a:gd name="connsiteX21" fmla="*/ 581508 w 708186"/>
                    <a:gd name="connsiteY21" fmla="*/ 345077 h 1827841"/>
                    <a:gd name="connsiteX22" fmla="*/ 556587 w 708186"/>
                    <a:gd name="connsiteY22" fmla="*/ 338847 h 1827841"/>
                    <a:gd name="connsiteX23" fmla="*/ 523360 w 708186"/>
                    <a:gd name="connsiteY23" fmla="*/ 351307 h 1827841"/>
                    <a:gd name="connsiteX24" fmla="*/ 523360 w 708186"/>
                    <a:gd name="connsiteY24" fmla="*/ 372074 h 1827841"/>
                    <a:gd name="connsiteX25" fmla="*/ 519207 w 708186"/>
                    <a:gd name="connsiteY25" fmla="*/ 401148 h 1827841"/>
                    <a:gd name="connsiteX26" fmla="*/ 477673 w 708186"/>
                    <a:gd name="connsiteY26" fmla="*/ 409455 h 1827841"/>
                    <a:gd name="connsiteX27" fmla="*/ 469366 w 708186"/>
                    <a:gd name="connsiteY27" fmla="*/ 426068 h 1827841"/>
                    <a:gd name="connsiteX28" fmla="*/ 444446 w 708186"/>
                    <a:gd name="connsiteY28" fmla="*/ 453065 h 1827841"/>
                    <a:gd name="connsiteX29" fmla="*/ 438216 w 708186"/>
                    <a:gd name="connsiteY29" fmla="*/ 469679 h 1827841"/>
                    <a:gd name="connsiteX30" fmla="*/ 444446 w 708186"/>
                    <a:gd name="connsiteY30" fmla="*/ 492523 h 1827841"/>
                    <a:gd name="connsiteX31" fmla="*/ 425755 w 708186"/>
                    <a:gd name="connsiteY31" fmla="*/ 521596 h 1827841"/>
                    <a:gd name="connsiteX32" fmla="*/ 421602 w 708186"/>
                    <a:gd name="connsiteY32" fmla="*/ 619201 h 1827841"/>
                    <a:gd name="connsiteX33" fmla="*/ 461059 w 708186"/>
                    <a:gd name="connsiteY33" fmla="*/ 633738 h 1827841"/>
                    <a:gd name="connsiteX34" fmla="*/ 475596 w 708186"/>
                    <a:gd name="connsiteY34" fmla="*/ 652428 h 1827841"/>
                    <a:gd name="connsiteX35" fmla="*/ 494286 w 708186"/>
                    <a:gd name="connsiteY35" fmla="*/ 654505 h 1827841"/>
                    <a:gd name="connsiteX36" fmla="*/ 498440 w 708186"/>
                    <a:gd name="connsiteY36" fmla="*/ 639968 h 1827841"/>
                    <a:gd name="connsiteX37" fmla="*/ 529590 w 708186"/>
                    <a:gd name="connsiteY37" fmla="*/ 656581 h 1827841"/>
                    <a:gd name="connsiteX38" fmla="*/ 562817 w 708186"/>
                    <a:gd name="connsiteY38" fmla="*/ 635814 h 1827841"/>
                    <a:gd name="connsiteX39" fmla="*/ 612658 w 708186"/>
                    <a:gd name="connsiteY39" fmla="*/ 637891 h 1827841"/>
                    <a:gd name="connsiteX40" fmla="*/ 627195 w 708186"/>
                    <a:gd name="connsiteY40" fmla="*/ 658658 h 1827841"/>
                    <a:gd name="connsiteX41" fmla="*/ 631348 w 708186"/>
                    <a:gd name="connsiteY41" fmla="*/ 716805 h 1827841"/>
                    <a:gd name="connsiteX42" fmla="*/ 631348 w 708186"/>
                    <a:gd name="connsiteY42" fmla="*/ 760416 h 1827841"/>
                    <a:gd name="connsiteX43" fmla="*/ 620965 w 708186"/>
                    <a:gd name="connsiteY43" fmla="*/ 772876 h 1827841"/>
                    <a:gd name="connsiteX44" fmla="*/ 587738 w 708186"/>
                    <a:gd name="connsiteY44" fmla="*/ 789490 h 1827841"/>
                    <a:gd name="connsiteX45" fmla="*/ 591891 w 708186"/>
                    <a:gd name="connsiteY45" fmla="*/ 818563 h 1827841"/>
                    <a:gd name="connsiteX46" fmla="*/ 612658 w 708186"/>
                    <a:gd name="connsiteY46" fmla="*/ 839330 h 1827841"/>
                    <a:gd name="connsiteX47" fmla="*/ 612658 w 708186"/>
                    <a:gd name="connsiteY47" fmla="*/ 847637 h 1827841"/>
                    <a:gd name="connsiteX48" fmla="*/ 610581 w 708186"/>
                    <a:gd name="connsiteY48" fmla="*/ 868404 h 1827841"/>
                    <a:gd name="connsiteX49" fmla="*/ 614735 w 708186"/>
                    <a:gd name="connsiteY49" fmla="*/ 891248 h 1827841"/>
                    <a:gd name="connsiteX50" fmla="*/ 577354 w 708186"/>
                    <a:gd name="connsiteY50" fmla="*/ 899554 h 1827841"/>
                    <a:gd name="connsiteX51" fmla="*/ 585661 w 708186"/>
                    <a:gd name="connsiteY51" fmla="*/ 930705 h 1827841"/>
                    <a:gd name="connsiteX52" fmla="*/ 618888 w 708186"/>
                    <a:gd name="connsiteY52" fmla="*/ 932782 h 1827841"/>
                    <a:gd name="connsiteX53" fmla="*/ 629272 w 708186"/>
                    <a:gd name="connsiteY53" fmla="*/ 959778 h 1827841"/>
                    <a:gd name="connsiteX54" fmla="*/ 614735 w 708186"/>
                    <a:gd name="connsiteY54" fmla="*/ 978469 h 1827841"/>
                    <a:gd name="connsiteX55" fmla="*/ 623042 w 708186"/>
                    <a:gd name="connsiteY55" fmla="*/ 1007542 h 1827841"/>
                    <a:gd name="connsiteX56" fmla="*/ 618888 w 708186"/>
                    <a:gd name="connsiteY56" fmla="*/ 1040770 h 1827841"/>
                    <a:gd name="connsiteX57" fmla="*/ 679631 w 708186"/>
                    <a:gd name="connsiteY57" fmla="*/ 1085314 h 1827841"/>
                    <a:gd name="connsiteX58" fmla="*/ 679631 w 708186"/>
                    <a:gd name="connsiteY58" fmla="*/ 1106705 h 1827841"/>
                    <a:gd name="connsiteX59" fmla="*/ 695207 w 708186"/>
                    <a:gd name="connsiteY59" fmla="*/ 1119684 h 1827841"/>
                    <a:gd name="connsiteX60" fmla="*/ 708186 w 708186"/>
                    <a:gd name="connsiteY60" fmla="*/ 1130067 h 1827841"/>
                    <a:gd name="connsiteX61" fmla="*/ 695207 w 708186"/>
                    <a:gd name="connsiteY61" fmla="*/ 1166410 h 1827841"/>
                    <a:gd name="connsiteX62" fmla="*/ 664057 w 708186"/>
                    <a:gd name="connsiteY62" fmla="*/ 1166410 h 1827841"/>
                    <a:gd name="connsiteX63" fmla="*/ 656269 w 708186"/>
                    <a:gd name="connsiteY63" fmla="*/ 1176793 h 1827841"/>
                    <a:gd name="connsiteX64" fmla="*/ 653673 w 708186"/>
                    <a:gd name="connsiteY64" fmla="*/ 1200156 h 1827841"/>
                    <a:gd name="connsiteX65" fmla="*/ 596563 w 708186"/>
                    <a:gd name="connsiteY65" fmla="*/ 1200156 h 1827841"/>
                    <a:gd name="connsiteX66" fmla="*/ 596563 w 708186"/>
                    <a:gd name="connsiteY66" fmla="*/ 1166410 h 1827841"/>
                    <a:gd name="connsiteX67" fmla="*/ 583584 w 708186"/>
                    <a:gd name="connsiteY67" fmla="*/ 1153430 h 1827841"/>
                    <a:gd name="connsiteX68" fmla="*/ 568010 w 708186"/>
                    <a:gd name="connsiteY68" fmla="*/ 1158622 h 1827841"/>
                    <a:gd name="connsiteX69" fmla="*/ 552434 w 708186"/>
                    <a:gd name="connsiteY69" fmla="*/ 1153430 h 1827841"/>
                    <a:gd name="connsiteX70" fmla="*/ 510900 w 708186"/>
                    <a:gd name="connsiteY70" fmla="*/ 1156026 h 1827841"/>
                    <a:gd name="connsiteX71" fmla="*/ 503112 w 708186"/>
                    <a:gd name="connsiteY71" fmla="*/ 1163813 h 1827841"/>
                    <a:gd name="connsiteX72" fmla="*/ 497921 w 708186"/>
                    <a:gd name="connsiteY72" fmla="*/ 1174197 h 1827841"/>
                    <a:gd name="connsiteX73" fmla="*/ 474557 w 708186"/>
                    <a:gd name="connsiteY73" fmla="*/ 1176793 h 1827841"/>
                    <a:gd name="connsiteX74" fmla="*/ 458983 w 708186"/>
                    <a:gd name="connsiteY74" fmla="*/ 1163813 h 1827841"/>
                    <a:gd name="connsiteX75" fmla="*/ 458983 w 708186"/>
                    <a:gd name="connsiteY75" fmla="*/ 1145643 h 1827841"/>
                    <a:gd name="connsiteX76" fmla="*/ 456387 w 708186"/>
                    <a:gd name="connsiteY76" fmla="*/ 1127472 h 1827841"/>
                    <a:gd name="connsiteX77" fmla="*/ 440811 w 708186"/>
                    <a:gd name="connsiteY77" fmla="*/ 1114492 h 1827841"/>
                    <a:gd name="connsiteX78" fmla="*/ 394086 w 708186"/>
                    <a:gd name="connsiteY78" fmla="*/ 1104109 h 1827841"/>
                    <a:gd name="connsiteX79" fmla="*/ 323997 w 708186"/>
                    <a:gd name="connsiteY79" fmla="*/ 1215731 h 1827841"/>
                    <a:gd name="connsiteX80" fmla="*/ 305826 w 708186"/>
                    <a:gd name="connsiteY80" fmla="*/ 1189773 h 1827841"/>
                    <a:gd name="connsiteX81" fmla="*/ 285059 w 708186"/>
                    <a:gd name="connsiteY81" fmla="*/ 1189773 h 1827841"/>
                    <a:gd name="connsiteX82" fmla="*/ 264292 w 708186"/>
                    <a:gd name="connsiteY82" fmla="*/ 1246881 h 1827841"/>
                    <a:gd name="connsiteX83" fmla="*/ 256505 w 708186"/>
                    <a:gd name="connsiteY83" fmla="*/ 1257265 h 1827841"/>
                    <a:gd name="connsiteX84" fmla="*/ 240929 w 708186"/>
                    <a:gd name="connsiteY84" fmla="*/ 1283224 h 1827841"/>
                    <a:gd name="connsiteX85" fmla="*/ 243525 w 708186"/>
                    <a:gd name="connsiteY85" fmla="*/ 1293607 h 1827841"/>
                    <a:gd name="connsiteX86" fmla="*/ 279868 w 708186"/>
                    <a:gd name="connsiteY86" fmla="*/ 1322162 h 1827841"/>
                    <a:gd name="connsiteX87" fmla="*/ 238334 w 708186"/>
                    <a:gd name="connsiteY87" fmla="*/ 1363695 h 1827841"/>
                    <a:gd name="connsiteX88" fmla="*/ 251313 w 708186"/>
                    <a:gd name="connsiteY88" fmla="*/ 1374079 h 1827841"/>
                    <a:gd name="connsiteX89" fmla="*/ 251313 w 708186"/>
                    <a:gd name="connsiteY89" fmla="*/ 1405229 h 1827841"/>
                    <a:gd name="connsiteX90" fmla="*/ 269484 w 708186"/>
                    <a:gd name="connsiteY90" fmla="*/ 1438976 h 1827841"/>
                    <a:gd name="connsiteX91" fmla="*/ 256505 w 708186"/>
                    <a:gd name="connsiteY91" fmla="*/ 1457147 h 1827841"/>
                    <a:gd name="connsiteX92" fmla="*/ 256505 w 708186"/>
                    <a:gd name="connsiteY92" fmla="*/ 1477914 h 1827841"/>
                    <a:gd name="connsiteX93" fmla="*/ 243525 w 708186"/>
                    <a:gd name="connsiteY93" fmla="*/ 1503872 h 1827841"/>
                    <a:gd name="connsiteX94" fmla="*/ 225354 w 708186"/>
                    <a:gd name="connsiteY94" fmla="*/ 1498680 h 1827841"/>
                    <a:gd name="connsiteX95" fmla="*/ 212374 w 708186"/>
                    <a:gd name="connsiteY95" fmla="*/ 1519447 h 1827841"/>
                    <a:gd name="connsiteX96" fmla="*/ 214971 w 708186"/>
                    <a:gd name="connsiteY96" fmla="*/ 1529831 h 1827841"/>
                    <a:gd name="connsiteX97" fmla="*/ 199395 w 708186"/>
                    <a:gd name="connsiteY97" fmla="*/ 1571365 h 1827841"/>
                    <a:gd name="connsiteX98" fmla="*/ 222758 w 708186"/>
                    <a:gd name="connsiteY98" fmla="*/ 1586940 h 1827841"/>
                    <a:gd name="connsiteX99" fmla="*/ 217567 w 708186"/>
                    <a:gd name="connsiteY99" fmla="*/ 1625878 h 1827841"/>
                    <a:gd name="connsiteX100" fmla="*/ 191608 w 708186"/>
                    <a:gd name="connsiteY100" fmla="*/ 1625878 h 1827841"/>
                    <a:gd name="connsiteX101" fmla="*/ 189012 w 708186"/>
                    <a:gd name="connsiteY101" fmla="*/ 1644049 h 1827841"/>
                    <a:gd name="connsiteX102" fmla="*/ 196800 w 708186"/>
                    <a:gd name="connsiteY102" fmla="*/ 1659624 h 1827841"/>
                    <a:gd name="connsiteX103" fmla="*/ 194204 w 708186"/>
                    <a:gd name="connsiteY103" fmla="*/ 1672603 h 1827841"/>
                    <a:gd name="connsiteX104" fmla="*/ 212374 w 708186"/>
                    <a:gd name="connsiteY104" fmla="*/ 1688179 h 1827841"/>
                    <a:gd name="connsiteX105" fmla="*/ 204587 w 708186"/>
                    <a:gd name="connsiteY105" fmla="*/ 1721925 h 1827841"/>
                    <a:gd name="connsiteX106" fmla="*/ 168245 w 708186"/>
                    <a:gd name="connsiteY106" fmla="*/ 1727117 h 1827841"/>
                    <a:gd name="connsiteX107" fmla="*/ 165649 w 708186"/>
                    <a:gd name="connsiteY107" fmla="*/ 1745288 h 1827841"/>
                    <a:gd name="connsiteX108" fmla="*/ 144882 w 708186"/>
                    <a:gd name="connsiteY108" fmla="*/ 1737500 h 1827841"/>
                    <a:gd name="connsiteX109" fmla="*/ 118923 w 708186"/>
                    <a:gd name="connsiteY109" fmla="*/ 1750480 h 1827841"/>
                    <a:gd name="connsiteX110" fmla="*/ 108540 w 708186"/>
                    <a:gd name="connsiteY110" fmla="*/ 1779034 h 1827841"/>
                    <a:gd name="connsiteX111" fmla="*/ 82581 w 708186"/>
                    <a:gd name="connsiteY111" fmla="*/ 1786821 h 1827841"/>
                    <a:gd name="connsiteX112" fmla="*/ 69602 w 708186"/>
                    <a:gd name="connsiteY112" fmla="*/ 1802397 h 1827841"/>
                    <a:gd name="connsiteX113" fmla="*/ 35855 w 708186"/>
                    <a:gd name="connsiteY113" fmla="*/ 1810184 h 1827841"/>
                    <a:gd name="connsiteX114" fmla="*/ 28068 w 708186"/>
                    <a:gd name="connsiteY114" fmla="*/ 1823164 h 1827841"/>
                    <a:gd name="connsiteX115" fmla="*/ 0 w 708186"/>
                    <a:gd name="connsiteY115" fmla="*/ 1827841 h 1827841"/>
                    <a:gd name="connsiteX116" fmla="*/ 0 w 708186"/>
                    <a:gd name="connsiteY116" fmla="*/ 124694 h 1827841"/>
                    <a:gd name="connsiteX117" fmla="*/ 12493 w 708186"/>
                    <a:gd name="connsiteY117" fmla="*/ 115949 h 1827841"/>
                    <a:gd name="connsiteX118" fmla="*/ 54027 w 708186"/>
                    <a:gd name="connsiteY118" fmla="*/ 133255 h 1827841"/>
                    <a:gd name="connsiteX119" fmla="*/ 66140 w 708186"/>
                    <a:gd name="connsiteY119" fmla="*/ 122871 h 1827841"/>
                    <a:gd name="connsiteX120" fmla="*/ 81716 w 708186"/>
                    <a:gd name="connsiteY120" fmla="*/ 124602 h 1827841"/>
                    <a:gd name="connsiteX121" fmla="*/ 83447 w 708186"/>
                    <a:gd name="connsiteY121" fmla="*/ 134985 h 1827841"/>
                    <a:gd name="connsiteX122" fmla="*/ 92099 w 708186"/>
                    <a:gd name="connsiteY122" fmla="*/ 134985 h 1827841"/>
                    <a:gd name="connsiteX123" fmla="*/ 99022 w 708186"/>
                    <a:gd name="connsiteY123" fmla="*/ 145369 h 1827841"/>
                    <a:gd name="connsiteX124" fmla="*/ 107674 w 708186"/>
                    <a:gd name="connsiteY124" fmla="*/ 145369 h 1827841"/>
                    <a:gd name="connsiteX125" fmla="*/ 109405 w 708186"/>
                    <a:gd name="connsiteY125" fmla="*/ 164405 h 1827841"/>
                    <a:gd name="connsiteX126" fmla="*/ 99022 w 708186"/>
                    <a:gd name="connsiteY126" fmla="*/ 183441 h 1827841"/>
                    <a:gd name="connsiteX127" fmla="*/ 100752 w 708186"/>
                    <a:gd name="connsiteY127" fmla="*/ 193825 h 1827841"/>
                    <a:gd name="connsiteX128" fmla="*/ 88638 w 708186"/>
                    <a:gd name="connsiteY128" fmla="*/ 212861 h 1827841"/>
                    <a:gd name="connsiteX129" fmla="*/ 138826 w 708186"/>
                    <a:gd name="connsiteY129" fmla="*/ 235359 h 1827841"/>
                    <a:gd name="connsiteX130" fmla="*/ 150939 w 708186"/>
                    <a:gd name="connsiteY130" fmla="*/ 231897 h 1827841"/>
                    <a:gd name="connsiteX131" fmla="*/ 150939 w 708186"/>
                    <a:gd name="connsiteY131" fmla="*/ 218053 h 1827841"/>
                    <a:gd name="connsiteX132" fmla="*/ 173437 w 708186"/>
                    <a:gd name="connsiteY132" fmla="*/ 190364 h 1827841"/>
                    <a:gd name="connsiteX133" fmla="*/ 190742 w 708186"/>
                    <a:gd name="connsiteY133" fmla="*/ 190364 h 1827841"/>
                    <a:gd name="connsiteX134" fmla="*/ 214971 w 708186"/>
                    <a:gd name="connsiteY134" fmla="*/ 193825 h 1827841"/>
                    <a:gd name="connsiteX135" fmla="*/ 244390 w 708186"/>
                    <a:gd name="connsiteY135" fmla="*/ 188633 h 1827841"/>
                    <a:gd name="connsiteX136" fmla="*/ 261696 w 708186"/>
                    <a:gd name="connsiteY136" fmla="*/ 173058 h 1827841"/>
                    <a:gd name="connsiteX137" fmla="*/ 285924 w 708186"/>
                    <a:gd name="connsiteY137" fmla="*/ 174788 h 1827841"/>
                    <a:gd name="connsiteX138" fmla="*/ 294577 w 708186"/>
                    <a:gd name="connsiteY138" fmla="*/ 167866 h 1827841"/>
                    <a:gd name="connsiteX139" fmla="*/ 313614 w 708186"/>
                    <a:gd name="connsiteY139" fmla="*/ 179980 h 1827841"/>
                    <a:gd name="connsiteX140" fmla="*/ 318806 w 708186"/>
                    <a:gd name="connsiteY140" fmla="*/ 199017 h 1827841"/>
                    <a:gd name="connsiteX141" fmla="*/ 336111 w 708186"/>
                    <a:gd name="connsiteY141" fmla="*/ 185172 h 1827841"/>
                    <a:gd name="connsiteX142" fmla="*/ 330920 w 708186"/>
                    <a:gd name="connsiteY142" fmla="*/ 169597 h 1827841"/>
                    <a:gd name="connsiteX143" fmla="*/ 336111 w 708186"/>
                    <a:gd name="connsiteY143" fmla="*/ 159213 h 1827841"/>
                    <a:gd name="connsiteX144" fmla="*/ 330920 w 708186"/>
                    <a:gd name="connsiteY144" fmla="*/ 133255 h 1827841"/>
                    <a:gd name="connsiteX145" fmla="*/ 349955 w 708186"/>
                    <a:gd name="connsiteY145" fmla="*/ 114218 h 1827841"/>
                    <a:gd name="connsiteX146" fmla="*/ 362070 w 708186"/>
                    <a:gd name="connsiteY146" fmla="*/ 109026 h 1827841"/>
                    <a:gd name="connsiteX147" fmla="*/ 394952 w 708186"/>
                    <a:gd name="connsiteY147" fmla="*/ 91721 h 1827841"/>
                    <a:gd name="connsiteX148" fmla="*/ 398412 w 708186"/>
                    <a:gd name="connsiteY148" fmla="*/ 60570 h 1827841"/>
                    <a:gd name="connsiteX149" fmla="*/ 410526 w 708186"/>
                    <a:gd name="connsiteY149" fmla="*/ 36342 h 1827841"/>
                    <a:gd name="connsiteX0" fmla="*/ 781974 w 975799"/>
                    <a:gd name="connsiteY0" fmla="*/ 0 h 1827841"/>
                    <a:gd name="connsiteX1" fmla="*/ 790626 w 975799"/>
                    <a:gd name="connsiteY1" fmla="*/ 6922 h 1827841"/>
                    <a:gd name="connsiteX2" fmla="*/ 830430 w 975799"/>
                    <a:gd name="connsiteY2" fmla="*/ 10384 h 1827841"/>
                    <a:gd name="connsiteX3" fmla="*/ 832160 w 975799"/>
                    <a:gd name="connsiteY3" fmla="*/ 31150 h 1827841"/>
                    <a:gd name="connsiteX4" fmla="*/ 839083 w 975799"/>
                    <a:gd name="connsiteY4" fmla="*/ 43264 h 1827841"/>
                    <a:gd name="connsiteX5" fmla="*/ 846005 w 975799"/>
                    <a:gd name="connsiteY5" fmla="*/ 107296 h 1827841"/>
                    <a:gd name="connsiteX6" fmla="*/ 847736 w 975799"/>
                    <a:gd name="connsiteY6" fmla="*/ 117679 h 1827841"/>
                    <a:gd name="connsiteX7" fmla="*/ 851197 w 975799"/>
                    <a:gd name="connsiteY7" fmla="*/ 128063 h 1827841"/>
                    <a:gd name="connsiteX8" fmla="*/ 868503 w 975799"/>
                    <a:gd name="connsiteY8" fmla="*/ 128063 h 1827841"/>
                    <a:gd name="connsiteX9" fmla="*/ 868503 w 975799"/>
                    <a:gd name="connsiteY9" fmla="*/ 148830 h 1827841"/>
                    <a:gd name="connsiteX10" fmla="*/ 903115 w 975799"/>
                    <a:gd name="connsiteY10" fmla="*/ 173058 h 1827841"/>
                    <a:gd name="connsiteX11" fmla="*/ 920420 w 975799"/>
                    <a:gd name="connsiteY11" fmla="*/ 169597 h 1827841"/>
                    <a:gd name="connsiteX12" fmla="*/ 930804 w 975799"/>
                    <a:gd name="connsiteY12" fmla="*/ 188633 h 1827841"/>
                    <a:gd name="connsiteX13" fmla="*/ 923882 w 975799"/>
                    <a:gd name="connsiteY13" fmla="*/ 214592 h 1827841"/>
                    <a:gd name="connsiteX14" fmla="*/ 930804 w 975799"/>
                    <a:gd name="connsiteY14" fmla="*/ 231897 h 1827841"/>
                    <a:gd name="connsiteX15" fmla="*/ 929073 w 975799"/>
                    <a:gd name="connsiteY15" fmla="*/ 249203 h 1827841"/>
                    <a:gd name="connsiteX16" fmla="*/ 911768 w 975799"/>
                    <a:gd name="connsiteY16" fmla="*/ 257856 h 1827841"/>
                    <a:gd name="connsiteX17" fmla="*/ 911768 w 975799"/>
                    <a:gd name="connsiteY17" fmla="*/ 268240 h 1827841"/>
                    <a:gd name="connsiteX18" fmla="*/ 925613 w 975799"/>
                    <a:gd name="connsiteY18" fmla="*/ 273431 h 1827841"/>
                    <a:gd name="connsiteX19" fmla="*/ 930706 w 975799"/>
                    <a:gd name="connsiteY19" fmla="*/ 303993 h 1827841"/>
                    <a:gd name="connsiteX20" fmla="*/ 863657 w 975799"/>
                    <a:gd name="connsiteY20" fmla="*/ 324310 h 1827841"/>
                    <a:gd name="connsiteX21" fmla="*/ 849121 w 975799"/>
                    <a:gd name="connsiteY21" fmla="*/ 345077 h 1827841"/>
                    <a:gd name="connsiteX22" fmla="*/ 824200 w 975799"/>
                    <a:gd name="connsiteY22" fmla="*/ 338847 h 1827841"/>
                    <a:gd name="connsiteX23" fmla="*/ 790973 w 975799"/>
                    <a:gd name="connsiteY23" fmla="*/ 351307 h 1827841"/>
                    <a:gd name="connsiteX24" fmla="*/ 790973 w 975799"/>
                    <a:gd name="connsiteY24" fmla="*/ 372074 h 1827841"/>
                    <a:gd name="connsiteX25" fmla="*/ 786820 w 975799"/>
                    <a:gd name="connsiteY25" fmla="*/ 401148 h 1827841"/>
                    <a:gd name="connsiteX26" fmla="*/ 745286 w 975799"/>
                    <a:gd name="connsiteY26" fmla="*/ 409455 h 1827841"/>
                    <a:gd name="connsiteX27" fmla="*/ 736979 w 975799"/>
                    <a:gd name="connsiteY27" fmla="*/ 426068 h 1827841"/>
                    <a:gd name="connsiteX28" fmla="*/ 712059 w 975799"/>
                    <a:gd name="connsiteY28" fmla="*/ 453065 h 1827841"/>
                    <a:gd name="connsiteX29" fmla="*/ 705829 w 975799"/>
                    <a:gd name="connsiteY29" fmla="*/ 469679 h 1827841"/>
                    <a:gd name="connsiteX30" fmla="*/ 712059 w 975799"/>
                    <a:gd name="connsiteY30" fmla="*/ 492523 h 1827841"/>
                    <a:gd name="connsiteX31" fmla="*/ 693368 w 975799"/>
                    <a:gd name="connsiteY31" fmla="*/ 521596 h 1827841"/>
                    <a:gd name="connsiteX32" fmla="*/ 689215 w 975799"/>
                    <a:gd name="connsiteY32" fmla="*/ 619201 h 1827841"/>
                    <a:gd name="connsiteX33" fmla="*/ 728672 w 975799"/>
                    <a:gd name="connsiteY33" fmla="*/ 633738 h 1827841"/>
                    <a:gd name="connsiteX34" fmla="*/ 743209 w 975799"/>
                    <a:gd name="connsiteY34" fmla="*/ 652428 h 1827841"/>
                    <a:gd name="connsiteX35" fmla="*/ 761899 w 975799"/>
                    <a:gd name="connsiteY35" fmla="*/ 654505 h 1827841"/>
                    <a:gd name="connsiteX36" fmla="*/ 766053 w 975799"/>
                    <a:gd name="connsiteY36" fmla="*/ 639968 h 1827841"/>
                    <a:gd name="connsiteX37" fmla="*/ 797203 w 975799"/>
                    <a:gd name="connsiteY37" fmla="*/ 656581 h 1827841"/>
                    <a:gd name="connsiteX38" fmla="*/ 830430 w 975799"/>
                    <a:gd name="connsiteY38" fmla="*/ 635814 h 1827841"/>
                    <a:gd name="connsiteX39" fmla="*/ 880271 w 975799"/>
                    <a:gd name="connsiteY39" fmla="*/ 637891 h 1827841"/>
                    <a:gd name="connsiteX40" fmla="*/ 894808 w 975799"/>
                    <a:gd name="connsiteY40" fmla="*/ 658658 h 1827841"/>
                    <a:gd name="connsiteX41" fmla="*/ 898961 w 975799"/>
                    <a:gd name="connsiteY41" fmla="*/ 716805 h 1827841"/>
                    <a:gd name="connsiteX42" fmla="*/ 898961 w 975799"/>
                    <a:gd name="connsiteY42" fmla="*/ 760416 h 1827841"/>
                    <a:gd name="connsiteX43" fmla="*/ 888578 w 975799"/>
                    <a:gd name="connsiteY43" fmla="*/ 772876 h 1827841"/>
                    <a:gd name="connsiteX44" fmla="*/ 855351 w 975799"/>
                    <a:gd name="connsiteY44" fmla="*/ 789490 h 1827841"/>
                    <a:gd name="connsiteX45" fmla="*/ 859504 w 975799"/>
                    <a:gd name="connsiteY45" fmla="*/ 818563 h 1827841"/>
                    <a:gd name="connsiteX46" fmla="*/ 880271 w 975799"/>
                    <a:gd name="connsiteY46" fmla="*/ 839330 h 1827841"/>
                    <a:gd name="connsiteX47" fmla="*/ 880271 w 975799"/>
                    <a:gd name="connsiteY47" fmla="*/ 847637 h 1827841"/>
                    <a:gd name="connsiteX48" fmla="*/ 878194 w 975799"/>
                    <a:gd name="connsiteY48" fmla="*/ 868404 h 1827841"/>
                    <a:gd name="connsiteX49" fmla="*/ 882348 w 975799"/>
                    <a:gd name="connsiteY49" fmla="*/ 891248 h 1827841"/>
                    <a:gd name="connsiteX50" fmla="*/ 844967 w 975799"/>
                    <a:gd name="connsiteY50" fmla="*/ 899554 h 1827841"/>
                    <a:gd name="connsiteX51" fmla="*/ 853274 w 975799"/>
                    <a:gd name="connsiteY51" fmla="*/ 930705 h 1827841"/>
                    <a:gd name="connsiteX52" fmla="*/ 886501 w 975799"/>
                    <a:gd name="connsiteY52" fmla="*/ 932782 h 1827841"/>
                    <a:gd name="connsiteX53" fmla="*/ 896885 w 975799"/>
                    <a:gd name="connsiteY53" fmla="*/ 959778 h 1827841"/>
                    <a:gd name="connsiteX54" fmla="*/ 882348 w 975799"/>
                    <a:gd name="connsiteY54" fmla="*/ 978469 h 1827841"/>
                    <a:gd name="connsiteX55" fmla="*/ 890655 w 975799"/>
                    <a:gd name="connsiteY55" fmla="*/ 1007542 h 1827841"/>
                    <a:gd name="connsiteX56" fmla="*/ 886501 w 975799"/>
                    <a:gd name="connsiteY56" fmla="*/ 1040770 h 1827841"/>
                    <a:gd name="connsiteX57" fmla="*/ 947244 w 975799"/>
                    <a:gd name="connsiteY57" fmla="*/ 1085314 h 1827841"/>
                    <a:gd name="connsiteX58" fmla="*/ 947244 w 975799"/>
                    <a:gd name="connsiteY58" fmla="*/ 1106705 h 1827841"/>
                    <a:gd name="connsiteX59" fmla="*/ 962820 w 975799"/>
                    <a:gd name="connsiteY59" fmla="*/ 1119684 h 1827841"/>
                    <a:gd name="connsiteX60" fmla="*/ 975799 w 975799"/>
                    <a:gd name="connsiteY60" fmla="*/ 1130067 h 1827841"/>
                    <a:gd name="connsiteX61" fmla="*/ 962820 w 975799"/>
                    <a:gd name="connsiteY61" fmla="*/ 1166410 h 1827841"/>
                    <a:gd name="connsiteX62" fmla="*/ 931670 w 975799"/>
                    <a:gd name="connsiteY62" fmla="*/ 1166410 h 1827841"/>
                    <a:gd name="connsiteX63" fmla="*/ 923882 w 975799"/>
                    <a:gd name="connsiteY63" fmla="*/ 1176793 h 1827841"/>
                    <a:gd name="connsiteX64" fmla="*/ 921286 w 975799"/>
                    <a:gd name="connsiteY64" fmla="*/ 1200156 h 1827841"/>
                    <a:gd name="connsiteX65" fmla="*/ 864176 w 975799"/>
                    <a:gd name="connsiteY65" fmla="*/ 1200156 h 1827841"/>
                    <a:gd name="connsiteX66" fmla="*/ 864176 w 975799"/>
                    <a:gd name="connsiteY66" fmla="*/ 1166410 h 1827841"/>
                    <a:gd name="connsiteX67" fmla="*/ 851197 w 975799"/>
                    <a:gd name="connsiteY67" fmla="*/ 1153430 h 1827841"/>
                    <a:gd name="connsiteX68" fmla="*/ 835623 w 975799"/>
                    <a:gd name="connsiteY68" fmla="*/ 1158622 h 1827841"/>
                    <a:gd name="connsiteX69" fmla="*/ 820047 w 975799"/>
                    <a:gd name="connsiteY69" fmla="*/ 1153430 h 1827841"/>
                    <a:gd name="connsiteX70" fmla="*/ 778513 w 975799"/>
                    <a:gd name="connsiteY70" fmla="*/ 1156026 h 1827841"/>
                    <a:gd name="connsiteX71" fmla="*/ 770725 w 975799"/>
                    <a:gd name="connsiteY71" fmla="*/ 1163813 h 1827841"/>
                    <a:gd name="connsiteX72" fmla="*/ 765534 w 975799"/>
                    <a:gd name="connsiteY72" fmla="*/ 1174197 h 1827841"/>
                    <a:gd name="connsiteX73" fmla="*/ 742170 w 975799"/>
                    <a:gd name="connsiteY73" fmla="*/ 1176793 h 1827841"/>
                    <a:gd name="connsiteX74" fmla="*/ 726596 w 975799"/>
                    <a:gd name="connsiteY74" fmla="*/ 1163813 h 1827841"/>
                    <a:gd name="connsiteX75" fmla="*/ 726596 w 975799"/>
                    <a:gd name="connsiteY75" fmla="*/ 1145643 h 1827841"/>
                    <a:gd name="connsiteX76" fmla="*/ 724000 w 975799"/>
                    <a:gd name="connsiteY76" fmla="*/ 1127472 h 1827841"/>
                    <a:gd name="connsiteX77" fmla="*/ 708424 w 975799"/>
                    <a:gd name="connsiteY77" fmla="*/ 1114492 h 1827841"/>
                    <a:gd name="connsiteX78" fmla="*/ 661699 w 975799"/>
                    <a:gd name="connsiteY78" fmla="*/ 1104109 h 1827841"/>
                    <a:gd name="connsiteX79" fmla="*/ 591610 w 975799"/>
                    <a:gd name="connsiteY79" fmla="*/ 1215731 h 1827841"/>
                    <a:gd name="connsiteX80" fmla="*/ 573439 w 975799"/>
                    <a:gd name="connsiteY80" fmla="*/ 1189773 h 1827841"/>
                    <a:gd name="connsiteX81" fmla="*/ 552672 w 975799"/>
                    <a:gd name="connsiteY81" fmla="*/ 1189773 h 1827841"/>
                    <a:gd name="connsiteX82" fmla="*/ 531905 w 975799"/>
                    <a:gd name="connsiteY82" fmla="*/ 1246881 h 1827841"/>
                    <a:gd name="connsiteX83" fmla="*/ 524118 w 975799"/>
                    <a:gd name="connsiteY83" fmla="*/ 1257265 h 1827841"/>
                    <a:gd name="connsiteX84" fmla="*/ 508542 w 975799"/>
                    <a:gd name="connsiteY84" fmla="*/ 1283224 h 1827841"/>
                    <a:gd name="connsiteX85" fmla="*/ 511138 w 975799"/>
                    <a:gd name="connsiteY85" fmla="*/ 1293607 h 1827841"/>
                    <a:gd name="connsiteX86" fmla="*/ 547481 w 975799"/>
                    <a:gd name="connsiteY86" fmla="*/ 1322162 h 1827841"/>
                    <a:gd name="connsiteX87" fmla="*/ 505947 w 975799"/>
                    <a:gd name="connsiteY87" fmla="*/ 1363695 h 1827841"/>
                    <a:gd name="connsiteX88" fmla="*/ 518926 w 975799"/>
                    <a:gd name="connsiteY88" fmla="*/ 1374079 h 1827841"/>
                    <a:gd name="connsiteX89" fmla="*/ 518926 w 975799"/>
                    <a:gd name="connsiteY89" fmla="*/ 1405229 h 1827841"/>
                    <a:gd name="connsiteX90" fmla="*/ 537097 w 975799"/>
                    <a:gd name="connsiteY90" fmla="*/ 1438976 h 1827841"/>
                    <a:gd name="connsiteX91" fmla="*/ 524118 w 975799"/>
                    <a:gd name="connsiteY91" fmla="*/ 1457147 h 1827841"/>
                    <a:gd name="connsiteX92" fmla="*/ 524118 w 975799"/>
                    <a:gd name="connsiteY92" fmla="*/ 1477914 h 1827841"/>
                    <a:gd name="connsiteX93" fmla="*/ 511138 w 975799"/>
                    <a:gd name="connsiteY93" fmla="*/ 1503872 h 1827841"/>
                    <a:gd name="connsiteX94" fmla="*/ 492967 w 975799"/>
                    <a:gd name="connsiteY94" fmla="*/ 1498680 h 1827841"/>
                    <a:gd name="connsiteX95" fmla="*/ 479987 w 975799"/>
                    <a:gd name="connsiteY95" fmla="*/ 1519447 h 1827841"/>
                    <a:gd name="connsiteX96" fmla="*/ 482584 w 975799"/>
                    <a:gd name="connsiteY96" fmla="*/ 1529831 h 1827841"/>
                    <a:gd name="connsiteX97" fmla="*/ 467008 w 975799"/>
                    <a:gd name="connsiteY97" fmla="*/ 1571365 h 1827841"/>
                    <a:gd name="connsiteX98" fmla="*/ 490371 w 975799"/>
                    <a:gd name="connsiteY98" fmla="*/ 1586940 h 1827841"/>
                    <a:gd name="connsiteX99" fmla="*/ 485180 w 975799"/>
                    <a:gd name="connsiteY99" fmla="*/ 1625878 h 1827841"/>
                    <a:gd name="connsiteX100" fmla="*/ 459221 w 975799"/>
                    <a:gd name="connsiteY100" fmla="*/ 1625878 h 1827841"/>
                    <a:gd name="connsiteX101" fmla="*/ 456625 w 975799"/>
                    <a:gd name="connsiteY101" fmla="*/ 1644049 h 1827841"/>
                    <a:gd name="connsiteX102" fmla="*/ 464413 w 975799"/>
                    <a:gd name="connsiteY102" fmla="*/ 1659624 h 1827841"/>
                    <a:gd name="connsiteX103" fmla="*/ 461817 w 975799"/>
                    <a:gd name="connsiteY103" fmla="*/ 1672603 h 1827841"/>
                    <a:gd name="connsiteX104" fmla="*/ 479987 w 975799"/>
                    <a:gd name="connsiteY104" fmla="*/ 1688179 h 1827841"/>
                    <a:gd name="connsiteX105" fmla="*/ 472200 w 975799"/>
                    <a:gd name="connsiteY105" fmla="*/ 1721925 h 1827841"/>
                    <a:gd name="connsiteX106" fmla="*/ 435858 w 975799"/>
                    <a:gd name="connsiteY106" fmla="*/ 1727117 h 1827841"/>
                    <a:gd name="connsiteX107" fmla="*/ 433262 w 975799"/>
                    <a:gd name="connsiteY107" fmla="*/ 1745288 h 1827841"/>
                    <a:gd name="connsiteX108" fmla="*/ 412495 w 975799"/>
                    <a:gd name="connsiteY108" fmla="*/ 1737500 h 1827841"/>
                    <a:gd name="connsiteX109" fmla="*/ 386536 w 975799"/>
                    <a:gd name="connsiteY109" fmla="*/ 1750480 h 1827841"/>
                    <a:gd name="connsiteX110" fmla="*/ 376153 w 975799"/>
                    <a:gd name="connsiteY110" fmla="*/ 1779034 h 1827841"/>
                    <a:gd name="connsiteX111" fmla="*/ 350194 w 975799"/>
                    <a:gd name="connsiteY111" fmla="*/ 1786821 h 1827841"/>
                    <a:gd name="connsiteX112" fmla="*/ 337215 w 975799"/>
                    <a:gd name="connsiteY112" fmla="*/ 1802397 h 1827841"/>
                    <a:gd name="connsiteX113" fmla="*/ 303468 w 975799"/>
                    <a:gd name="connsiteY113" fmla="*/ 1810184 h 1827841"/>
                    <a:gd name="connsiteX114" fmla="*/ 295681 w 975799"/>
                    <a:gd name="connsiteY114" fmla="*/ 1823164 h 1827841"/>
                    <a:gd name="connsiteX115" fmla="*/ 267613 w 975799"/>
                    <a:gd name="connsiteY115" fmla="*/ 1827841 h 1827841"/>
                    <a:gd name="connsiteX116" fmla="*/ 0 w 975799"/>
                    <a:gd name="connsiteY116" fmla="*/ 697189 h 1827841"/>
                    <a:gd name="connsiteX117" fmla="*/ 267613 w 975799"/>
                    <a:gd name="connsiteY117" fmla="*/ 124694 h 1827841"/>
                    <a:gd name="connsiteX118" fmla="*/ 280106 w 975799"/>
                    <a:gd name="connsiteY118" fmla="*/ 115949 h 1827841"/>
                    <a:gd name="connsiteX119" fmla="*/ 321640 w 975799"/>
                    <a:gd name="connsiteY119" fmla="*/ 133255 h 1827841"/>
                    <a:gd name="connsiteX120" fmla="*/ 333753 w 975799"/>
                    <a:gd name="connsiteY120" fmla="*/ 122871 h 1827841"/>
                    <a:gd name="connsiteX121" fmla="*/ 349329 w 975799"/>
                    <a:gd name="connsiteY121" fmla="*/ 124602 h 1827841"/>
                    <a:gd name="connsiteX122" fmla="*/ 351060 w 975799"/>
                    <a:gd name="connsiteY122" fmla="*/ 134985 h 1827841"/>
                    <a:gd name="connsiteX123" fmla="*/ 359712 w 975799"/>
                    <a:gd name="connsiteY123" fmla="*/ 134985 h 1827841"/>
                    <a:gd name="connsiteX124" fmla="*/ 366635 w 975799"/>
                    <a:gd name="connsiteY124" fmla="*/ 145369 h 1827841"/>
                    <a:gd name="connsiteX125" fmla="*/ 375287 w 975799"/>
                    <a:gd name="connsiteY125" fmla="*/ 145369 h 1827841"/>
                    <a:gd name="connsiteX126" fmla="*/ 377018 w 975799"/>
                    <a:gd name="connsiteY126" fmla="*/ 164405 h 1827841"/>
                    <a:gd name="connsiteX127" fmla="*/ 366635 w 975799"/>
                    <a:gd name="connsiteY127" fmla="*/ 183441 h 1827841"/>
                    <a:gd name="connsiteX128" fmla="*/ 368365 w 975799"/>
                    <a:gd name="connsiteY128" fmla="*/ 193825 h 1827841"/>
                    <a:gd name="connsiteX129" fmla="*/ 356251 w 975799"/>
                    <a:gd name="connsiteY129" fmla="*/ 212861 h 1827841"/>
                    <a:gd name="connsiteX130" fmla="*/ 406439 w 975799"/>
                    <a:gd name="connsiteY130" fmla="*/ 235359 h 1827841"/>
                    <a:gd name="connsiteX131" fmla="*/ 418552 w 975799"/>
                    <a:gd name="connsiteY131" fmla="*/ 231897 h 1827841"/>
                    <a:gd name="connsiteX132" fmla="*/ 418552 w 975799"/>
                    <a:gd name="connsiteY132" fmla="*/ 218053 h 1827841"/>
                    <a:gd name="connsiteX133" fmla="*/ 441050 w 975799"/>
                    <a:gd name="connsiteY133" fmla="*/ 190364 h 1827841"/>
                    <a:gd name="connsiteX134" fmla="*/ 458355 w 975799"/>
                    <a:gd name="connsiteY134" fmla="*/ 190364 h 1827841"/>
                    <a:gd name="connsiteX135" fmla="*/ 482584 w 975799"/>
                    <a:gd name="connsiteY135" fmla="*/ 193825 h 1827841"/>
                    <a:gd name="connsiteX136" fmla="*/ 512003 w 975799"/>
                    <a:gd name="connsiteY136" fmla="*/ 188633 h 1827841"/>
                    <a:gd name="connsiteX137" fmla="*/ 529309 w 975799"/>
                    <a:gd name="connsiteY137" fmla="*/ 173058 h 1827841"/>
                    <a:gd name="connsiteX138" fmla="*/ 553537 w 975799"/>
                    <a:gd name="connsiteY138" fmla="*/ 174788 h 1827841"/>
                    <a:gd name="connsiteX139" fmla="*/ 562190 w 975799"/>
                    <a:gd name="connsiteY139" fmla="*/ 167866 h 1827841"/>
                    <a:gd name="connsiteX140" fmla="*/ 581227 w 975799"/>
                    <a:gd name="connsiteY140" fmla="*/ 179980 h 1827841"/>
                    <a:gd name="connsiteX141" fmla="*/ 586419 w 975799"/>
                    <a:gd name="connsiteY141" fmla="*/ 199017 h 1827841"/>
                    <a:gd name="connsiteX142" fmla="*/ 603724 w 975799"/>
                    <a:gd name="connsiteY142" fmla="*/ 185172 h 1827841"/>
                    <a:gd name="connsiteX143" fmla="*/ 598533 w 975799"/>
                    <a:gd name="connsiteY143" fmla="*/ 169597 h 1827841"/>
                    <a:gd name="connsiteX144" fmla="*/ 603724 w 975799"/>
                    <a:gd name="connsiteY144" fmla="*/ 159213 h 1827841"/>
                    <a:gd name="connsiteX145" fmla="*/ 598533 w 975799"/>
                    <a:gd name="connsiteY145" fmla="*/ 133255 h 1827841"/>
                    <a:gd name="connsiteX146" fmla="*/ 617568 w 975799"/>
                    <a:gd name="connsiteY146" fmla="*/ 114218 h 1827841"/>
                    <a:gd name="connsiteX147" fmla="*/ 629683 w 975799"/>
                    <a:gd name="connsiteY147" fmla="*/ 109026 h 1827841"/>
                    <a:gd name="connsiteX148" fmla="*/ 662565 w 975799"/>
                    <a:gd name="connsiteY148" fmla="*/ 91721 h 1827841"/>
                    <a:gd name="connsiteX149" fmla="*/ 666025 w 975799"/>
                    <a:gd name="connsiteY149" fmla="*/ 60570 h 1827841"/>
                    <a:gd name="connsiteX150" fmla="*/ 678139 w 975799"/>
                    <a:gd name="connsiteY150" fmla="*/ 36342 h 1827841"/>
                    <a:gd name="connsiteX151" fmla="*/ 781974 w 975799"/>
                    <a:gd name="connsiteY151" fmla="*/ 0 h 1827841"/>
                    <a:gd name="connsiteX0" fmla="*/ 0 w 975799"/>
                    <a:gd name="connsiteY0" fmla="*/ 697189 h 1827841"/>
                    <a:gd name="connsiteX1" fmla="*/ 267613 w 975799"/>
                    <a:gd name="connsiteY1" fmla="*/ 124694 h 1827841"/>
                    <a:gd name="connsiteX2" fmla="*/ 280106 w 975799"/>
                    <a:gd name="connsiteY2" fmla="*/ 115949 h 1827841"/>
                    <a:gd name="connsiteX3" fmla="*/ 321640 w 975799"/>
                    <a:gd name="connsiteY3" fmla="*/ 133255 h 1827841"/>
                    <a:gd name="connsiteX4" fmla="*/ 333753 w 975799"/>
                    <a:gd name="connsiteY4" fmla="*/ 122871 h 1827841"/>
                    <a:gd name="connsiteX5" fmla="*/ 349329 w 975799"/>
                    <a:gd name="connsiteY5" fmla="*/ 124602 h 1827841"/>
                    <a:gd name="connsiteX6" fmla="*/ 351060 w 975799"/>
                    <a:gd name="connsiteY6" fmla="*/ 134985 h 1827841"/>
                    <a:gd name="connsiteX7" fmla="*/ 359712 w 975799"/>
                    <a:gd name="connsiteY7" fmla="*/ 134985 h 1827841"/>
                    <a:gd name="connsiteX8" fmla="*/ 366635 w 975799"/>
                    <a:gd name="connsiteY8" fmla="*/ 145369 h 1827841"/>
                    <a:gd name="connsiteX9" fmla="*/ 375287 w 975799"/>
                    <a:gd name="connsiteY9" fmla="*/ 145369 h 1827841"/>
                    <a:gd name="connsiteX10" fmla="*/ 377018 w 975799"/>
                    <a:gd name="connsiteY10" fmla="*/ 164405 h 1827841"/>
                    <a:gd name="connsiteX11" fmla="*/ 366635 w 975799"/>
                    <a:gd name="connsiteY11" fmla="*/ 183441 h 1827841"/>
                    <a:gd name="connsiteX12" fmla="*/ 368365 w 975799"/>
                    <a:gd name="connsiteY12" fmla="*/ 193825 h 1827841"/>
                    <a:gd name="connsiteX13" fmla="*/ 356251 w 975799"/>
                    <a:gd name="connsiteY13" fmla="*/ 212861 h 1827841"/>
                    <a:gd name="connsiteX14" fmla="*/ 406439 w 975799"/>
                    <a:gd name="connsiteY14" fmla="*/ 235359 h 1827841"/>
                    <a:gd name="connsiteX15" fmla="*/ 418552 w 975799"/>
                    <a:gd name="connsiteY15" fmla="*/ 231897 h 1827841"/>
                    <a:gd name="connsiteX16" fmla="*/ 418552 w 975799"/>
                    <a:gd name="connsiteY16" fmla="*/ 218053 h 1827841"/>
                    <a:gd name="connsiteX17" fmla="*/ 441050 w 975799"/>
                    <a:gd name="connsiteY17" fmla="*/ 190364 h 1827841"/>
                    <a:gd name="connsiteX18" fmla="*/ 458355 w 975799"/>
                    <a:gd name="connsiteY18" fmla="*/ 190364 h 1827841"/>
                    <a:gd name="connsiteX19" fmla="*/ 482584 w 975799"/>
                    <a:gd name="connsiteY19" fmla="*/ 193825 h 1827841"/>
                    <a:gd name="connsiteX20" fmla="*/ 512003 w 975799"/>
                    <a:gd name="connsiteY20" fmla="*/ 188633 h 1827841"/>
                    <a:gd name="connsiteX21" fmla="*/ 529309 w 975799"/>
                    <a:gd name="connsiteY21" fmla="*/ 173058 h 1827841"/>
                    <a:gd name="connsiteX22" fmla="*/ 553537 w 975799"/>
                    <a:gd name="connsiteY22" fmla="*/ 174788 h 1827841"/>
                    <a:gd name="connsiteX23" fmla="*/ 562190 w 975799"/>
                    <a:gd name="connsiteY23" fmla="*/ 167866 h 1827841"/>
                    <a:gd name="connsiteX24" fmla="*/ 581227 w 975799"/>
                    <a:gd name="connsiteY24" fmla="*/ 179980 h 1827841"/>
                    <a:gd name="connsiteX25" fmla="*/ 586419 w 975799"/>
                    <a:gd name="connsiteY25" fmla="*/ 199017 h 1827841"/>
                    <a:gd name="connsiteX26" fmla="*/ 603724 w 975799"/>
                    <a:gd name="connsiteY26" fmla="*/ 185172 h 1827841"/>
                    <a:gd name="connsiteX27" fmla="*/ 598533 w 975799"/>
                    <a:gd name="connsiteY27" fmla="*/ 169597 h 1827841"/>
                    <a:gd name="connsiteX28" fmla="*/ 603724 w 975799"/>
                    <a:gd name="connsiteY28" fmla="*/ 159213 h 1827841"/>
                    <a:gd name="connsiteX29" fmla="*/ 598533 w 975799"/>
                    <a:gd name="connsiteY29" fmla="*/ 133255 h 1827841"/>
                    <a:gd name="connsiteX30" fmla="*/ 617568 w 975799"/>
                    <a:gd name="connsiteY30" fmla="*/ 114218 h 1827841"/>
                    <a:gd name="connsiteX31" fmla="*/ 629683 w 975799"/>
                    <a:gd name="connsiteY31" fmla="*/ 109026 h 1827841"/>
                    <a:gd name="connsiteX32" fmla="*/ 662565 w 975799"/>
                    <a:gd name="connsiteY32" fmla="*/ 91721 h 1827841"/>
                    <a:gd name="connsiteX33" fmla="*/ 666025 w 975799"/>
                    <a:gd name="connsiteY33" fmla="*/ 60570 h 1827841"/>
                    <a:gd name="connsiteX34" fmla="*/ 678139 w 975799"/>
                    <a:gd name="connsiteY34" fmla="*/ 36342 h 1827841"/>
                    <a:gd name="connsiteX35" fmla="*/ 781974 w 975799"/>
                    <a:gd name="connsiteY35" fmla="*/ 0 h 1827841"/>
                    <a:gd name="connsiteX36" fmla="*/ 790626 w 975799"/>
                    <a:gd name="connsiteY36" fmla="*/ 6922 h 1827841"/>
                    <a:gd name="connsiteX37" fmla="*/ 830430 w 975799"/>
                    <a:gd name="connsiteY37" fmla="*/ 10384 h 1827841"/>
                    <a:gd name="connsiteX38" fmla="*/ 832160 w 975799"/>
                    <a:gd name="connsiteY38" fmla="*/ 31150 h 1827841"/>
                    <a:gd name="connsiteX39" fmla="*/ 839083 w 975799"/>
                    <a:gd name="connsiteY39" fmla="*/ 43264 h 1827841"/>
                    <a:gd name="connsiteX40" fmla="*/ 846005 w 975799"/>
                    <a:gd name="connsiteY40" fmla="*/ 107296 h 1827841"/>
                    <a:gd name="connsiteX41" fmla="*/ 847736 w 975799"/>
                    <a:gd name="connsiteY41" fmla="*/ 117679 h 1827841"/>
                    <a:gd name="connsiteX42" fmla="*/ 851197 w 975799"/>
                    <a:gd name="connsiteY42" fmla="*/ 128063 h 1827841"/>
                    <a:gd name="connsiteX43" fmla="*/ 868503 w 975799"/>
                    <a:gd name="connsiteY43" fmla="*/ 128063 h 1827841"/>
                    <a:gd name="connsiteX44" fmla="*/ 868503 w 975799"/>
                    <a:gd name="connsiteY44" fmla="*/ 148830 h 1827841"/>
                    <a:gd name="connsiteX45" fmla="*/ 903115 w 975799"/>
                    <a:gd name="connsiteY45" fmla="*/ 173058 h 1827841"/>
                    <a:gd name="connsiteX46" fmla="*/ 920420 w 975799"/>
                    <a:gd name="connsiteY46" fmla="*/ 169597 h 1827841"/>
                    <a:gd name="connsiteX47" fmla="*/ 930804 w 975799"/>
                    <a:gd name="connsiteY47" fmla="*/ 188633 h 1827841"/>
                    <a:gd name="connsiteX48" fmla="*/ 923882 w 975799"/>
                    <a:gd name="connsiteY48" fmla="*/ 214592 h 1827841"/>
                    <a:gd name="connsiteX49" fmla="*/ 930804 w 975799"/>
                    <a:gd name="connsiteY49" fmla="*/ 231897 h 1827841"/>
                    <a:gd name="connsiteX50" fmla="*/ 929073 w 975799"/>
                    <a:gd name="connsiteY50" fmla="*/ 249203 h 1827841"/>
                    <a:gd name="connsiteX51" fmla="*/ 911768 w 975799"/>
                    <a:gd name="connsiteY51" fmla="*/ 257856 h 1827841"/>
                    <a:gd name="connsiteX52" fmla="*/ 911768 w 975799"/>
                    <a:gd name="connsiteY52" fmla="*/ 268240 h 1827841"/>
                    <a:gd name="connsiteX53" fmla="*/ 925613 w 975799"/>
                    <a:gd name="connsiteY53" fmla="*/ 273431 h 1827841"/>
                    <a:gd name="connsiteX54" fmla="*/ 930706 w 975799"/>
                    <a:gd name="connsiteY54" fmla="*/ 303993 h 1827841"/>
                    <a:gd name="connsiteX55" fmla="*/ 863657 w 975799"/>
                    <a:gd name="connsiteY55" fmla="*/ 324310 h 1827841"/>
                    <a:gd name="connsiteX56" fmla="*/ 849121 w 975799"/>
                    <a:gd name="connsiteY56" fmla="*/ 345077 h 1827841"/>
                    <a:gd name="connsiteX57" fmla="*/ 824200 w 975799"/>
                    <a:gd name="connsiteY57" fmla="*/ 338847 h 1827841"/>
                    <a:gd name="connsiteX58" fmla="*/ 790973 w 975799"/>
                    <a:gd name="connsiteY58" fmla="*/ 351307 h 1827841"/>
                    <a:gd name="connsiteX59" fmla="*/ 790973 w 975799"/>
                    <a:gd name="connsiteY59" fmla="*/ 372074 h 1827841"/>
                    <a:gd name="connsiteX60" fmla="*/ 786820 w 975799"/>
                    <a:gd name="connsiteY60" fmla="*/ 401148 h 1827841"/>
                    <a:gd name="connsiteX61" fmla="*/ 745286 w 975799"/>
                    <a:gd name="connsiteY61" fmla="*/ 409455 h 1827841"/>
                    <a:gd name="connsiteX62" fmla="*/ 736979 w 975799"/>
                    <a:gd name="connsiteY62" fmla="*/ 426068 h 1827841"/>
                    <a:gd name="connsiteX63" fmla="*/ 712059 w 975799"/>
                    <a:gd name="connsiteY63" fmla="*/ 453065 h 1827841"/>
                    <a:gd name="connsiteX64" fmla="*/ 705829 w 975799"/>
                    <a:gd name="connsiteY64" fmla="*/ 469679 h 1827841"/>
                    <a:gd name="connsiteX65" fmla="*/ 712059 w 975799"/>
                    <a:gd name="connsiteY65" fmla="*/ 492523 h 1827841"/>
                    <a:gd name="connsiteX66" fmla="*/ 693368 w 975799"/>
                    <a:gd name="connsiteY66" fmla="*/ 521596 h 1827841"/>
                    <a:gd name="connsiteX67" fmla="*/ 689215 w 975799"/>
                    <a:gd name="connsiteY67" fmla="*/ 619201 h 1827841"/>
                    <a:gd name="connsiteX68" fmla="*/ 728672 w 975799"/>
                    <a:gd name="connsiteY68" fmla="*/ 633738 h 1827841"/>
                    <a:gd name="connsiteX69" fmla="*/ 743209 w 975799"/>
                    <a:gd name="connsiteY69" fmla="*/ 652428 h 1827841"/>
                    <a:gd name="connsiteX70" fmla="*/ 761899 w 975799"/>
                    <a:gd name="connsiteY70" fmla="*/ 654505 h 1827841"/>
                    <a:gd name="connsiteX71" fmla="*/ 766053 w 975799"/>
                    <a:gd name="connsiteY71" fmla="*/ 639968 h 1827841"/>
                    <a:gd name="connsiteX72" fmla="*/ 797203 w 975799"/>
                    <a:gd name="connsiteY72" fmla="*/ 656581 h 1827841"/>
                    <a:gd name="connsiteX73" fmla="*/ 830430 w 975799"/>
                    <a:gd name="connsiteY73" fmla="*/ 635814 h 1827841"/>
                    <a:gd name="connsiteX74" fmla="*/ 880271 w 975799"/>
                    <a:gd name="connsiteY74" fmla="*/ 637891 h 1827841"/>
                    <a:gd name="connsiteX75" fmla="*/ 894808 w 975799"/>
                    <a:gd name="connsiteY75" fmla="*/ 658658 h 1827841"/>
                    <a:gd name="connsiteX76" fmla="*/ 898961 w 975799"/>
                    <a:gd name="connsiteY76" fmla="*/ 716805 h 1827841"/>
                    <a:gd name="connsiteX77" fmla="*/ 898961 w 975799"/>
                    <a:gd name="connsiteY77" fmla="*/ 760416 h 1827841"/>
                    <a:gd name="connsiteX78" fmla="*/ 888578 w 975799"/>
                    <a:gd name="connsiteY78" fmla="*/ 772876 h 1827841"/>
                    <a:gd name="connsiteX79" fmla="*/ 855351 w 975799"/>
                    <a:gd name="connsiteY79" fmla="*/ 789490 h 1827841"/>
                    <a:gd name="connsiteX80" fmla="*/ 859504 w 975799"/>
                    <a:gd name="connsiteY80" fmla="*/ 818563 h 1827841"/>
                    <a:gd name="connsiteX81" fmla="*/ 880271 w 975799"/>
                    <a:gd name="connsiteY81" fmla="*/ 839330 h 1827841"/>
                    <a:gd name="connsiteX82" fmla="*/ 880271 w 975799"/>
                    <a:gd name="connsiteY82" fmla="*/ 847637 h 1827841"/>
                    <a:gd name="connsiteX83" fmla="*/ 878194 w 975799"/>
                    <a:gd name="connsiteY83" fmla="*/ 868404 h 1827841"/>
                    <a:gd name="connsiteX84" fmla="*/ 882348 w 975799"/>
                    <a:gd name="connsiteY84" fmla="*/ 891248 h 1827841"/>
                    <a:gd name="connsiteX85" fmla="*/ 844967 w 975799"/>
                    <a:gd name="connsiteY85" fmla="*/ 899554 h 1827841"/>
                    <a:gd name="connsiteX86" fmla="*/ 853274 w 975799"/>
                    <a:gd name="connsiteY86" fmla="*/ 930705 h 1827841"/>
                    <a:gd name="connsiteX87" fmla="*/ 886501 w 975799"/>
                    <a:gd name="connsiteY87" fmla="*/ 932782 h 1827841"/>
                    <a:gd name="connsiteX88" fmla="*/ 896885 w 975799"/>
                    <a:gd name="connsiteY88" fmla="*/ 959778 h 1827841"/>
                    <a:gd name="connsiteX89" fmla="*/ 882348 w 975799"/>
                    <a:gd name="connsiteY89" fmla="*/ 978469 h 1827841"/>
                    <a:gd name="connsiteX90" fmla="*/ 890655 w 975799"/>
                    <a:gd name="connsiteY90" fmla="*/ 1007542 h 1827841"/>
                    <a:gd name="connsiteX91" fmla="*/ 886501 w 975799"/>
                    <a:gd name="connsiteY91" fmla="*/ 1040770 h 1827841"/>
                    <a:gd name="connsiteX92" fmla="*/ 947244 w 975799"/>
                    <a:gd name="connsiteY92" fmla="*/ 1085314 h 1827841"/>
                    <a:gd name="connsiteX93" fmla="*/ 947244 w 975799"/>
                    <a:gd name="connsiteY93" fmla="*/ 1106705 h 1827841"/>
                    <a:gd name="connsiteX94" fmla="*/ 962820 w 975799"/>
                    <a:gd name="connsiteY94" fmla="*/ 1119684 h 1827841"/>
                    <a:gd name="connsiteX95" fmla="*/ 975799 w 975799"/>
                    <a:gd name="connsiteY95" fmla="*/ 1130067 h 1827841"/>
                    <a:gd name="connsiteX96" fmla="*/ 962820 w 975799"/>
                    <a:gd name="connsiteY96" fmla="*/ 1166410 h 1827841"/>
                    <a:gd name="connsiteX97" fmla="*/ 931670 w 975799"/>
                    <a:gd name="connsiteY97" fmla="*/ 1166410 h 1827841"/>
                    <a:gd name="connsiteX98" fmla="*/ 923882 w 975799"/>
                    <a:gd name="connsiteY98" fmla="*/ 1176793 h 1827841"/>
                    <a:gd name="connsiteX99" fmla="*/ 921286 w 975799"/>
                    <a:gd name="connsiteY99" fmla="*/ 1200156 h 1827841"/>
                    <a:gd name="connsiteX100" fmla="*/ 864176 w 975799"/>
                    <a:gd name="connsiteY100" fmla="*/ 1200156 h 1827841"/>
                    <a:gd name="connsiteX101" fmla="*/ 864176 w 975799"/>
                    <a:gd name="connsiteY101" fmla="*/ 1166410 h 1827841"/>
                    <a:gd name="connsiteX102" fmla="*/ 851197 w 975799"/>
                    <a:gd name="connsiteY102" fmla="*/ 1153430 h 1827841"/>
                    <a:gd name="connsiteX103" fmla="*/ 835623 w 975799"/>
                    <a:gd name="connsiteY103" fmla="*/ 1158622 h 1827841"/>
                    <a:gd name="connsiteX104" fmla="*/ 820047 w 975799"/>
                    <a:gd name="connsiteY104" fmla="*/ 1153430 h 1827841"/>
                    <a:gd name="connsiteX105" fmla="*/ 778513 w 975799"/>
                    <a:gd name="connsiteY105" fmla="*/ 1156026 h 1827841"/>
                    <a:gd name="connsiteX106" fmla="*/ 770725 w 975799"/>
                    <a:gd name="connsiteY106" fmla="*/ 1163813 h 1827841"/>
                    <a:gd name="connsiteX107" fmla="*/ 765534 w 975799"/>
                    <a:gd name="connsiteY107" fmla="*/ 1174197 h 1827841"/>
                    <a:gd name="connsiteX108" fmla="*/ 742170 w 975799"/>
                    <a:gd name="connsiteY108" fmla="*/ 1176793 h 1827841"/>
                    <a:gd name="connsiteX109" fmla="*/ 726596 w 975799"/>
                    <a:gd name="connsiteY109" fmla="*/ 1163813 h 1827841"/>
                    <a:gd name="connsiteX110" fmla="*/ 726596 w 975799"/>
                    <a:gd name="connsiteY110" fmla="*/ 1145643 h 1827841"/>
                    <a:gd name="connsiteX111" fmla="*/ 724000 w 975799"/>
                    <a:gd name="connsiteY111" fmla="*/ 1127472 h 1827841"/>
                    <a:gd name="connsiteX112" fmla="*/ 708424 w 975799"/>
                    <a:gd name="connsiteY112" fmla="*/ 1114492 h 1827841"/>
                    <a:gd name="connsiteX113" fmla="*/ 661699 w 975799"/>
                    <a:gd name="connsiteY113" fmla="*/ 1104109 h 1827841"/>
                    <a:gd name="connsiteX114" fmla="*/ 591610 w 975799"/>
                    <a:gd name="connsiteY114" fmla="*/ 1215731 h 1827841"/>
                    <a:gd name="connsiteX115" fmla="*/ 573439 w 975799"/>
                    <a:gd name="connsiteY115" fmla="*/ 1189773 h 1827841"/>
                    <a:gd name="connsiteX116" fmla="*/ 552672 w 975799"/>
                    <a:gd name="connsiteY116" fmla="*/ 1189773 h 1827841"/>
                    <a:gd name="connsiteX117" fmla="*/ 531905 w 975799"/>
                    <a:gd name="connsiteY117" fmla="*/ 1246881 h 1827841"/>
                    <a:gd name="connsiteX118" fmla="*/ 524118 w 975799"/>
                    <a:gd name="connsiteY118" fmla="*/ 1257265 h 1827841"/>
                    <a:gd name="connsiteX119" fmla="*/ 508542 w 975799"/>
                    <a:gd name="connsiteY119" fmla="*/ 1283224 h 1827841"/>
                    <a:gd name="connsiteX120" fmla="*/ 511138 w 975799"/>
                    <a:gd name="connsiteY120" fmla="*/ 1293607 h 1827841"/>
                    <a:gd name="connsiteX121" fmla="*/ 547481 w 975799"/>
                    <a:gd name="connsiteY121" fmla="*/ 1322162 h 1827841"/>
                    <a:gd name="connsiteX122" fmla="*/ 505947 w 975799"/>
                    <a:gd name="connsiteY122" fmla="*/ 1363695 h 1827841"/>
                    <a:gd name="connsiteX123" fmla="*/ 518926 w 975799"/>
                    <a:gd name="connsiteY123" fmla="*/ 1374079 h 1827841"/>
                    <a:gd name="connsiteX124" fmla="*/ 518926 w 975799"/>
                    <a:gd name="connsiteY124" fmla="*/ 1405229 h 1827841"/>
                    <a:gd name="connsiteX125" fmla="*/ 537097 w 975799"/>
                    <a:gd name="connsiteY125" fmla="*/ 1438976 h 1827841"/>
                    <a:gd name="connsiteX126" fmla="*/ 524118 w 975799"/>
                    <a:gd name="connsiteY126" fmla="*/ 1457147 h 1827841"/>
                    <a:gd name="connsiteX127" fmla="*/ 524118 w 975799"/>
                    <a:gd name="connsiteY127" fmla="*/ 1477914 h 1827841"/>
                    <a:gd name="connsiteX128" fmla="*/ 511138 w 975799"/>
                    <a:gd name="connsiteY128" fmla="*/ 1503872 h 1827841"/>
                    <a:gd name="connsiteX129" fmla="*/ 492967 w 975799"/>
                    <a:gd name="connsiteY129" fmla="*/ 1498680 h 1827841"/>
                    <a:gd name="connsiteX130" fmla="*/ 479987 w 975799"/>
                    <a:gd name="connsiteY130" fmla="*/ 1519447 h 1827841"/>
                    <a:gd name="connsiteX131" fmla="*/ 482584 w 975799"/>
                    <a:gd name="connsiteY131" fmla="*/ 1529831 h 1827841"/>
                    <a:gd name="connsiteX132" fmla="*/ 467008 w 975799"/>
                    <a:gd name="connsiteY132" fmla="*/ 1571365 h 1827841"/>
                    <a:gd name="connsiteX133" fmla="*/ 490371 w 975799"/>
                    <a:gd name="connsiteY133" fmla="*/ 1586940 h 1827841"/>
                    <a:gd name="connsiteX134" fmla="*/ 485180 w 975799"/>
                    <a:gd name="connsiteY134" fmla="*/ 1625878 h 1827841"/>
                    <a:gd name="connsiteX135" fmla="*/ 459221 w 975799"/>
                    <a:gd name="connsiteY135" fmla="*/ 1625878 h 1827841"/>
                    <a:gd name="connsiteX136" fmla="*/ 456625 w 975799"/>
                    <a:gd name="connsiteY136" fmla="*/ 1644049 h 1827841"/>
                    <a:gd name="connsiteX137" fmla="*/ 464413 w 975799"/>
                    <a:gd name="connsiteY137" fmla="*/ 1659624 h 1827841"/>
                    <a:gd name="connsiteX138" fmla="*/ 461817 w 975799"/>
                    <a:gd name="connsiteY138" fmla="*/ 1672603 h 1827841"/>
                    <a:gd name="connsiteX139" fmla="*/ 479987 w 975799"/>
                    <a:gd name="connsiteY139" fmla="*/ 1688179 h 1827841"/>
                    <a:gd name="connsiteX140" fmla="*/ 472200 w 975799"/>
                    <a:gd name="connsiteY140" fmla="*/ 1721925 h 1827841"/>
                    <a:gd name="connsiteX141" fmla="*/ 435858 w 975799"/>
                    <a:gd name="connsiteY141" fmla="*/ 1727117 h 1827841"/>
                    <a:gd name="connsiteX142" fmla="*/ 433262 w 975799"/>
                    <a:gd name="connsiteY142" fmla="*/ 1745288 h 1827841"/>
                    <a:gd name="connsiteX143" fmla="*/ 412495 w 975799"/>
                    <a:gd name="connsiteY143" fmla="*/ 1737500 h 1827841"/>
                    <a:gd name="connsiteX144" fmla="*/ 386536 w 975799"/>
                    <a:gd name="connsiteY144" fmla="*/ 1750480 h 1827841"/>
                    <a:gd name="connsiteX145" fmla="*/ 376153 w 975799"/>
                    <a:gd name="connsiteY145" fmla="*/ 1779034 h 1827841"/>
                    <a:gd name="connsiteX146" fmla="*/ 350194 w 975799"/>
                    <a:gd name="connsiteY146" fmla="*/ 1786821 h 1827841"/>
                    <a:gd name="connsiteX147" fmla="*/ 337215 w 975799"/>
                    <a:gd name="connsiteY147" fmla="*/ 1802397 h 1827841"/>
                    <a:gd name="connsiteX148" fmla="*/ 303468 w 975799"/>
                    <a:gd name="connsiteY148" fmla="*/ 1810184 h 1827841"/>
                    <a:gd name="connsiteX149" fmla="*/ 295681 w 975799"/>
                    <a:gd name="connsiteY149" fmla="*/ 1823164 h 1827841"/>
                    <a:gd name="connsiteX150" fmla="*/ 267613 w 975799"/>
                    <a:gd name="connsiteY150" fmla="*/ 1827841 h 1827841"/>
                    <a:gd name="connsiteX151" fmla="*/ 91440 w 975799"/>
                    <a:gd name="connsiteY151" fmla="*/ 788629 h 1827841"/>
                    <a:gd name="connsiteX0" fmla="*/ 195133 w 903319"/>
                    <a:gd name="connsiteY0" fmla="*/ 124694 h 1827841"/>
                    <a:gd name="connsiteX1" fmla="*/ 207626 w 903319"/>
                    <a:gd name="connsiteY1" fmla="*/ 115949 h 1827841"/>
                    <a:gd name="connsiteX2" fmla="*/ 249160 w 903319"/>
                    <a:gd name="connsiteY2" fmla="*/ 133255 h 1827841"/>
                    <a:gd name="connsiteX3" fmla="*/ 261273 w 903319"/>
                    <a:gd name="connsiteY3" fmla="*/ 122871 h 1827841"/>
                    <a:gd name="connsiteX4" fmla="*/ 276849 w 903319"/>
                    <a:gd name="connsiteY4" fmla="*/ 124602 h 1827841"/>
                    <a:gd name="connsiteX5" fmla="*/ 278580 w 903319"/>
                    <a:gd name="connsiteY5" fmla="*/ 134985 h 1827841"/>
                    <a:gd name="connsiteX6" fmla="*/ 287232 w 903319"/>
                    <a:gd name="connsiteY6" fmla="*/ 134985 h 1827841"/>
                    <a:gd name="connsiteX7" fmla="*/ 294155 w 903319"/>
                    <a:gd name="connsiteY7" fmla="*/ 145369 h 1827841"/>
                    <a:gd name="connsiteX8" fmla="*/ 302807 w 903319"/>
                    <a:gd name="connsiteY8" fmla="*/ 145369 h 1827841"/>
                    <a:gd name="connsiteX9" fmla="*/ 304538 w 903319"/>
                    <a:gd name="connsiteY9" fmla="*/ 164405 h 1827841"/>
                    <a:gd name="connsiteX10" fmla="*/ 294155 w 903319"/>
                    <a:gd name="connsiteY10" fmla="*/ 183441 h 1827841"/>
                    <a:gd name="connsiteX11" fmla="*/ 295885 w 903319"/>
                    <a:gd name="connsiteY11" fmla="*/ 193825 h 1827841"/>
                    <a:gd name="connsiteX12" fmla="*/ 283771 w 903319"/>
                    <a:gd name="connsiteY12" fmla="*/ 212861 h 1827841"/>
                    <a:gd name="connsiteX13" fmla="*/ 333959 w 903319"/>
                    <a:gd name="connsiteY13" fmla="*/ 235359 h 1827841"/>
                    <a:gd name="connsiteX14" fmla="*/ 346072 w 903319"/>
                    <a:gd name="connsiteY14" fmla="*/ 231897 h 1827841"/>
                    <a:gd name="connsiteX15" fmla="*/ 346072 w 903319"/>
                    <a:gd name="connsiteY15" fmla="*/ 218053 h 1827841"/>
                    <a:gd name="connsiteX16" fmla="*/ 368570 w 903319"/>
                    <a:gd name="connsiteY16" fmla="*/ 190364 h 1827841"/>
                    <a:gd name="connsiteX17" fmla="*/ 385875 w 903319"/>
                    <a:gd name="connsiteY17" fmla="*/ 190364 h 1827841"/>
                    <a:gd name="connsiteX18" fmla="*/ 410104 w 903319"/>
                    <a:gd name="connsiteY18" fmla="*/ 193825 h 1827841"/>
                    <a:gd name="connsiteX19" fmla="*/ 439523 w 903319"/>
                    <a:gd name="connsiteY19" fmla="*/ 188633 h 1827841"/>
                    <a:gd name="connsiteX20" fmla="*/ 456829 w 903319"/>
                    <a:gd name="connsiteY20" fmla="*/ 173058 h 1827841"/>
                    <a:gd name="connsiteX21" fmla="*/ 481057 w 903319"/>
                    <a:gd name="connsiteY21" fmla="*/ 174788 h 1827841"/>
                    <a:gd name="connsiteX22" fmla="*/ 489710 w 903319"/>
                    <a:gd name="connsiteY22" fmla="*/ 167866 h 1827841"/>
                    <a:gd name="connsiteX23" fmla="*/ 508747 w 903319"/>
                    <a:gd name="connsiteY23" fmla="*/ 179980 h 1827841"/>
                    <a:gd name="connsiteX24" fmla="*/ 513939 w 903319"/>
                    <a:gd name="connsiteY24" fmla="*/ 199017 h 1827841"/>
                    <a:gd name="connsiteX25" fmla="*/ 531244 w 903319"/>
                    <a:gd name="connsiteY25" fmla="*/ 185172 h 1827841"/>
                    <a:gd name="connsiteX26" fmla="*/ 526053 w 903319"/>
                    <a:gd name="connsiteY26" fmla="*/ 169597 h 1827841"/>
                    <a:gd name="connsiteX27" fmla="*/ 531244 w 903319"/>
                    <a:gd name="connsiteY27" fmla="*/ 159213 h 1827841"/>
                    <a:gd name="connsiteX28" fmla="*/ 526053 w 903319"/>
                    <a:gd name="connsiteY28" fmla="*/ 133255 h 1827841"/>
                    <a:gd name="connsiteX29" fmla="*/ 545088 w 903319"/>
                    <a:gd name="connsiteY29" fmla="*/ 114218 h 1827841"/>
                    <a:gd name="connsiteX30" fmla="*/ 557203 w 903319"/>
                    <a:gd name="connsiteY30" fmla="*/ 109026 h 1827841"/>
                    <a:gd name="connsiteX31" fmla="*/ 590085 w 903319"/>
                    <a:gd name="connsiteY31" fmla="*/ 91721 h 1827841"/>
                    <a:gd name="connsiteX32" fmla="*/ 593545 w 903319"/>
                    <a:gd name="connsiteY32" fmla="*/ 60570 h 1827841"/>
                    <a:gd name="connsiteX33" fmla="*/ 605659 w 903319"/>
                    <a:gd name="connsiteY33" fmla="*/ 36342 h 1827841"/>
                    <a:gd name="connsiteX34" fmla="*/ 709494 w 903319"/>
                    <a:gd name="connsiteY34" fmla="*/ 0 h 1827841"/>
                    <a:gd name="connsiteX35" fmla="*/ 718146 w 903319"/>
                    <a:gd name="connsiteY35" fmla="*/ 6922 h 1827841"/>
                    <a:gd name="connsiteX36" fmla="*/ 757950 w 903319"/>
                    <a:gd name="connsiteY36" fmla="*/ 10384 h 1827841"/>
                    <a:gd name="connsiteX37" fmla="*/ 759680 w 903319"/>
                    <a:gd name="connsiteY37" fmla="*/ 31150 h 1827841"/>
                    <a:gd name="connsiteX38" fmla="*/ 766603 w 903319"/>
                    <a:gd name="connsiteY38" fmla="*/ 43264 h 1827841"/>
                    <a:gd name="connsiteX39" fmla="*/ 773525 w 903319"/>
                    <a:gd name="connsiteY39" fmla="*/ 107296 h 1827841"/>
                    <a:gd name="connsiteX40" fmla="*/ 775256 w 903319"/>
                    <a:gd name="connsiteY40" fmla="*/ 117679 h 1827841"/>
                    <a:gd name="connsiteX41" fmla="*/ 778717 w 903319"/>
                    <a:gd name="connsiteY41" fmla="*/ 128063 h 1827841"/>
                    <a:gd name="connsiteX42" fmla="*/ 796023 w 903319"/>
                    <a:gd name="connsiteY42" fmla="*/ 128063 h 1827841"/>
                    <a:gd name="connsiteX43" fmla="*/ 796023 w 903319"/>
                    <a:gd name="connsiteY43" fmla="*/ 148830 h 1827841"/>
                    <a:gd name="connsiteX44" fmla="*/ 830635 w 903319"/>
                    <a:gd name="connsiteY44" fmla="*/ 173058 h 1827841"/>
                    <a:gd name="connsiteX45" fmla="*/ 847940 w 903319"/>
                    <a:gd name="connsiteY45" fmla="*/ 169597 h 1827841"/>
                    <a:gd name="connsiteX46" fmla="*/ 858324 w 903319"/>
                    <a:gd name="connsiteY46" fmla="*/ 188633 h 1827841"/>
                    <a:gd name="connsiteX47" fmla="*/ 851402 w 903319"/>
                    <a:gd name="connsiteY47" fmla="*/ 214592 h 1827841"/>
                    <a:gd name="connsiteX48" fmla="*/ 858324 w 903319"/>
                    <a:gd name="connsiteY48" fmla="*/ 231897 h 1827841"/>
                    <a:gd name="connsiteX49" fmla="*/ 856593 w 903319"/>
                    <a:gd name="connsiteY49" fmla="*/ 249203 h 1827841"/>
                    <a:gd name="connsiteX50" fmla="*/ 839288 w 903319"/>
                    <a:gd name="connsiteY50" fmla="*/ 257856 h 1827841"/>
                    <a:gd name="connsiteX51" fmla="*/ 839288 w 903319"/>
                    <a:gd name="connsiteY51" fmla="*/ 268240 h 1827841"/>
                    <a:gd name="connsiteX52" fmla="*/ 853133 w 903319"/>
                    <a:gd name="connsiteY52" fmla="*/ 273431 h 1827841"/>
                    <a:gd name="connsiteX53" fmla="*/ 858226 w 903319"/>
                    <a:gd name="connsiteY53" fmla="*/ 303993 h 1827841"/>
                    <a:gd name="connsiteX54" fmla="*/ 791177 w 903319"/>
                    <a:gd name="connsiteY54" fmla="*/ 324310 h 1827841"/>
                    <a:gd name="connsiteX55" fmla="*/ 776641 w 903319"/>
                    <a:gd name="connsiteY55" fmla="*/ 345077 h 1827841"/>
                    <a:gd name="connsiteX56" fmla="*/ 751720 w 903319"/>
                    <a:gd name="connsiteY56" fmla="*/ 338847 h 1827841"/>
                    <a:gd name="connsiteX57" fmla="*/ 718493 w 903319"/>
                    <a:gd name="connsiteY57" fmla="*/ 351307 h 1827841"/>
                    <a:gd name="connsiteX58" fmla="*/ 718493 w 903319"/>
                    <a:gd name="connsiteY58" fmla="*/ 372074 h 1827841"/>
                    <a:gd name="connsiteX59" fmla="*/ 714340 w 903319"/>
                    <a:gd name="connsiteY59" fmla="*/ 401148 h 1827841"/>
                    <a:gd name="connsiteX60" fmla="*/ 672806 w 903319"/>
                    <a:gd name="connsiteY60" fmla="*/ 409455 h 1827841"/>
                    <a:gd name="connsiteX61" fmla="*/ 664499 w 903319"/>
                    <a:gd name="connsiteY61" fmla="*/ 426068 h 1827841"/>
                    <a:gd name="connsiteX62" fmla="*/ 639579 w 903319"/>
                    <a:gd name="connsiteY62" fmla="*/ 453065 h 1827841"/>
                    <a:gd name="connsiteX63" fmla="*/ 633349 w 903319"/>
                    <a:gd name="connsiteY63" fmla="*/ 469679 h 1827841"/>
                    <a:gd name="connsiteX64" fmla="*/ 639579 w 903319"/>
                    <a:gd name="connsiteY64" fmla="*/ 492523 h 1827841"/>
                    <a:gd name="connsiteX65" fmla="*/ 620888 w 903319"/>
                    <a:gd name="connsiteY65" fmla="*/ 521596 h 1827841"/>
                    <a:gd name="connsiteX66" fmla="*/ 616735 w 903319"/>
                    <a:gd name="connsiteY66" fmla="*/ 619201 h 1827841"/>
                    <a:gd name="connsiteX67" fmla="*/ 656192 w 903319"/>
                    <a:gd name="connsiteY67" fmla="*/ 633738 h 1827841"/>
                    <a:gd name="connsiteX68" fmla="*/ 670729 w 903319"/>
                    <a:gd name="connsiteY68" fmla="*/ 652428 h 1827841"/>
                    <a:gd name="connsiteX69" fmla="*/ 689419 w 903319"/>
                    <a:gd name="connsiteY69" fmla="*/ 654505 h 1827841"/>
                    <a:gd name="connsiteX70" fmla="*/ 693573 w 903319"/>
                    <a:gd name="connsiteY70" fmla="*/ 639968 h 1827841"/>
                    <a:gd name="connsiteX71" fmla="*/ 724723 w 903319"/>
                    <a:gd name="connsiteY71" fmla="*/ 656581 h 1827841"/>
                    <a:gd name="connsiteX72" fmla="*/ 757950 w 903319"/>
                    <a:gd name="connsiteY72" fmla="*/ 635814 h 1827841"/>
                    <a:gd name="connsiteX73" fmla="*/ 807791 w 903319"/>
                    <a:gd name="connsiteY73" fmla="*/ 637891 h 1827841"/>
                    <a:gd name="connsiteX74" fmla="*/ 822328 w 903319"/>
                    <a:gd name="connsiteY74" fmla="*/ 658658 h 1827841"/>
                    <a:gd name="connsiteX75" fmla="*/ 826481 w 903319"/>
                    <a:gd name="connsiteY75" fmla="*/ 716805 h 1827841"/>
                    <a:gd name="connsiteX76" fmla="*/ 826481 w 903319"/>
                    <a:gd name="connsiteY76" fmla="*/ 760416 h 1827841"/>
                    <a:gd name="connsiteX77" fmla="*/ 816098 w 903319"/>
                    <a:gd name="connsiteY77" fmla="*/ 772876 h 1827841"/>
                    <a:gd name="connsiteX78" fmla="*/ 782871 w 903319"/>
                    <a:gd name="connsiteY78" fmla="*/ 789490 h 1827841"/>
                    <a:gd name="connsiteX79" fmla="*/ 787024 w 903319"/>
                    <a:gd name="connsiteY79" fmla="*/ 818563 h 1827841"/>
                    <a:gd name="connsiteX80" fmla="*/ 807791 w 903319"/>
                    <a:gd name="connsiteY80" fmla="*/ 839330 h 1827841"/>
                    <a:gd name="connsiteX81" fmla="*/ 807791 w 903319"/>
                    <a:gd name="connsiteY81" fmla="*/ 847637 h 1827841"/>
                    <a:gd name="connsiteX82" fmla="*/ 805714 w 903319"/>
                    <a:gd name="connsiteY82" fmla="*/ 868404 h 1827841"/>
                    <a:gd name="connsiteX83" fmla="*/ 809868 w 903319"/>
                    <a:gd name="connsiteY83" fmla="*/ 891248 h 1827841"/>
                    <a:gd name="connsiteX84" fmla="*/ 772487 w 903319"/>
                    <a:gd name="connsiteY84" fmla="*/ 899554 h 1827841"/>
                    <a:gd name="connsiteX85" fmla="*/ 780794 w 903319"/>
                    <a:gd name="connsiteY85" fmla="*/ 930705 h 1827841"/>
                    <a:gd name="connsiteX86" fmla="*/ 814021 w 903319"/>
                    <a:gd name="connsiteY86" fmla="*/ 932782 h 1827841"/>
                    <a:gd name="connsiteX87" fmla="*/ 824405 w 903319"/>
                    <a:gd name="connsiteY87" fmla="*/ 959778 h 1827841"/>
                    <a:gd name="connsiteX88" fmla="*/ 809868 w 903319"/>
                    <a:gd name="connsiteY88" fmla="*/ 978469 h 1827841"/>
                    <a:gd name="connsiteX89" fmla="*/ 818175 w 903319"/>
                    <a:gd name="connsiteY89" fmla="*/ 1007542 h 1827841"/>
                    <a:gd name="connsiteX90" fmla="*/ 814021 w 903319"/>
                    <a:gd name="connsiteY90" fmla="*/ 1040770 h 1827841"/>
                    <a:gd name="connsiteX91" fmla="*/ 874764 w 903319"/>
                    <a:gd name="connsiteY91" fmla="*/ 1085314 h 1827841"/>
                    <a:gd name="connsiteX92" fmla="*/ 874764 w 903319"/>
                    <a:gd name="connsiteY92" fmla="*/ 1106705 h 1827841"/>
                    <a:gd name="connsiteX93" fmla="*/ 890340 w 903319"/>
                    <a:gd name="connsiteY93" fmla="*/ 1119684 h 1827841"/>
                    <a:gd name="connsiteX94" fmla="*/ 903319 w 903319"/>
                    <a:gd name="connsiteY94" fmla="*/ 1130067 h 1827841"/>
                    <a:gd name="connsiteX95" fmla="*/ 890340 w 903319"/>
                    <a:gd name="connsiteY95" fmla="*/ 1166410 h 1827841"/>
                    <a:gd name="connsiteX96" fmla="*/ 859190 w 903319"/>
                    <a:gd name="connsiteY96" fmla="*/ 1166410 h 1827841"/>
                    <a:gd name="connsiteX97" fmla="*/ 851402 w 903319"/>
                    <a:gd name="connsiteY97" fmla="*/ 1176793 h 1827841"/>
                    <a:gd name="connsiteX98" fmla="*/ 848806 w 903319"/>
                    <a:gd name="connsiteY98" fmla="*/ 1200156 h 1827841"/>
                    <a:gd name="connsiteX99" fmla="*/ 791696 w 903319"/>
                    <a:gd name="connsiteY99" fmla="*/ 1200156 h 1827841"/>
                    <a:gd name="connsiteX100" fmla="*/ 791696 w 903319"/>
                    <a:gd name="connsiteY100" fmla="*/ 1166410 h 1827841"/>
                    <a:gd name="connsiteX101" fmla="*/ 778717 w 903319"/>
                    <a:gd name="connsiteY101" fmla="*/ 1153430 h 1827841"/>
                    <a:gd name="connsiteX102" fmla="*/ 763143 w 903319"/>
                    <a:gd name="connsiteY102" fmla="*/ 1158622 h 1827841"/>
                    <a:gd name="connsiteX103" fmla="*/ 747567 w 903319"/>
                    <a:gd name="connsiteY103" fmla="*/ 1153430 h 1827841"/>
                    <a:gd name="connsiteX104" fmla="*/ 706033 w 903319"/>
                    <a:gd name="connsiteY104" fmla="*/ 1156026 h 1827841"/>
                    <a:gd name="connsiteX105" fmla="*/ 698245 w 903319"/>
                    <a:gd name="connsiteY105" fmla="*/ 1163813 h 1827841"/>
                    <a:gd name="connsiteX106" fmla="*/ 693054 w 903319"/>
                    <a:gd name="connsiteY106" fmla="*/ 1174197 h 1827841"/>
                    <a:gd name="connsiteX107" fmla="*/ 669690 w 903319"/>
                    <a:gd name="connsiteY107" fmla="*/ 1176793 h 1827841"/>
                    <a:gd name="connsiteX108" fmla="*/ 654116 w 903319"/>
                    <a:gd name="connsiteY108" fmla="*/ 1163813 h 1827841"/>
                    <a:gd name="connsiteX109" fmla="*/ 654116 w 903319"/>
                    <a:gd name="connsiteY109" fmla="*/ 1145643 h 1827841"/>
                    <a:gd name="connsiteX110" fmla="*/ 651520 w 903319"/>
                    <a:gd name="connsiteY110" fmla="*/ 1127472 h 1827841"/>
                    <a:gd name="connsiteX111" fmla="*/ 635944 w 903319"/>
                    <a:gd name="connsiteY111" fmla="*/ 1114492 h 1827841"/>
                    <a:gd name="connsiteX112" fmla="*/ 589219 w 903319"/>
                    <a:gd name="connsiteY112" fmla="*/ 1104109 h 1827841"/>
                    <a:gd name="connsiteX113" fmla="*/ 519130 w 903319"/>
                    <a:gd name="connsiteY113" fmla="*/ 1215731 h 1827841"/>
                    <a:gd name="connsiteX114" fmla="*/ 500959 w 903319"/>
                    <a:gd name="connsiteY114" fmla="*/ 1189773 h 1827841"/>
                    <a:gd name="connsiteX115" fmla="*/ 480192 w 903319"/>
                    <a:gd name="connsiteY115" fmla="*/ 1189773 h 1827841"/>
                    <a:gd name="connsiteX116" fmla="*/ 459425 w 903319"/>
                    <a:gd name="connsiteY116" fmla="*/ 1246881 h 1827841"/>
                    <a:gd name="connsiteX117" fmla="*/ 451638 w 903319"/>
                    <a:gd name="connsiteY117" fmla="*/ 1257265 h 1827841"/>
                    <a:gd name="connsiteX118" fmla="*/ 436062 w 903319"/>
                    <a:gd name="connsiteY118" fmla="*/ 1283224 h 1827841"/>
                    <a:gd name="connsiteX119" fmla="*/ 438658 w 903319"/>
                    <a:gd name="connsiteY119" fmla="*/ 1293607 h 1827841"/>
                    <a:gd name="connsiteX120" fmla="*/ 475001 w 903319"/>
                    <a:gd name="connsiteY120" fmla="*/ 1322162 h 1827841"/>
                    <a:gd name="connsiteX121" fmla="*/ 433467 w 903319"/>
                    <a:gd name="connsiteY121" fmla="*/ 1363695 h 1827841"/>
                    <a:gd name="connsiteX122" fmla="*/ 446446 w 903319"/>
                    <a:gd name="connsiteY122" fmla="*/ 1374079 h 1827841"/>
                    <a:gd name="connsiteX123" fmla="*/ 446446 w 903319"/>
                    <a:gd name="connsiteY123" fmla="*/ 1405229 h 1827841"/>
                    <a:gd name="connsiteX124" fmla="*/ 464617 w 903319"/>
                    <a:gd name="connsiteY124" fmla="*/ 1438976 h 1827841"/>
                    <a:gd name="connsiteX125" fmla="*/ 451638 w 903319"/>
                    <a:gd name="connsiteY125" fmla="*/ 1457147 h 1827841"/>
                    <a:gd name="connsiteX126" fmla="*/ 451638 w 903319"/>
                    <a:gd name="connsiteY126" fmla="*/ 1477914 h 1827841"/>
                    <a:gd name="connsiteX127" fmla="*/ 438658 w 903319"/>
                    <a:gd name="connsiteY127" fmla="*/ 1503872 h 1827841"/>
                    <a:gd name="connsiteX128" fmla="*/ 420487 w 903319"/>
                    <a:gd name="connsiteY128" fmla="*/ 1498680 h 1827841"/>
                    <a:gd name="connsiteX129" fmla="*/ 407507 w 903319"/>
                    <a:gd name="connsiteY129" fmla="*/ 1519447 h 1827841"/>
                    <a:gd name="connsiteX130" fmla="*/ 410104 w 903319"/>
                    <a:gd name="connsiteY130" fmla="*/ 1529831 h 1827841"/>
                    <a:gd name="connsiteX131" fmla="*/ 394528 w 903319"/>
                    <a:gd name="connsiteY131" fmla="*/ 1571365 h 1827841"/>
                    <a:gd name="connsiteX132" fmla="*/ 417891 w 903319"/>
                    <a:gd name="connsiteY132" fmla="*/ 1586940 h 1827841"/>
                    <a:gd name="connsiteX133" fmla="*/ 412700 w 903319"/>
                    <a:gd name="connsiteY133" fmla="*/ 1625878 h 1827841"/>
                    <a:gd name="connsiteX134" fmla="*/ 386741 w 903319"/>
                    <a:gd name="connsiteY134" fmla="*/ 1625878 h 1827841"/>
                    <a:gd name="connsiteX135" fmla="*/ 384145 w 903319"/>
                    <a:gd name="connsiteY135" fmla="*/ 1644049 h 1827841"/>
                    <a:gd name="connsiteX136" fmla="*/ 391933 w 903319"/>
                    <a:gd name="connsiteY136" fmla="*/ 1659624 h 1827841"/>
                    <a:gd name="connsiteX137" fmla="*/ 389337 w 903319"/>
                    <a:gd name="connsiteY137" fmla="*/ 1672603 h 1827841"/>
                    <a:gd name="connsiteX138" fmla="*/ 407507 w 903319"/>
                    <a:gd name="connsiteY138" fmla="*/ 1688179 h 1827841"/>
                    <a:gd name="connsiteX139" fmla="*/ 399720 w 903319"/>
                    <a:gd name="connsiteY139" fmla="*/ 1721925 h 1827841"/>
                    <a:gd name="connsiteX140" fmla="*/ 363378 w 903319"/>
                    <a:gd name="connsiteY140" fmla="*/ 1727117 h 1827841"/>
                    <a:gd name="connsiteX141" fmla="*/ 360782 w 903319"/>
                    <a:gd name="connsiteY141" fmla="*/ 1745288 h 1827841"/>
                    <a:gd name="connsiteX142" fmla="*/ 340015 w 903319"/>
                    <a:gd name="connsiteY142" fmla="*/ 1737500 h 1827841"/>
                    <a:gd name="connsiteX143" fmla="*/ 314056 w 903319"/>
                    <a:gd name="connsiteY143" fmla="*/ 1750480 h 1827841"/>
                    <a:gd name="connsiteX144" fmla="*/ 303673 w 903319"/>
                    <a:gd name="connsiteY144" fmla="*/ 1779034 h 1827841"/>
                    <a:gd name="connsiteX145" fmla="*/ 277714 w 903319"/>
                    <a:gd name="connsiteY145" fmla="*/ 1786821 h 1827841"/>
                    <a:gd name="connsiteX146" fmla="*/ 264735 w 903319"/>
                    <a:gd name="connsiteY146" fmla="*/ 1802397 h 1827841"/>
                    <a:gd name="connsiteX147" fmla="*/ 230988 w 903319"/>
                    <a:gd name="connsiteY147" fmla="*/ 1810184 h 1827841"/>
                    <a:gd name="connsiteX148" fmla="*/ 223201 w 903319"/>
                    <a:gd name="connsiteY148" fmla="*/ 1823164 h 1827841"/>
                    <a:gd name="connsiteX149" fmla="*/ 195133 w 903319"/>
                    <a:gd name="connsiteY149" fmla="*/ 1827841 h 1827841"/>
                    <a:gd name="connsiteX150" fmla="*/ 18960 w 903319"/>
                    <a:gd name="connsiteY150" fmla="*/ 788629 h 1827841"/>
                    <a:gd name="connsiteX0" fmla="*/ 0 w 708186"/>
                    <a:gd name="connsiteY0" fmla="*/ 124694 h 1827841"/>
                    <a:gd name="connsiteX1" fmla="*/ 12493 w 708186"/>
                    <a:gd name="connsiteY1" fmla="*/ 115949 h 1827841"/>
                    <a:gd name="connsiteX2" fmla="*/ 54027 w 708186"/>
                    <a:gd name="connsiteY2" fmla="*/ 133255 h 1827841"/>
                    <a:gd name="connsiteX3" fmla="*/ 66140 w 708186"/>
                    <a:gd name="connsiteY3" fmla="*/ 122871 h 1827841"/>
                    <a:gd name="connsiteX4" fmla="*/ 81716 w 708186"/>
                    <a:gd name="connsiteY4" fmla="*/ 124602 h 1827841"/>
                    <a:gd name="connsiteX5" fmla="*/ 83447 w 708186"/>
                    <a:gd name="connsiteY5" fmla="*/ 134985 h 1827841"/>
                    <a:gd name="connsiteX6" fmla="*/ 92099 w 708186"/>
                    <a:gd name="connsiteY6" fmla="*/ 134985 h 1827841"/>
                    <a:gd name="connsiteX7" fmla="*/ 99022 w 708186"/>
                    <a:gd name="connsiteY7" fmla="*/ 145369 h 1827841"/>
                    <a:gd name="connsiteX8" fmla="*/ 107674 w 708186"/>
                    <a:gd name="connsiteY8" fmla="*/ 145369 h 1827841"/>
                    <a:gd name="connsiteX9" fmla="*/ 109405 w 708186"/>
                    <a:gd name="connsiteY9" fmla="*/ 164405 h 1827841"/>
                    <a:gd name="connsiteX10" fmla="*/ 99022 w 708186"/>
                    <a:gd name="connsiteY10" fmla="*/ 183441 h 1827841"/>
                    <a:gd name="connsiteX11" fmla="*/ 100752 w 708186"/>
                    <a:gd name="connsiteY11" fmla="*/ 193825 h 1827841"/>
                    <a:gd name="connsiteX12" fmla="*/ 88638 w 708186"/>
                    <a:gd name="connsiteY12" fmla="*/ 212861 h 1827841"/>
                    <a:gd name="connsiteX13" fmla="*/ 138826 w 708186"/>
                    <a:gd name="connsiteY13" fmla="*/ 235359 h 1827841"/>
                    <a:gd name="connsiteX14" fmla="*/ 150939 w 708186"/>
                    <a:gd name="connsiteY14" fmla="*/ 231897 h 1827841"/>
                    <a:gd name="connsiteX15" fmla="*/ 150939 w 708186"/>
                    <a:gd name="connsiteY15" fmla="*/ 218053 h 1827841"/>
                    <a:gd name="connsiteX16" fmla="*/ 173437 w 708186"/>
                    <a:gd name="connsiteY16" fmla="*/ 190364 h 1827841"/>
                    <a:gd name="connsiteX17" fmla="*/ 190742 w 708186"/>
                    <a:gd name="connsiteY17" fmla="*/ 190364 h 1827841"/>
                    <a:gd name="connsiteX18" fmla="*/ 214971 w 708186"/>
                    <a:gd name="connsiteY18" fmla="*/ 193825 h 1827841"/>
                    <a:gd name="connsiteX19" fmla="*/ 244390 w 708186"/>
                    <a:gd name="connsiteY19" fmla="*/ 188633 h 1827841"/>
                    <a:gd name="connsiteX20" fmla="*/ 261696 w 708186"/>
                    <a:gd name="connsiteY20" fmla="*/ 173058 h 1827841"/>
                    <a:gd name="connsiteX21" fmla="*/ 285924 w 708186"/>
                    <a:gd name="connsiteY21" fmla="*/ 174788 h 1827841"/>
                    <a:gd name="connsiteX22" fmla="*/ 294577 w 708186"/>
                    <a:gd name="connsiteY22" fmla="*/ 167866 h 1827841"/>
                    <a:gd name="connsiteX23" fmla="*/ 313614 w 708186"/>
                    <a:gd name="connsiteY23" fmla="*/ 179980 h 1827841"/>
                    <a:gd name="connsiteX24" fmla="*/ 318806 w 708186"/>
                    <a:gd name="connsiteY24" fmla="*/ 199017 h 1827841"/>
                    <a:gd name="connsiteX25" fmla="*/ 336111 w 708186"/>
                    <a:gd name="connsiteY25" fmla="*/ 185172 h 1827841"/>
                    <a:gd name="connsiteX26" fmla="*/ 330920 w 708186"/>
                    <a:gd name="connsiteY26" fmla="*/ 169597 h 1827841"/>
                    <a:gd name="connsiteX27" fmla="*/ 336111 w 708186"/>
                    <a:gd name="connsiteY27" fmla="*/ 159213 h 1827841"/>
                    <a:gd name="connsiteX28" fmla="*/ 330920 w 708186"/>
                    <a:gd name="connsiteY28" fmla="*/ 133255 h 1827841"/>
                    <a:gd name="connsiteX29" fmla="*/ 349955 w 708186"/>
                    <a:gd name="connsiteY29" fmla="*/ 114218 h 1827841"/>
                    <a:gd name="connsiteX30" fmla="*/ 362070 w 708186"/>
                    <a:gd name="connsiteY30" fmla="*/ 109026 h 1827841"/>
                    <a:gd name="connsiteX31" fmla="*/ 394952 w 708186"/>
                    <a:gd name="connsiteY31" fmla="*/ 91721 h 1827841"/>
                    <a:gd name="connsiteX32" fmla="*/ 398412 w 708186"/>
                    <a:gd name="connsiteY32" fmla="*/ 60570 h 1827841"/>
                    <a:gd name="connsiteX33" fmla="*/ 410526 w 708186"/>
                    <a:gd name="connsiteY33" fmla="*/ 36342 h 1827841"/>
                    <a:gd name="connsiteX34" fmla="*/ 514361 w 708186"/>
                    <a:gd name="connsiteY34" fmla="*/ 0 h 1827841"/>
                    <a:gd name="connsiteX35" fmla="*/ 523013 w 708186"/>
                    <a:gd name="connsiteY35" fmla="*/ 6922 h 1827841"/>
                    <a:gd name="connsiteX36" fmla="*/ 562817 w 708186"/>
                    <a:gd name="connsiteY36" fmla="*/ 10384 h 1827841"/>
                    <a:gd name="connsiteX37" fmla="*/ 564547 w 708186"/>
                    <a:gd name="connsiteY37" fmla="*/ 31150 h 1827841"/>
                    <a:gd name="connsiteX38" fmla="*/ 571470 w 708186"/>
                    <a:gd name="connsiteY38" fmla="*/ 43264 h 1827841"/>
                    <a:gd name="connsiteX39" fmla="*/ 578392 w 708186"/>
                    <a:gd name="connsiteY39" fmla="*/ 107296 h 1827841"/>
                    <a:gd name="connsiteX40" fmla="*/ 580123 w 708186"/>
                    <a:gd name="connsiteY40" fmla="*/ 117679 h 1827841"/>
                    <a:gd name="connsiteX41" fmla="*/ 583584 w 708186"/>
                    <a:gd name="connsiteY41" fmla="*/ 128063 h 1827841"/>
                    <a:gd name="connsiteX42" fmla="*/ 600890 w 708186"/>
                    <a:gd name="connsiteY42" fmla="*/ 128063 h 1827841"/>
                    <a:gd name="connsiteX43" fmla="*/ 600890 w 708186"/>
                    <a:gd name="connsiteY43" fmla="*/ 148830 h 1827841"/>
                    <a:gd name="connsiteX44" fmla="*/ 635502 w 708186"/>
                    <a:gd name="connsiteY44" fmla="*/ 173058 h 1827841"/>
                    <a:gd name="connsiteX45" fmla="*/ 652807 w 708186"/>
                    <a:gd name="connsiteY45" fmla="*/ 169597 h 1827841"/>
                    <a:gd name="connsiteX46" fmla="*/ 663191 w 708186"/>
                    <a:gd name="connsiteY46" fmla="*/ 188633 h 1827841"/>
                    <a:gd name="connsiteX47" fmla="*/ 656269 w 708186"/>
                    <a:gd name="connsiteY47" fmla="*/ 214592 h 1827841"/>
                    <a:gd name="connsiteX48" fmla="*/ 663191 w 708186"/>
                    <a:gd name="connsiteY48" fmla="*/ 231897 h 1827841"/>
                    <a:gd name="connsiteX49" fmla="*/ 661460 w 708186"/>
                    <a:gd name="connsiteY49" fmla="*/ 249203 h 1827841"/>
                    <a:gd name="connsiteX50" fmla="*/ 644155 w 708186"/>
                    <a:gd name="connsiteY50" fmla="*/ 257856 h 1827841"/>
                    <a:gd name="connsiteX51" fmla="*/ 644155 w 708186"/>
                    <a:gd name="connsiteY51" fmla="*/ 268240 h 1827841"/>
                    <a:gd name="connsiteX52" fmla="*/ 658000 w 708186"/>
                    <a:gd name="connsiteY52" fmla="*/ 273431 h 1827841"/>
                    <a:gd name="connsiteX53" fmla="*/ 663093 w 708186"/>
                    <a:gd name="connsiteY53" fmla="*/ 303993 h 1827841"/>
                    <a:gd name="connsiteX54" fmla="*/ 596044 w 708186"/>
                    <a:gd name="connsiteY54" fmla="*/ 324310 h 1827841"/>
                    <a:gd name="connsiteX55" fmla="*/ 581508 w 708186"/>
                    <a:gd name="connsiteY55" fmla="*/ 345077 h 1827841"/>
                    <a:gd name="connsiteX56" fmla="*/ 556587 w 708186"/>
                    <a:gd name="connsiteY56" fmla="*/ 338847 h 1827841"/>
                    <a:gd name="connsiteX57" fmla="*/ 523360 w 708186"/>
                    <a:gd name="connsiteY57" fmla="*/ 351307 h 1827841"/>
                    <a:gd name="connsiteX58" fmla="*/ 523360 w 708186"/>
                    <a:gd name="connsiteY58" fmla="*/ 372074 h 1827841"/>
                    <a:gd name="connsiteX59" fmla="*/ 519207 w 708186"/>
                    <a:gd name="connsiteY59" fmla="*/ 401148 h 1827841"/>
                    <a:gd name="connsiteX60" fmla="*/ 477673 w 708186"/>
                    <a:gd name="connsiteY60" fmla="*/ 409455 h 1827841"/>
                    <a:gd name="connsiteX61" fmla="*/ 469366 w 708186"/>
                    <a:gd name="connsiteY61" fmla="*/ 426068 h 1827841"/>
                    <a:gd name="connsiteX62" fmla="*/ 444446 w 708186"/>
                    <a:gd name="connsiteY62" fmla="*/ 453065 h 1827841"/>
                    <a:gd name="connsiteX63" fmla="*/ 438216 w 708186"/>
                    <a:gd name="connsiteY63" fmla="*/ 469679 h 1827841"/>
                    <a:gd name="connsiteX64" fmla="*/ 444446 w 708186"/>
                    <a:gd name="connsiteY64" fmla="*/ 492523 h 1827841"/>
                    <a:gd name="connsiteX65" fmla="*/ 425755 w 708186"/>
                    <a:gd name="connsiteY65" fmla="*/ 521596 h 1827841"/>
                    <a:gd name="connsiteX66" fmla="*/ 421602 w 708186"/>
                    <a:gd name="connsiteY66" fmla="*/ 619201 h 1827841"/>
                    <a:gd name="connsiteX67" fmla="*/ 461059 w 708186"/>
                    <a:gd name="connsiteY67" fmla="*/ 633738 h 1827841"/>
                    <a:gd name="connsiteX68" fmla="*/ 475596 w 708186"/>
                    <a:gd name="connsiteY68" fmla="*/ 652428 h 1827841"/>
                    <a:gd name="connsiteX69" fmla="*/ 494286 w 708186"/>
                    <a:gd name="connsiteY69" fmla="*/ 654505 h 1827841"/>
                    <a:gd name="connsiteX70" fmla="*/ 498440 w 708186"/>
                    <a:gd name="connsiteY70" fmla="*/ 639968 h 1827841"/>
                    <a:gd name="connsiteX71" fmla="*/ 529590 w 708186"/>
                    <a:gd name="connsiteY71" fmla="*/ 656581 h 1827841"/>
                    <a:gd name="connsiteX72" fmla="*/ 562817 w 708186"/>
                    <a:gd name="connsiteY72" fmla="*/ 635814 h 1827841"/>
                    <a:gd name="connsiteX73" fmla="*/ 612658 w 708186"/>
                    <a:gd name="connsiteY73" fmla="*/ 637891 h 1827841"/>
                    <a:gd name="connsiteX74" fmla="*/ 627195 w 708186"/>
                    <a:gd name="connsiteY74" fmla="*/ 658658 h 1827841"/>
                    <a:gd name="connsiteX75" fmla="*/ 631348 w 708186"/>
                    <a:gd name="connsiteY75" fmla="*/ 716805 h 1827841"/>
                    <a:gd name="connsiteX76" fmla="*/ 631348 w 708186"/>
                    <a:gd name="connsiteY76" fmla="*/ 760416 h 1827841"/>
                    <a:gd name="connsiteX77" fmla="*/ 620965 w 708186"/>
                    <a:gd name="connsiteY77" fmla="*/ 772876 h 1827841"/>
                    <a:gd name="connsiteX78" fmla="*/ 587738 w 708186"/>
                    <a:gd name="connsiteY78" fmla="*/ 789490 h 1827841"/>
                    <a:gd name="connsiteX79" fmla="*/ 591891 w 708186"/>
                    <a:gd name="connsiteY79" fmla="*/ 818563 h 1827841"/>
                    <a:gd name="connsiteX80" fmla="*/ 612658 w 708186"/>
                    <a:gd name="connsiteY80" fmla="*/ 839330 h 1827841"/>
                    <a:gd name="connsiteX81" fmla="*/ 612658 w 708186"/>
                    <a:gd name="connsiteY81" fmla="*/ 847637 h 1827841"/>
                    <a:gd name="connsiteX82" fmla="*/ 610581 w 708186"/>
                    <a:gd name="connsiteY82" fmla="*/ 868404 h 1827841"/>
                    <a:gd name="connsiteX83" fmla="*/ 614735 w 708186"/>
                    <a:gd name="connsiteY83" fmla="*/ 891248 h 1827841"/>
                    <a:gd name="connsiteX84" fmla="*/ 577354 w 708186"/>
                    <a:gd name="connsiteY84" fmla="*/ 899554 h 1827841"/>
                    <a:gd name="connsiteX85" fmla="*/ 585661 w 708186"/>
                    <a:gd name="connsiteY85" fmla="*/ 930705 h 1827841"/>
                    <a:gd name="connsiteX86" fmla="*/ 618888 w 708186"/>
                    <a:gd name="connsiteY86" fmla="*/ 932782 h 1827841"/>
                    <a:gd name="connsiteX87" fmla="*/ 629272 w 708186"/>
                    <a:gd name="connsiteY87" fmla="*/ 959778 h 1827841"/>
                    <a:gd name="connsiteX88" fmla="*/ 614735 w 708186"/>
                    <a:gd name="connsiteY88" fmla="*/ 978469 h 1827841"/>
                    <a:gd name="connsiteX89" fmla="*/ 623042 w 708186"/>
                    <a:gd name="connsiteY89" fmla="*/ 1007542 h 1827841"/>
                    <a:gd name="connsiteX90" fmla="*/ 618888 w 708186"/>
                    <a:gd name="connsiteY90" fmla="*/ 1040770 h 1827841"/>
                    <a:gd name="connsiteX91" fmla="*/ 679631 w 708186"/>
                    <a:gd name="connsiteY91" fmla="*/ 1085314 h 1827841"/>
                    <a:gd name="connsiteX92" fmla="*/ 679631 w 708186"/>
                    <a:gd name="connsiteY92" fmla="*/ 1106705 h 1827841"/>
                    <a:gd name="connsiteX93" fmla="*/ 695207 w 708186"/>
                    <a:gd name="connsiteY93" fmla="*/ 1119684 h 1827841"/>
                    <a:gd name="connsiteX94" fmla="*/ 708186 w 708186"/>
                    <a:gd name="connsiteY94" fmla="*/ 1130067 h 1827841"/>
                    <a:gd name="connsiteX95" fmla="*/ 695207 w 708186"/>
                    <a:gd name="connsiteY95" fmla="*/ 1166410 h 1827841"/>
                    <a:gd name="connsiteX96" fmla="*/ 664057 w 708186"/>
                    <a:gd name="connsiteY96" fmla="*/ 1166410 h 1827841"/>
                    <a:gd name="connsiteX97" fmla="*/ 656269 w 708186"/>
                    <a:gd name="connsiteY97" fmla="*/ 1176793 h 1827841"/>
                    <a:gd name="connsiteX98" fmla="*/ 653673 w 708186"/>
                    <a:gd name="connsiteY98" fmla="*/ 1200156 h 1827841"/>
                    <a:gd name="connsiteX99" fmla="*/ 596563 w 708186"/>
                    <a:gd name="connsiteY99" fmla="*/ 1200156 h 1827841"/>
                    <a:gd name="connsiteX100" fmla="*/ 596563 w 708186"/>
                    <a:gd name="connsiteY100" fmla="*/ 1166410 h 1827841"/>
                    <a:gd name="connsiteX101" fmla="*/ 583584 w 708186"/>
                    <a:gd name="connsiteY101" fmla="*/ 1153430 h 1827841"/>
                    <a:gd name="connsiteX102" fmla="*/ 568010 w 708186"/>
                    <a:gd name="connsiteY102" fmla="*/ 1158622 h 1827841"/>
                    <a:gd name="connsiteX103" fmla="*/ 552434 w 708186"/>
                    <a:gd name="connsiteY103" fmla="*/ 1153430 h 1827841"/>
                    <a:gd name="connsiteX104" fmla="*/ 510900 w 708186"/>
                    <a:gd name="connsiteY104" fmla="*/ 1156026 h 1827841"/>
                    <a:gd name="connsiteX105" fmla="*/ 503112 w 708186"/>
                    <a:gd name="connsiteY105" fmla="*/ 1163813 h 1827841"/>
                    <a:gd name="connsiteX106" fmla="*/ 497921 w 708186"/>
                    <a:gd name="connsiteY106" fmla="*/ 1174197 h 1827841"/>
                    <a:gd name="connsiteX107" fmla="*/ 474557 w 708186"/>
                    <a:gd name="connsiteY107" fmla="*/ 1176793 h 1827841"/>
                    <a:gd name="connsiteX108" fmla="*/ 458983 w 708186"/>
                    <a:gd name="connsiteY108" fmla="*/ 1163813 h 1827841"/>
                    <a:gd name="connsiteX109" fmla="*/ 458983 w 708186"/>
                    <a:gd name="connsiteY109" fmla="*/ 1145643 h 1827841"/>
                    <a:gd name="connsiteX110" fmla="*/ 456387 w 708186"/>
                    <a:gd name="connsiteY110" fmla="*/ 1127472 h 1827841"/>
                    <a:gd name="connsiteX111" fmla="*/ 440811 w 708186"/>
                    <a:gd name="connsiteY111" fmla="*/ 1114492 h 1827841"/>
                    <a:gd name="connsiteX112" fmla="*/ 394086 w 708186"/>
                    <a:gd name="connsiteY112" fmla="*/ 1104109 h 1827841"/>
                    <a:gd name="connsiteX113" fmla="*/ 323997 w 708186"/>
                    <a:gd name="connsiteY113" fmla="*/ 1215731 h 1827841"/>
                    <a:gd name="connsiteX114" fmla="*/ 305826 w 708186"/>
                    <a:gd name="connsiteY114" fmla="*/ 1189773 h 1827841"/>
                    <a:gd name="connsiteX115" fmla="*/ 285059 w 708186"/>
                    <a:gd name="connsiteY115" fmla="*/ 1189773 h 1827841"/>
                    <a:gd name="connsiteX116" fmla="*/ 264292 w 708186"/>
                    <a:gd name="connsiteY116" fmla="*/ 1246881 h 1827841"/>
                    <a:gd name="connsiteX117" fmla="*/ 256505 w 708186"/>
                    <a:gd name="connsiteY117" fmla="*/ 1257265 h 1827841"/>
                    <a:gd name="connsiteX118" fmla="*/ 240929 w 708186"/>
                    <a:gd name="connsiteY118" fmla="*/ 1283224 h 1827841"/>
                    <a:gd name="connsiteX119" fmla="*/ 243525 w 708186"/>
                    <a:gd name="connsiteY119" fmla="*/ 1293607 h 1827841"/>
                    <a:gd name="connsiteX120" fmla="*/ 279868 w 708186"/>
                    <a:gd name="connsiteY120" fmla="*/ 1322162 h 1827841"/>
                    <a:gd name="connsiteX121" fmla="*/ 238334 w 708186"/>
                    <a:gd name="connsiteY121" fmla="*/ 1363695 h 1827841"/>
                    <a:gd name="connsiteX122" fmla="*/ 251313 w 708186"/>
                    <a:gd name="connsiteY122" fmla="*/ 1374079 h 1827841"/>
                    <a:gd name="connsiteX123" fmla="*/ 251313 w 708186"/>
                    <a:gd name="connsiteY123" fmla="*/ 1405229 h 1827841"/>
                    <a:gd name="connsiteX124" fmla="*/ 269484 w 708186"/>
                    <a:gd name="connsiteY124" fmla="*/ 1438976 h 1827841"/>
                    <a:gd name="connsiteX125" fmla="*/ 256505 w 708186"/>
                    <a:gd name="connsiteY125" fmla="*/ 1457147 h 1827841"/>
                    <a:gd name="connsiteX126" fmla="*/ 256505 w 708186"/>
                    <a:gd name="connsiteY126" fmla="*/ 1477914 h 1827841"/>
                    <a:gd name="connsiteX127" fmla="*/ 243525 w 708186"/>
                    <a:gd name="connsiteY127" fmla="*/ 1503872 h 1827841"/>
                    <a:gd name="connsiteX128" fmla="*/ 225354 w 708186"/>
                    <a:gd name="connsiteY128" fmla="*/ 1498680 h 1827841"/>
                    <a:gd name="connsiteX129" fmla="*/ 212374 w 708186"/>
                    <a:gd name="connsiteY129" fmla="*/ 1519447 h 1827841"/>
                    <a:gd name="connsiteX130" fmla="*/ 214971 w 708186"/>
                    <a:gd name="connsiteY130" fmla="*/ 1529831 h 1827841"/>
                    <a:gd name="connsiteX131" fmla="*/ 199395 w 708186"/>
                    <a:gd name="connsiteY131" fmla="*/ 1571365 h 1827841"/>
                    <a:gd name="connsiteX132" fmla="*/ 222758 w 708186"/>
                    <a:gd name="connsiteY132" fmla="*/ 1586940 h 1827841"/>
                    <a:gd name="connsiteX133" fmla="*/ 217567 w 708186"/>
                    <a:gd name="connsiteY133" fmla="*/ 1625878 h 1827841"/>
                    <a:gd name="connsiteX134" fmla="*/ 191608 w 708186"/>
                    <a:gd name="connsiteY134" fmla="*/ 1625878 h 1827841"/>
                    <a:gd name="connsiteX135" fmla="*/ 189012 w 708186"/>
                    <a:gd name="connsiteY135" fmla="*/ 1644049 h 1827841"/>
                    <a:gd name="connsiteX136" fmla="*/ 196800 w 708186"/>
                    <a:gd name="connsiteY136" fmla="*/ 1659624 h 1827841"/>
                    <a:gd name="connsiteX137" fmla="*/ 194204 w 708186"/>
                    <a:gd name="connsiteY137" fmla="*/ 1672603 h 1827841"/>
                    <a:gd name="connsiteX138" fmla="*/ 212374 w 708186"/>
                    <a:gd name="connsiteY138" fmla="*/ 1688179 h 1827841"/>
                    <a:gd name="connsiteX139" fmla="*/ 204587 w 708186"/>
                    <a:gd name="connsiteY139" fmla="*/ 1721925 h 1827841"/>
                    <a:gd name="connsiteX140" fmla="*/ 168245 w 708186"/>
                    <a:gd name="connsiteY140" fmla="*/ 1727117 h 1827841"/>
                    <a:gd name="connsiteX141" fmla="*/ 165649 w 708186"/>
                    <a:gd name="connsiteY141" fmla="*/ 1745288 h 1827841"/>
                    <a:gd name="connsiteX142" fmla="*/ 144882 w 708186"/>
                    <a:gd name="connsiteY142" fmla="*/ 1737500 h 1827841"/>
                    <a:gd name="connsiteX143" fmla="*/ 118923 w 708186"/>
                    <a:gd name="connsiteY143" fmla="*/ 1750480 h 1827841"/>
                    <a:gd name="connsiteX144" fmla="*/ 108540 w 708186"/>
                    <a:gd name="connsiteY144" fmla="*/ 1779034 h 1827841"/>
                    <a:gd name="connsiteX145" fmla="*/ 82581 w 708186"/>
                    <a:gd name="connsiteY145" fmla="*/ 1786821 h 1827841"/>
                    <a:gd name="connsiteX146" fmla="*/ 69602 w 708186"/>
                    <a:gd name="connsiteY146" fmla="*/ 1802397 h 1827841"/>
                    <a:gd name="connsiteX147" fmla="*/ 35855 w 708186"/>
                    <a:gd name="connsiteY147" fmla="*/ 1810184 h 1827841"/>
                    <a:gd name="connsiteX148" fmla="*/ 28068 w 708186"/>
                    <a:gd name="connsiteY148" fmla="*/ 1823164 h 1827841"/>
                    <a:gd name="connsiteX149" fmla="*/ 0 w 708186"/>
                    <a:gd name="connsiteY149" fmla="*/ 1827841 h 182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08186" h="1827841">
                      <a:moveTo>
                        <a:pt x="0" y="124694"/>
                      </a:moveTo>
                      <a:lnTo>
                        <a:pt x="12493" y="115949"/>
                      </a:lnTo>
                      <a:lnTo>
                        <a:pt x="54027" y="133255"/>
                      </a:lnTo>
                      <a:lnTo>
                        <a:pt x="66140" y="122871"/>
                      </a:lnTo>
                      <a:lnTo>
                        <a:pt x="81716" y="124602"/>
                      </a:lnTo>
                      <a:lnTo>
                        <a:pt x="83447" y="134985"/>
                      </a:lnTo>
                      <a:lnTo>
                        <a:pt x="92099" y="134985"/>
                      </a:lnTo>
                      <a:lnTo>
                        <a:pt x="99022" y="145369"/>
                      </a:lnTo>
                      <a:lnTo>
                        <a:pt x="107674" y="145369"/>
                      </a:lnTo>
                      <a:lnTo>
                        <a:pt x="109405" y="164405"/>
                      </a:lnTo>
                      <a:lnTo>
                        <a:pt x="99022" y="183441"/>
                      </a:lnTo>
                      <a:lnTo>
                        <a:pt x="100752" y="193825"/>
                      </a:lnTo>
                      <a:lnTo>
                        <a:pt x="88638" y="212861"/>
                      </a:lnTo>
                      <a:lnTo>
                        <a:pt x="138826" y="235359"/>
                      </a:lnTo>
                      <a:lnTo>
                        <a:pt x="150939" y="231897"/>
                      </a:lnTo>
                      <a:lnTo>
                        <a:pt x="150939" y="218053"/>
                      </a:lnTo>
                      <a:lnTo>
                        <a:pt x="173437" y="190364"/>
                      </a:lnTo>
                      <a:lnTo>
                        <a:pt x="190742" y="190364"/>
                      </a:lnTo>
                      <a:lnTo>
                        <a:pt x="214971" y="193825"/>
                      </a:lnTo>
                      <a:lnTo>
                        <a:pt x="244390" y="188633"/>
                      </a:lnTo>
                      <a:lnTo>
                        <a:pt x="261696" y="173058"/>
                      </a:lnTo>
                      <a:lnTo>
                        <a:pt x="285924" y="174788"/>
                      </a:lnTo>
                      <a:lnTo>
                        <a:pt x="294577" y="167866"/>
                      </a:lnTo>
                      <a:lnTo>
                        <a:pt x="313614" y="179980"/>
                      </a:lnTo>
                      <a:lnTo>
                        <a:pt x="318806" y="199017"/>
                      </a:lnTo>
                      <a:lnTo>
                        <a:pt x="336111" y="185172"/>
                      </a:lnTo>
                      <a:lnTo>
                        <a:pt x="330920" y="169597"/>
                      </a:lnTo>
                      <a:lnTo>
                        <a:pt x="336111" y="159213"/>
                      </a:lnTo>
                      <a:lnTo>
                        <a:pt x="330920" y="133255"/>
                      </a:lnTo>
                      <a:lnTo>
                        <a:pt x="349955" y="114218"/>
                      </a:lnTo>
                      <a:lnTo>
                        <a:pt x="362070" y="109026"/>
                      </a:lnTo>
                      <a:lnTo>
                        <a:pt x="394952" y="91721"/>
                      </a:lnTo>
                      <a:lnTo>
                        <a:pt x="398412" y="60570"/>
                      </a:lnTo>
                      <a:lnTo>
                        <a:pt x="410526" y="36342"/>
                      </a:lnTo>
                      <a:lnTo>
                        <a:pt x="514361" y="0"/>
                      </a:lnTo>
                      <a:lnTo>
                        <a:pt x="523013" y="6922"/>
                      </a:lnTo>
                      <a:lnTo>
                        <a:pt x="562817" y="10384"/>
                      </a:lnTo>
                      <a:lnTo>
                        <a:pt x="564547" y="31150"/>
                      </a:lnTo>
                      <a:lnTo>
                        <a:pt x="571470" y="43264"/>
                      </a:lnTo>
                      <a:lnTo>
                        <a:pt x="578392" y="107296"/>
                      </a:lnTo>
                      <a:lnTo>
                        <a:pt x="580123" y="117679"/>
                      </a:lnTo>
                      <a:lnTo>
                        <a:pt x="583584" y="128063"/>
                      </a:lnTo>
                      <a:lnTo>
                        <a:pt x="600890" y="128063"/>
                      </a:lnTo>
                      <a:lnTo>
                        <a:pt x="600890" y="148830"/>
                      </a:lnTo>
                      <a:lnTo>
                        <a:pt x="635502" y="173058"/>
                      </a:lnTo>
                      <a:lnTo>
                        <a:pt x="652807" y="169597"/>
                      </a:lnTo>
                      <a:lnTo>
                        <a:pt x="663191" y="188633"/>
                      </a:lnTo>
                      <a:lnTo>
                        <a:pt x="656269" y="214592"/>
                      </a:lnTo>
                      <a:lnTo>
                        <a:pt x="663191" y="231897"/>
                      </a:lnTo>
                      <a:lnTo>
                        <a:pt x="661460" y="249203"/>
                      </a:lnTo>
                      <a:lnTo>
                        <a:pt x="644155" y="257856"/>
                      </a:lnTo>
                      <a:lnTo>
                        <a:pt x="644155" y="268240"/>
                      </a:lnTo>
                      <a:lnTo>
                        <a:pt x="658000" y="273431"/>
                      </a:lnTo>
                      <a:lnTo>
                        <a:pt x="663093" y="303993"/>
                      </a:lnTo>
                      <a:lnTo>
                        <a:pt x="596044" y="324310"/>
                      </a:lnTo>
                      <a:lnTo>
                        <a:pt x="581508" y="345077"/>
                      </a:lnTo>
                      <a:lnTo>
                        <a:pt x="556587" y="338847"/>
                      </a:lnTo>
                      <a:lnTo>
                        <a:pt x="523360" y="351307"/>
                      </a:lnTo>
                      <a:lnTo>
                        <a:pt x="523360" y="372074"/>
                      </a:lnTo>
                      <a:lnTo>
                        <a:pt x="519207" y="401148"/>
                      </a:lnTo>
                      <a:lnTo>
                        <a:pt x="477673" y="409455"/>
                      </a:lnTo>
                      <a:lnTo>
                        <a:pt x="469366" y="426068"/>
                      </a:lnTo>
                      <a:lnTo>
                        <a:pt x="444446" y="453065"/>
                      </a:lnTo>
                      <a:lnTo>
                        <a:pt x="438216" y="469679"/>
                      </a:lnTo>
                      <a:lnTo>
                        <a:pt x="444446" y="492523"/>
                      </a:lnTo>
                      <a:lnTo>
                        <a:pt x="425755" y="521596"/>
                      </a:lnTo>
                      <a:lnTo>
                        <a:pt x="421602" y="619201"/>
                      </a:lnTo>
                      <a:lnTo>
                        <a:pt x="461059" y="633738"/>
                      </a:lnTo>
                      <a:lnTo>
                        <a:pt x="475596" y="652428"/>
                      </a:lnTo>
                      <a:lnTo>
                        <a:pt x="494286" y="654505"/>
                      </a:lnTo>
                      <a:lnTo>
                        <a:pt x="498440" y="639968"/>
                      </a:lnTo>
                      <a:lnTo>
                        <a:pt x="529590" y="656581"/>
                      </a:lnTo>
                      <a:lnTo>
                        <a:pt x="562817" y="635814"/>
                      </a:lnTo>
                      <a:lnTo>
                        <a:pt x="612658" y="637891"/>
                      </a:lnTo>
                      <a:lnTo>
                        <a:pt x="627195" y="658658"/>
                      </a:lnTo>
                      <a:lnTo>
                        <a:pt x="631348" y="716805"/>
                      </a:lnTo>
                      <a:lnTo>
                        <a:pt x="631348" y="760416"/>
                      </a:lnTo>
                      <a:lnTo>
                        <a:pt x="620965" y="772876"/>
                      </a:lnTo>
                      <a:lnTo>
                        <a:pt x="587738" y="789490"/>
                      </a:lnTo>
                      <a:lnTo>
                        <a:pt x="591891" y="818563"/>
                      </a:lnTo>
                      <a:lnTo>
                        <a:pt x="612658" y="839330"/>
                      </a:lnTo>
                      <a:lnTo>
                        <a:pt x="612658" y="847637"/>
                      </a:lnTo>
                      <a:lnTo>
                        <a:pt x="610581" y="868404"/>
                      </a:lnTo>
                      <a:lnTo>
                        <a:pt x="614735" y="891248"/>
                      </a:lnTo>
                      <a:lnTo>
                        <a:pt x="577354" y="899554"/>
                      </a:lnTo>
                      <a:lnTo>
                        <a:pt x="585661" y="930705"/>
                      </a:lnTo>
                      <a:lnTo>
                        <a:pt x="618888" y="932782"/>
                      </a:lnTo>
                      <a:lnTo>
                        <a:pt x="629272" y="959778"/>
                      </a:lnTo>
                      <a:lnTo>
                        <a:pt x="614735" y="978469"/>
                      </a:lnTo>
                      <a:lnTo>
                        <a:pt x="623042" y="1007542"/>
                      </a:lnTo>
                      <a:lnTo>
                        <a:pt x="618888" y="1040770"/>
                      </a:lnTo>
                      <a:lnTo>
                        <a:pt x="679631" y="1085314"/>
                      </a:lnTo>
                      <a:lnTo>
                        <a:pt x="679631" y="1106705"/>
                      </a:lnTo>
                      <a:lnTo>
                        <a:pt x="695207" y="1119684"/>
                      </a:lnTo>
                      <a:lnTo>
                        <a:pt x="708186" y="1130067"/>
                      </a:lnTo>
                      <a:lnTo>
                        <a:pt x="695207" y="1166410"/>
                      </a:lnTo>
                      <a:lnTo>
                        <a:pt x="664057" y="1166410"/>
                      </a:lnTo>
                      <a:lnTo>
                        <a:pt x="656269" y="1176793"/>
                      </a:lnTo>
                      <a:lnTo>
                        <a:pt x="653673" y="1200156"/>
                      </a:lnTo>
                      <a:lnTo>
                        <a:pt x="596563" y="1200156"/>
                      </a:lnTo>
                      <a:lnTo>
                        <a:pt x="596563" y="1166410"/>
                      </a:lnTo>
                      <a:lnTo>
                        <a:pt x="583584" y="1153430"/>
                      </a:lnTo>
                      <a:lnTo>
                        <a:pt x="568010" y="1158622"/>
                      </a:lnTo>
                      <a:lnTo>
                        <a:pt x="552434" y="1153430"/>
                      </a:lnTo>
                      <a:lnTo>
                        <a:pt x="510900" y="1156026"/>
                      </a:lnTo>
                      <a:lnTo>
                        <a:pt x="503112" y="1163813"/>
                      </a:lnTo>
                      <a:lnTo>
                        <a:pt x="497921" y="1174197"/>
                      </a:lnTo>
                      <a:lnTo>
                        <a:pt x="474557" y="1176793"/>
                      </a:lnTo>
                      <a:lnTo>
                        <a:pt x="458983" y="1163813"/>
                      </a:lnTo>
                      <a:lnTo>
                        <a:pt x="458983" y="1145643"/>
                      </a:lnTo>
                      <a:lnTo>
                        <a:pt x="456387" y="1127472"/>
                      </a:lnTo>
                      <a:lnTo>
                        <a:pt x="440811" y="1114492"/>
                      </a:lnTo>
                      <a:lnTo>
                        <a:pt x="394086" y="1104109"/>
                      </a:lnTo>
                      <a:lnTo>
                        <a:pt x="323997" y="1215731"/>
                      </a:lnTo>
                      <a:lnTo>
                        <a:pt x="305826" y="1189773"/>
                      </a:lnTo>
                      <a:lnTo>
                        <a:pt x="285059" y="1189773"/>
                      </a:lnTo>
                      <a:lnTo>
                        <a:pt x="264292" y="1246881"/>
                      </a:lnTo>
                      <a:lnTo>
                        <a:pt x="256505" y="1257265"/>
                      </a:lnTo>
                      <a:lnTo>
                        <a:pt x="240929" y="1283224"/>
                      </a:lnTo>
                      <a:lnTo>
                        <a:pt x="243525" y="1293607"/>
                      </a:lnTo>
                      <a:lnTo>
                        <a:pt x="279868" y="1322162"/>
                      </a:lnTo>
                      <a:lnTo>
                        <a:pt x="238334" y="1363695"/>
                      </a:lnTo>
                      <a:lnTo>
                        <a:pt x="251313" y="1374079"/>
                      </a:lnTo>
                      <a:lnTo>
                        <a:pt x="251313" y="1405229"/>
                      </a:lnTo>
                      <a:lnTo>
                        <a:pt x="269484" y="1438976"/>
                      </a:lnTo>
                      <a:lnTo>
                        <a:pt x="256505" y="1457147"/>
                      </a:lnTo>
                      <a:lnTo>
                        <a:pt x="256505" y="1477914"/>
                      </a:lnTo>
                      <a:lnTo>
                        <a:pt x="243525" y="1503872"/>
                      </a:lnTo>
                      <a:lnTo>
                        <a:pt x="225354" y="1498680"/>
                      </a:lnTo>
                      <a:lnTo>
                        <a:pt x="212374" y="1519447"/>
                      </a:lnTo>
                      <a:lnTo>
                        <a:pt x="214971" y="1529831"/>
                      </a:lnTo>
                      <a:lnTo>
                        <a:pt x="199395" y="1571365"/>
                      </a:lnTo>
                      <a:lnTo>
                        <a:pt x="222758" y="1586940"/>
                      </a:lnTo>
                      <a:lnTo>
                        <a:pt x="217567" y="1625878"/>
                      </a:lnTo>
                      <a:lnTo>
                        <a:pt x="191608" y="1625878"/>
                      </a:lnTo>
                      <a:lnTo>
                        <a:pt x="189012" y="1644049"/>
                      </a:lnTo>
                      <a:lnTo>
                        <a:pt x="196800" y="1659624"/>
                      </a:lnTo>
                      <a:lnTo>
                        <a:pt x="194204" y="1672603"/>
                      </a:lnTo>
                      <a:lnTo>
                        <a:pt x="212374" y="1688179"/>
                      </a:lnTo>
                      <a:lnTo>
                        <a:pt x="204587" y="1721925"/>
                      </a:lnTo>
                      <a:lnTo>
                        <a:pt x="168245" y="1727117"/>
                      </a:lnTo>
                      <a:lnTo>
                        <a:pt x="165649" y="1745288"/>
                      </a:lnTo>
                      <a:lnTo>
                        <a:pt x="144882" y="1737500"/>
                      </a:lnTo>
                      <a:lnTo>
                        <a:pt x="118923" y="1750480"/>
                      </a:lnTo>
                      <a:lnTo>
                        <a:pt x="108540" y="1779034"/>
                      </a:lnTo>
                      <a:lnTo>
                        <a:pt x="82581" y="1786821"/>
                      </a:lnTo>
                      <a:lnTo>
                        <a:pt x="69602" y="1802397"/>
                      </a:lnTo>
                      <a:lnTo>
                        <a:pt x="35855" y="1810184"/>
                      </a:lnTo>
                      <a:lnTo>
                        <a:pt x="28068" y="1823164"/>
                      </a:lnTo>
                      <a:lnTo>
                        <a:pt x="0" y="182784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9DC3096-3A96-7220-2675-5B1774A2073E}"/>
                    </a:ext>
                  </a:extLst>
                </p:cNvPr>
                <p:cNvSpPr/>
                <p:nvPr/>
              </p:nvSpPr>
              <p:spPr>
                <a:xfrm>
                  <a:off x="1410795" y="1754043"/>
                  <a:ext cx="989027" cy="53968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BB51E01-CF58-99C7-FBC8-779DAAA47A8D}"/>
                    </a:ext>
                  </a:extLst>
                </p:cNvPr>
                <p:cNvSpPr/>
                <p:nvPr/>
              </p:nvSpPr>
              <p:spPr>
                <a:xfrm>
                  <a:off x="731163" y="2410969"/>
                  <a:ext cx="1042188" cy="1067766"/>
                </a:xfrm>
                <a:custGeom>
                  <a:avLst/>
                  <a:gdLst>
                    <a:gd name="connsiteX0" fmla="*/ 272080 w 1042188"/>
                    <a:gd name="connsiteY0" fmla="*/ 0 h 1067766"/>
                    <a:gd name="connsiteX1" fmla="*/ 289386 w 1042188"/>
                    <a:gd name="connsiteY1" fmla="*/ 48456 h 1067766"/>
                    <a:gd name="connsiteX2" fmla="*/ 285925 w 1042188"/>
                    <a:gd name="connsiteY2" fmla="*/ 64031 h 1067766"/>
                    <a:gd name="connsiteX3" fmla="*/ 289386 w 1042188"/>
                    <a:gd name="connsiteY3" fmla="*/ 81337 h 1067766"/>
                    <a:gd name="connsiteX4" fmla="*/ 308422 w 1042188"/>
                    <a:gd name="connsiteY4" fmla="*/ 96912 h 1067766"/>
                    <a:gd name="connsiteX5" fmla="*/ 310153 w 1042188"/>
                    <a:gd name="connsiteY5" fmla="*/ 124602 h 1067766"/>
                    <a:gd name="connsiteX6" fmla="*/ 306692 w 1042188"/>
                    <a:gd name="connsiteY6" fmla="*/ 136716 h 1067766"/>
                    <a:gd name="connsiteX7" fmla="*/ 303231 w 1042188"/>
                    <a:gd name="connsiteY7" fmla="*/ 171327 h 1067766"/>
                    <a:gd name="connsiteX8" fmla="*/ 292847 w 1042188"/>
                    <a:gd name="connsiteY8" fmla="*/ 188633 h 1067766"/>
                    <a:gd name="connsiteX9" fmla="*/ 303231 w 1042188"/>
                    <a:gd name="connsiteY9" fmla="*/ 216322 h 1067766"/>
                    <a:gd name="connsiteX10" fmla="*/ 298039 w 1042188"/>
                    <a:gd name="connsiteY10" fmla="*/ 250934 h 1067766"/>
                    <a:gd name="connsiteX11" fmla="*/ 275541 w 1042188"/>
                    <a:gd name="connsiteY11" fmla="*/ 269970 h 1067766"/>
                    <a:gd name="connsiteX12" fmla="*/ 304962 w 1042188"/>
                    <a:gd name="connsiteY12" fmla="*/ 289006 h 1067766"/>
                    <a:gd name="connsiteX13" fmla="*/ 306692 w 1042188"/>
                    <a:gd name="connsiteY13" fmla="*/ 330540 h 1067766"/>
                    <a:gd name="connsiteX14" fmla="*/ 329189 w 1042188"/>
                    <a:gd name="connsiteY14" fmla="*/ 346116 h 1067766"/>
                    <a:gd name="connsiteX15" fmla="*/ 358609 w 1042188"/>
                    <a:gd name="connsiteY15" fmla="*/ 318426 h 1067766"/>
                    <a:gd name="connsiteX16" fmla="*/ 400143 w 1042188"/>
                    <a:gd name="connsiteY16" fmla="*/ 347846 h 1067766"/>
                    <a:gd name="connsiteX17" fmla="*/ 386298 w 1042188"/>
                    <a:gd name="connsiteY17" fmla="*/ 385919 h 1067766"/>
                    <a:gd name="connsiteX18" fmla="*/ 412257 w 1042188"/>
                    <a:gd name="connsiteY18" fmla="*/ 420530 h 1067766"/>
                    <a:gd name="connsiteX19" fmla="*/ 413988 w 1042188"/>
                    <a:gd name="connsiteY19" fmla="*/ 444758 h 1067766"/>
                    <a:gd name="connsiteX20" fmla="*/ 434755 w 1042188"/>
                    <a:gd name="connsiteY20" fmla="*/ 449950 h 1067766"/>
                    <a:gd name="connsiteX21" fmla="*/ 439946 w 1042188"/>
                    <a:gd name="connsiteY21" fmla="*/ 472448 h 1067766"/>
                    <a:gd name="connsiteX22" fmla="*/ 498787 w 1042188"/>
                    <a:gd name="connsiteY22" fmla="*/ 479370 h 1067766"/>
                    <a:gd name="connsiteX23" fmla="*/ 531667 w 1042188"/>
                    <a:gd name="connsiteY23" fmla="*/ 446489 h 1067766"/>
                    <a:gd name="connsiteX24" fmla="*/ 526476 w 1042188"/>
                    <a:gd name="connsiteY24" fmla="*/ 418800 h 1067766"/>
                    <a:gd name="connsiteX25" fmla="*/ 517823 w 1042188"/>
                    <a:gd name="connsiteY25" fmla="*/ 399763 h 1067766"/>
                    <a:gd name="connsiteX26" fmla="*/ 521284 w 1042188"/>
                    <a:gd name="connsiteY26" fmla="*/ 353038 h 1067766"/>
                    <a:gd name="connsiteX27" fmla="*/ 512631 w 1042188"/>
                    <a:gd name="connsiteY27" fmla="*/ 330540 h 1067766"/>
                    <a:gd name="connsiteX28" fmla="*/ 535128 w 1042188"/>
                    <a:gd name="connsiteY28" fmla="*/ 313235 h 1067766"/>
                    <a:gd name="connsiteX29" fmla="*/ 538590 w 1042188"/>
                    <a:gd name="connsiteY29" fmla="*/ 231897 h 1067766"/>
                    <a:gd name="connsiteX30" fmla="*/ 571470 w 1042188"/>
                    <a:gd name="connsiteY30" fmla="*/ 202478 h 1067766"/>
                    <a:gd name="connsiteX31" fmla="*/ 595699 w 1042188"/>
                    <a:gd name="connsiteY31" fmla="*/ 221514 h 1067766"/>
                    <a:gd name="connsiteX32" fmla="*/ 599159 w 1042188"/>
                    <a:gd name="connsiteY32" fmla="*/ 249203 h 1067766"/>
                    <a:gd name="connsiteX33" fmla="*/ 647616 w 1042188"/>
                    <a:gd name="connsiteY33" fmla="*/ 257856 h 1067766"/>
                    <a:gd name="connsiteX34" fmla="*/ 656269 w 1042188"/>
                    <a:gd name="connsiteY34" fmla="*/ 282084 h 1067766"/>
                    <a:gd name="connsiteX35" fmla="*/ 704725 w 1042188"/>
                    <a:gd name="connsiteY35" fmla="*/ 280354 h 1067766"/>
                    <a:gd name="connsiteX36" fmla="*/ 741068 w 1042188"/>
                    <a:gd name="connsiteY36" fmla="*/ 266509 h 1067766"/>
                    <a:gd name="connsiteX37" fmla="*/ 780871 w 1042188"/>
                    <a:gd name="connsiteY37" fmla="*/ 269970 h 1067766"/>
                    <a:gd name="connsiteX38" fmla="*/ 805099 w 1042188"/>
                    <a:gd name="connsiteY38" fmla="*/ 256126 h 1067766"/>
                    <a:gd name="connsiteX39" fmla="*/ 822405 w 1042188"/>
                    <a:gd name="connsiteY39" fmla="*/ 268240 h 1067766"/>
                    <a:gd name="connsiteX40" fmla="*/ 858748 w 1042188"/>
                    <a:gd name="connsiteY40" fmla="*/ 247473 h 1067766"/>
                    <a:gd name="connsiteX41" fmla="*/ 919317 w 1042188"/>
                    <a:gd name="connsiteY41" fmla="*/ 252664 h 1067766"/>
                    <a:gd name="connsiteX42" fmla="*/ 931431 w 1042188"/>
                    <a:gd name="connsiteY42" fmla="*/ 323618 h 1067766"/>
                    <a:gd name="connsiteX43" fmla="*/ 919317 w 1042188"/>
                    <a:gd name="connsiteY43" fmla="*/ 356499 h 1067766"/>
                    <a:gd name="connsiteX44" fmla="*/ 896819 w 1042188"/>
                    <a:gd name="connsiteY44" fmla="*/ 394572 h 1067766"/>
                    <a:gd name="connsiteX45" fmla="*/ 902012 w 1042188"/>
                    <a:gd name="connsiteY45" fmla="*/ 415339 h 1067766"/>
                    <a:gd name="connsiteX46" fmla="*/ 903742 w 1042188"/>
                    <a:gd name="connsiteY46" fmla="*/ 444758 h 1067766"/>
                    <a:gd name="connsiteX47" fmla="*/ 927971 w 1042188"/>
                    <a:gd name="connsiteY47" fmla="*/ 468987 h 1067766"/>
                    <a:gd name="connsiteX48" fmla="*/ 938353 w 1042188"/>
                    <a:gd name="connsiteY48" fmla="*/ 472448 h 1067766"/>
                    <a:gd name="connsiteX49" fmla="*/ 952198 w 1042188"/>
                    <a:gd name="connsiteY49" fmla="*/ 503598 h 1067766"/>
                    <a:gd name="connsiteX50" fmla="*/ 978157 w 1042188"/>
                    <a:gd name="connsiteY50" fmla="*/ 505329 h 1067766"/>
                    <a:gd name="connsiteX51" fmla="*/ 1009308 w 1042188"/>
                    <a:gd name="connsiteY51" fmla="*/ 505329 h 1067766"/>
                    <a:gd name="connsiteX52" fmla="*/ 985079 w 1042188"/>
                    <a:gd name="connsiteY52" fmla="*/ 562438 h 1067766"/>
                    <a:gd name="connsiteX53" fmla="*/ 986809 w 1042188"/>
                    <a:gd name="connsiteY53" fmla="*/ 609163 h 1067766"/>
                    <a:gd name="connsiteX54" fmla="*/ 997194 w 1042188"/>
                    <a:gd name="connsiteY54" fmla="*/ 614355 h 1067766"/>
                    <a:gd name="connsiteX55" fmla="*/ 1000654 w 1042188"/>
                    <a:gd name="connsiteY55" fmla="*/ 648967 h 1067766"/>
                    <a:gd name="connsiteX56" fmla="*/ 990272 w 1042188"/>
                    <a:gd name="connsiteY56" fmla="*/ 657619 h 1067766"/>
                    <a:gd name="connsiteX57" fmla="*/ 1007576 w 1042188"/>
                    <a:gd name="connsiteY57" fmla="*/ 685309 h 1067766"/>
                    <a:gd name="connsiteX58" fmla="*/ 1030075 w 1042188"/>
                    <a:gd name="connsiteY58" fmla="*/ 687039 h 1067766"/>
                    <a:gd name="connsiteX59" fmla="*/ 1035266 w 1042188"/>
                    <a:gd name="connsiteY59" fmla="*/ 699153 h 1067766"/>
                    <a:gd name="connsiteX60" fmla="*/ 1042188 w 1042188"/>
                    <a:gd name="connsiteY60" fmla="*/ 707806 h 1067766"/>
                    <a:gd name="connsiteX61" fmla="*/ 1028343 w 1042188"/>
                    <a:gd name="connsiteY61" fmla="*/ 782221 h 1067766"/>
                    <a:gd name="connsiteX62" fmla="*/ 981618 w 1042188"/>
                    <a:gd name="connsiteY62" fmla="*/ 806449 h 1067766"/>
                    <a:gd name="connsiteX63" fmla="*/ 976427 w 1042188"/>
                    <a:gd name="connsiteY63" fmla="*/ 830677 h 1067766"/>
                    <a:gd name="connsiteX64" fmla="*/ 971235 w 1042188"/>
                    <a:gd name="connsiteY64" fmla="*/ 873942 h 1067766"/>
                    <a:gd name="connsiteX65" fmla="*/ 953929 w 1042188"/>
                    <a:gd name="connsiteY65" fmla="*/ 894708 h 1067766"/>
                    <a:gd name="connsiteX66" fmla="*/ 921048 w 1042188"/>
                    <a:gd name="connsiteY66" fmla="*/ 910284 h 1067766"/>
                    <a:gd name="connsiteX67" fmla="*/ 903742 w 1042188"/>
                    <a:gd name="connsiteY67" fmla="*/ 958740 h 1067766"/>
                    <a:gd name="connsiteX68" fmla="*/ 910664 w 1042188"/>
                    <a:gd name="connsiteY68" fmla="*/ 998543 h 1067766"/>
                    <a:gd name="connsiteX69" fmla="*/ 893359 w 1042188"/>
                    <a:gd name="connsiteY69" fmla="*/ 1002004 h 1067766"/>
                    <a:gd name="connsiteX70" fmla="*/ 876052 w 1042188"/>
                    <a:gd name="connsiteY70" fmla="*/ 989890 h 1067766"/>
                    <a:gd name="connsiteX71" fmla="*/ 855285 w 1042188"/>
                    <a:gd name="connsiteY71" fmla="*/ 1002004 h 1067766"/>
                    <a:gd name="connsiteX72" fmla="*/ 846633 w 1042188"/>
                    <a:gd name="connsiteY72" fmla="*/ 1026232 h 1067766"/>
                    <a:gd name="connsiteX73" fmla="*/ 777410 w 1042188"/>
                    <a:gd name="connsiteY73" fmla="*/ 1050460 h 1067766"/>
                    <a:gd name="connsiteX74" fmla="*/ 725492 w 1042188"/>
                    <a:gd name="connsiteY74" fmla="*/ 1005465 h 1067766"/>
                    <a:gd name="connsiteX75" fmla="*/ 737606 w 1042188"/>
                    <a:gd name="connsiteY75" fmla="*/ 993351 h 1067766"/>
                    <a:gd name="connsiteX76" fmla="*/ 716839 w 1042188"/>
                    <a:gd name="connsiteY76" fmla="*/ 974315 h 1067766"/>
                    <a:gd name="connsiteX77" fmla="*/ 704725 w 1042188"/>
                    <a:gd name="connsiteY77" fmla="*/ 974315 h 1067766"/>
                    <a:gd name="connsiteX78" fmla="*/ 711648 w 1042188"/>
                    <a:gd name="connsiteY78" fmla="*/ 929320 h 1067766"/>
                    <a:gd name="connsiteX79" fmla="*/ 727223 w 1042188"/>
                    <a:gd name="connsiteY79" fmla="*/ 898170 h 1067766"/>
                    <a:gd name="connsiteX80" fmla="*/ 715109 w 1042188"/>
                    <a:gd name="connsiteY80" fmla="*/ 839330 h 1067766"/>
                    <a:gd name="connsiteX81" fmla="*/ 730684 w 1042188"/>
                    <a:gd name="connsiteY81" fmla="*/ 808180 h 1067766"/>
                    <a:gd name="connsiteX82" fmla="*/ 716839 w 1042188"/>
                    <a:gd name="connsiteY82" fmla="*/ 796066 h 1067766"/>
                    <a:gd name="connsiteX83" fmla="*/ 718570 w 1042188"/>
                    <a:gd name="connsiteY83" fmla="*/ 770107 h 1067766"/>
                    <a:gd name="connsiteX84" fmla="*/ 741068 w 1042188"/>
                    <a:gd name="connsiteY84" fmla="*/ 747609 h 1067766"/>
                    <a:gd name="connsiteX85" fmla="*/ 713379 w 1042188"/>
                    <a:gd name="connsiteY85" fmla="*/ 688770 h 1067766"/>
                    <a:gd name="connsiteX86" fmla="*/ 746259 w 1042188"/>
                    <a:gd name="connsiteY86" fmla="*/ 631661 h 1067766"/>
                    <a:gd name="connsiteX87" fmla="*/ 791254 w 1042188"/>
                    <a:gd name="connsiteY87" fmla="*/ 638583 h 1067766"/>
                    <a:gd name="connsiteX88" fmla="*/ 831058 w 1042188"/>
                    <a:gd name="connsiteY88" fmla="*/ 633391 h 1067766"/>
                    <a:gd name="connsiteX89" fmla="*/ 832788 w 1042188"/>
                    <a:gd name="connsiteY89" fmla="*/ 598780 h 1067766"/>
                    <a:gd name="connsiteX90" fmla="*/ 808560 w 1042188"/>
                    <a:gd name="connsiteY90" fmla="*/ 579743 h 1067766"/>
                    <a:gd name="connsiteX91" fmla="*/ 763565 w 1042188"/>
                    <a:gd name="connsiteY91" fmla="*/ 531287 h 1067766"/>
                    <a:gd name="connsiteX92" fmla="*/ 720301 w 1042188"/>
                    <a:gd name="connsiteY92" fmla="*/ 520904 h 1067766"/>
                    <a:gd name="connsiteX93" fmla="*/ 659730 w 1042188"/>
                    <a:gd name="connsiteY93" fmla="*/ 515712 h 1067766"/>
                    <a:gd name="connsiteX94" fmla="*/ 637233 w 1042188"/>
                    <a:gd name="connsiteY94" fmla="*/ 533018 h 1067766"/>
                    <a:gd name="connsiteX95" fmla="*/ 607813 w 1042188"/>
                    <a:gd name="connsiteY95" fmla="*/ 541671 h 1067766"/>
                    <a:gd name="connsiteX96" fmla="*/ 547243 w 1042188"/>
                    <a:gd name="connsiteY96" fmla="*/ 548593 h 1067766"/>
                    <a:gd name="connsiteX97" fmla="*/ 536858 w 1042188"/>
                    <a:gd name="connsiteY97" fmla="*/ 588396 h 1067766"/>
                    <a:gd name="connsiteX98" fmla="*/ 519554 w 1042188"/>
                    <a:gd name="connsiteY98" fmla="*/ 612624 h 1067766"/>
                    <a:gd name="connsiteX99" fmla="*/ 516092 w 1042188"/>
                    <a:gd name="connsiteY99" fmla="*/ 643775 h 1067766"/>
                    <a:gd name="connsiteX100" fmla="*/ 510900 w 1042188"/>
                    <a:gd name="connsiteY100" fmla="*/ 681847 h 1067766"/>
                    <a:gd name="connsiteX101" fmla="*/ 464175 w 1042188"/>
                    <a:gd name="connsiteY101" fmla="*/ 697423 h 1067766"/>
                    <a:gd name="connsiteX102" fmla="*/ 400143 w 1042188"/>
                    <a:gd name="connsiteY102" fmla="*/ 728573 h 1067766"/>
                    <a:gd name="connsiteX103" fmla="*/ 377645 w 1042188"/>
                    <a:gd name="connsiteY103" fmla="*/ 754532 h 1067766"/>
                    <a:gd name="connsiteX104" fmla="*/ 362070 w 1042188"/>
                    <a:gd name="connsiteY104" fmla="*/ 802988 h 1067766"/>
                    <a:gd name="connsiteX105" fmla="*/ 367263 w 1042188"/>
                    <a:gd name="connsiteY105" fmla="*/ 839330 h 1067766"/>
                    <a:gd name="connsiteX106" fmla="*/ 341303 w 1042188"/>
                    <a:gd name="connsiteY106" fmla="*/ 879133 h 1067766"/>
                    <a:gd name="connsiteX107" fmla="*/ 311884 w 1042188"/>
                    <a:gd name="connsiteY107" fmla="*/ 910284 h 1067766"/>
                    <a:gd name="connsiteX108" fmla="*/ 277272 w 1042188"/>
                    <a:gd name="connsiteY108" fmla="*/ 925859 h 1067766"/>
                    <a:gd name="connsiteX109" fmla="*/ 261697 w 1042188"/>
                    <a:gd name="connsiteY109" fmla="*/ 950087 h 1067766"/>
                    <a:gd name="connsiteX110" fmla="*/ 254774 w 1042188"/>
                    <a:gd name="connsiteY110" fmla="*/ 998543 h 1067766"/>
                    <a:gd name="connsiteX111" fmla="*/ 256505 w 1042188"/>
                    <a:gd name="connsiteY111" fmla="*/ 1026232 h 1067766"/>
                    <a:gd name="connsiteX112" fmla="*/ 277272 w 1042188"/>
                    <a:gd name="connsiteY112" fmla="*/ 1048730 h 1067766"/>
                    <a:gd name="connsiteX113" fmla="*/ 279002 w 1042188"/>
                    <a:gd name="connsiteY113" fmla="*/ 1067766 h 1067766"/>
                    <a:gd name="connsiteX114" fmla="*/ 206318 w 1042188"/>
                    <a:gd name="connsiteY114" fmla="*/ 1041808 h 1067766"/>
                    <a:gd name="connsiteX115" fmla="*/ 118059 w 1042188"/>
                    <a:gd name="connsiteY115" fmla="*/ 1007196 h 1067766"/>
                    <a:gd name="connsiteX116" fmla="*/ 47105 w 1042188"/>
                    <a:gd name="connsiteY116" fmla="*/ 993351 h 1067766"/>
                    <a:gd name="connsiteX117" fmla="*/ 0 w 1042188"/>
                    <a:gd name="connsiteY117" fmla="*/ 998704 h 1067766"/>
                    <a:gd name="connsiteX118" fmla="*/ 0 w 1042188"/>
                    <a:gd name="connsiteY118" fmla="*/ 389731 h 1067766"/>
                    <a:gd name="connsiteX119" fmla="*/ 28069 w 1042188"/>
                    <a:gd name="connsiteY119" fmla="*/ 385054 h 1067766"/>
                    <a:gd name="connsiteX120" fmla="*/ 35856 w 1042188"/>
                    <a:gd name="connsiteY120" fmla="*/ 372074 h 1067766"/>
                    <a:gd name="connsiteX121" fmla="*/ 69603 w 1042188"/>
                    <a:gd name="connsiteY121" fmla="*/ 364287 h 1067766"/>
                    <a:gd name="connsiteX122" fmla="*/ 82582 w 1042188"/>
                    <a:gd name="connsiteY122" fmla="*/ 348711 h 1067766"/>
                    <a:gd name="connsiteX123" fmla="*/ 108540 w 1042188"/>
                    <a:gd name="connsiteY123" fmla="*/ 340924 h 1067766"/>
                    <a:gd name="connsiteX124" fmla="*/ 118923 w 1042188"/>
                    <a:gd name="connsiteY124" fmla="*/ 312370 h 1067766"/>
                    <a:gd name="connsiteX125" fmla="*/ 144883 w 1042188"/>
                    <a:gd name="connsiteY125" fmla="*/ 299390 h 1067766"/>
                    <a:gd name="connsiteX126" fmla="*/ 165650 w 1042188"/>
                    <a:gd name="connsiteY126" fmla="*/ 307177 h 1067766"/>
                    <a:gd name="connsiteX127" fmla="*/ 168245 w 1042188"/>
                    <a:gd name="connsiteY127" fmla="*/ 289006 h 1067766"/>
                    <a:gd name="connsiteX128" fmla="*/ 204587 w 1042188"/>
                    <a:gd name="connsiteY128" fmla="*/ 283815 h 1067766"/>
                    <a:gd name="connsiteX129" fmla="*/ 212375 w 1042188"/>
                    <a:gd name="connsiteY129" fmla="*/ 250069 h 1067766"/>
                    <a:gd name="connsiteX130" fmla="*/ 194205 w 1042188"/>
                    <a:gd name="connsiteY130" fmla="*/ 234493 h 1067766"/>
                    <a:gd name="connsiteX131" fmla="*/ 196800 w 1042188"/>
                    <a:gd name="connsiteY131" fmla="*/ 221514 h 1067766"/>
                    <a:gd name="connsiteX132" fmla="*/ 189012 w 1042188"/>
                    <a:gd name="connsiteY132" fmla="*/ 205939 h 1067766"/>
                    <a:gd name="connsiteX133" fmla="*/ 191608 w 1042188"/>
                    <a:gd name="connsiteY133" fmla="*/ 187768 h 1067766"/>
                    <a:gd name="connsiteX134" fmla="*/ 217567 w 1042188"/>
                    <a:gd name="connsiteY134" fmla="*/ 187768 h 1067766"/>
                    <a:gd name="connsiteX135" fmla="*/ 222758 w 1042188"/>
                    <a:gd name="connsiteY135" fmla="*/ 148830 h 1067766"/>
                    <a:gd name="connsiteX136" fmla="*/ 199396 w 1042188"/>
                    <a:gd name="connsiteY136" fmla="*/ 133255 h 1067766"/>
                    <a:gd name="connsiteX137" fmla="*/ 214971 w 1042188"/>
                    <a:gd name="connsiteY137" fmla="*/ 91721 h 1067766"/>
                    <a:gd name="connsiteX138" fmla="*/ 212375 w 1042188"/>
                    <a:gd name="connsiteY138" fmla="*/ 81337 h 1067766"/>
                    <a:gd name="connsiteX139" fmla="*/ 225354 w 1042188"/>
                    <a:gd name="connsiteY139" fmla="*/ 60570 h 1067766"/>
                    <a:gd name="connsiteX140" fmla="*/ 243525 w 1042188"/>
                    <a:gd name="connsiteY140" fmla="*/ 65762 h 1067766"/>
                    <a:gd name="connsiteX141" fmla="*/ 256505 w 1042188"/>
                    <a:gd name="connsiteY141" fmla="*/ 39803 h 1067766"/>
                    <a:gd name="connsiteX142" fmla="*/ 256505 w 1042188"/>
                    <a:gd name="connsiteY142" fmla="*/ 19036 h 1067766"/>
                    <a:gd name="connsiteX143" fmla="*/ 269485 w 1042188"/>
                    <a:gd name="connsiteY143" fmla="*/ 866 h 1067766"/>
                    <a:gd name="connsiteX144" fmla="*/ 269365 w 1042188"/>
                    <a:gd name="connsiteY144" fmla="*/ 643 h 1067766"/>
                    <a:gd name="connsiteX0" fmla="*/ 342843 w 1112951"/>
                    <a:gd name="connsiteY0" fmla="*/ 0 h 1067766"/>
                    <a:gd name="connsiteX1" fmla="*/ 360149 w 1112951"/>
                    <a:gd name="connsiteY1" fmla="*/ 48456 h 1067766"/>
                    <a:gd name="connsiteX2" fmla="*/ 356688 w 1112951"/>
                    <a:gd name="connsiteY2" fmla="*/ 64031 h 1067766"/>
                    <a:gd name="connsiteX3" fmla="*/ 360149 w 1112951"/>
                    <a:gd name="connsiteY3" fmla="*/ 81337 h 1067766"/>
                    <a:gd name="connsiteX4" fmla="*/ 379185 w 1112951"/>
                    <a:gd name="connsiteY4" fmla="*/ 96912 h 1067766"/>
                    <a:gd name="connsiteX5" fmla="*/ 380916 w 1112951"/>
                    <a:gd name="connsiteY5" fmla="*/ 124602 h 1067766"/>
                    <a:gd name="connsiteX6" fmla="*/ 377455 w 1112951"/>
                    <a:gd name="connsiteY6" fmla="*/ 136716 h 1067766"/>
                    <a:gd name="connsiteX7" fmla="*/ 373994 w 1112951"/>
                    <a:gd name="connsiteY7" fmla="*/ 171327 h 1067766"/>
                    <a:gd name="connsiteX8" fmla="*/ 363610 w 1112951"/>
                    <a:gd name="connsiteY8" fmla="*/ 188633 h 1067766"/>
                    <a:gd name="connsiteX9" fmla="*/ 373994 w 1112951"/>
                    <a:gd name="connsiteY9" fmla="*/ 216322 h 1067766"/>
                    <a:gd name="connsiteX10" fmla="*/ 368802 w 1112951"/>
                    <a:gd name="connsiteY10" fmla="*/ 250934 h 1067766"/>
                    <a:gd name="connsiteX11" fmla="*/ 346304 w 1112951"/>
                    <a:gd name="connsiteY11" fmla="*/ 269970 h 1067766"/>
                    <a:gd name="connsiteX12" fmla="*/ 375725 w 1112951"/>
                    <a:gd name="connsiteY12" fmla="*/ 289006 h 1067766"/>
                    <a:gd name="connsiteX13" fmla="*/ 377455 w 1112951"/>
                    <a:gd name="connsiteY13" fmla="*/ 330540 h 1067766"/>
                    <a:gd name="connsiteX14" fmla="*/ 399952 w 1112951"/>
                    <a:gd name="connsiteY14" fmla="*/ 346116 h 1067766"/>
                    <a:gd name="connsiteX15" fmla="*/ 429372 w 1112951"/>
                    <a:gd name="connsiteY15" fmla="*/ 318426 h 1067766"/>
                    <a:gd name="connsiteX16" fmla="*/ 470906 w 1112951"/>
                    <a:gd name="connsiteY16" fmla="*/ 347846 h 1067766"/>
                    <a:gd name="connsiteX17" fmla="*/ 457061 w 1112951"/>
                    <a:gd name="connsiteY17" fmla="*/ 385919 h 1067766"/>
                    <a:gd name="connsiteX18" fmla="*/ 483020 w 1112951"/>
                    <a:gd name="connsiteY18" fmla="*/ 420530 h 1067766"/>
                    <a:gd name="connsiteX19" fmla="*/ 484751 w 1112951"/>
                    <a:gd name="connsiteY19" fmla="*/ 444758 h 1067766"/>
                    <a:gd name="connsiteX20" fmla="*/ 505518 w 1112951"/>
                    <a:gd name="connsiteY20" fmla="*/ 449950 h 1067766"/>
                    <a:gd name="connsiteX21" fmla="*/ 510709 w 1112951"/>
                    <a:gd name="connsiteY21" fmla="*/ 472448 h 1067766"/>
                    <a:gd name="connsiteX22" fmla="*/ 569550 w 1112951"/>
                    <a:gd name="connsiteY22" fmla="*/ 479370 h 1067766"/>
                    <a:gd name="connsiteX23" fmla="*/ 602430 w 1112951"/>
                    <a:gd name="connsiteY23" fmla="*/ 446489 h 1067766"/>
                    <a:gd name="connsiteX24" fmla="*/ 597239 w 1112951"/>
                    <a:gd name="connsiteY24" fmla="*/ 418800 h 1067766"/>
                    <a:gd name="connsiteX25" fmla="*/ 588586 w 1112951"/>
                    <a:gd name="connsiteY25" fmla="*/ 399763 h 1067766"/>
                    <a:gd name="connsiteX26" fmla="*/ 592047 w 1112951"/>
                    <a:gd name="connsiteY26" fmla="*/ 353038 h 1067766"/>
                    <a:gd name="connsiteX27" fmla="*/ 583394 w 1112951"/>
                    <a:gd name="connsiteY27" fmla="*/ 330540 h 1067766"/>
                    <a:gd name="connsiteX28" fmla="*/ 605891 w 1112951"/>
                    <a:gd name="connsiteY28" fmla="*/ 313235 h 1067766"/>
                    <a:gd name="connsiteX29" fmla="*/ 609353 w 1112951"/>
                    <a:gd name="connsiteY29" fmla="*/ 231897 h 1067766"/>
                    <a:gd name="connsiteX30" fmla="*/ 642233 w 1112951"/>
                    <a:gd name="connsiteY30" fmla="*/ 202478 h 1067766"/>
                    <a:gd name="connsiteX31" fmla="*/ 666462 w 1112951"/>
                    <a:gd name="connsiteY31" fmla="*/ 221514 h 1067766"/>
                    <a:gd name="connsiteX32" fmla="*/ 669922 w 1112951"/>
                    <a:gd name="connsiteY32" fmla="*/ 249203 h 1067766"/>
                    <a:gd name="connsiteX33" fmla="*/ 718379 w 1112951"/>
                    <a:gd name="connsiteY33" fmla="*/ 257856 h 1067766"/>
                    <a:gd name="connsiteX34" fmla="*/ 727032 w 1112951"/>
                    <a:gd name="connsiteY34" fmla="*/ 282084 h 1067766"/>
                    <a:gd name="connsiteX35" fmla="*/ 775488 w 1112951"/>
                    <a:gd name="connsiteY35" fmla="*/ 280354 h 1067766"/>
                    <a:gd name="connsiteX36" fmla="*/ 811831 w 1112951"/>
                    <a:gd name="connsiteY36" fmla="*/ 266509 h 1067766"/>
                    <a:gd name="connsiteX37" fmla="*/ 851634 w 1112951"/>
                    <a:gd name="connsiteY37" fmla="*/ 269970 h 1067766"/>
                    <a:gd name="connsiteX38" fmla="*/ 875862 w 1112951"/>
                    <a:gd name="connsiteY38" fmla="*/ 256126 h 1067766"/>
                    <a:gd name="connsiteX39" fmla="*/ 893168 w 1112951"/>
                    <a:gd name="connsiteY39" fmla="*/ 268240 h 1067766"/>
                    <a:gd name="connsiteX40" fmla="*/ 929511 w 1112951"/>
                    <a:gd name="connsiteY40" fmla="*/ 247473 h 1067766"/>
                    <a:gd name="connsiteX41" fmla="*/ 990080 w 1112951"/>
                    <a:gd name="connsiteY41" fmla="*/ 252664 h 1067766"/>
                    <a:gd name="connsiteX42" fmla="*/ 1002194 w 1112951"/>
                    <a:gd name="connsiteY42" fmla="*/ 323618 h 1067766"/>
                    <a:gd name="connsiteX43" fmla="*/ 990080 w 1112951"/>
                    <a:gd name="connsiteY43" fmla="*/ 356499 h 1067766"/>
                    <a:gd name="connsiteX44" fmla="*/ 967582 w 1112951"/>
                    <a:gd name="connsiteY44" fmla="*/ 394572 h 1067766"/>
                    <a:gd name="connsiteX45" fmla="*/ 972775 w 1112951"/>
                    <a:gd name="connsiteY45" fmla="*/ 415339 h 1067766"/>
                    <a:gd name="connsiteX46" fmla="*/ 974505 w 1112951"/>
                    <a:gd name="connsiteY46" fmla="*/ 444758 h 1067766"/>
                    <a:gd name="connsiteX47" fmla="*/ 998734 w 1112951"/>
                    <a:gd name="connsiteY47" fmla="*/ 468987 h 1067766"/>
                    <a:gd name="connsiteX48" fmla="*/ 1009116 w 1112951"/>
                    <a:gd name="connsiteY48" fmla="*/ 472448 h 1067766"/>
                    <a:gd name="connsiteX49" fmla="*/ 1022961 w 1112951"/>
                    <a:gd name="connsiteY49" fmla="*/ 503598 h 1067766"/>
                    <a:gd name="connsiteX50" fmla="*/ 1048920 w 1112951"/>
                    <a:gd name="connsiteY50" fmla="*/ 505329 h 1067766"/>
                    <a:gd name="connsiteX51" fmla="*/ 1080071 w 1112951"/>
                    <a:gd name="connsiteY51" fmla="*/ 505329 h 1067766"/>
                    <a:gd name="connsiteX52" fmla="*/ 1055842 w 1112951"/>
                    <a:gd name="connsiteY52" fmla="*/ 562438 h 1067766"/>
                    <a:gd name="connsiteX53" fmla="*/ 1057572 w 1112951"/>
                    <a:gd name="connsiteY53" fmla="*/ 609163 h 1067766"/>
                    <a:gd name="connsiteX54" fmla="*/ 1067957 w 1112951"/>
                    <a:gd name="connsiteY54" fmla="*/ 614355 h 1067766"/>
                    <a:gd name="connsiteX55" fmla="*/ 1071417 w 1112951"/>
                    <a:gd name="connsiteY55" fmla="*/ 648967 h 1067766"/>
                    <a:gd name="connsiteX56" fmla="*/ 1061035 w 1112951"/>
                    <a:gd name="connsiteY56" fmla="*/ 657619 h 1067766"/>
                    <a:gd name="connsiteX57" fmla="*/ 1078339 w 1112951"/>
                    <a:gd name="connsiteY57" fmla="*/ 685309 h 1067766"/>
                    <a:gd name="connsiteX58" fmla="*/ 1100838 w 1112951"/>
                    <a:gd name="connsiteY58" fmla="*/ 687039 h 1067766"/>
                    <a:gd name="connsiteX59" fmla="*/ 1106029 w 1112951"/>
                    <a:gd name="connsiteY59" fmla="*/ 699153 h 1067766"/>
                    <a:gd name="connsiteX60" fmla="*/ 1112951 w 1112951"/>
                    <a:gd name="connsiteY60" fmla="*/ 707806 h 1067766"/>
                    <a:gd name="connsiteX61" fmla="*/ 1099106 w 1112951"/>
                    <a:gd name="connsiteY61" fmla="*/ 782221 h 1067766"/>
                    <a:gd name="connsiteX62" fmla="*/ 1052381 w 1112951"/>
                    <a:gd name="connsiteY62" fmla="*/ 806449 h 1067766"/>
                    <a:gd name="connsiteX63" fmla="*/ 1047190 w 1112951"/>
                    <a:gd name="connsiteY63" fmla="*/ 830677 h 1067766"/>
                    <a:gd name="connsiteX64" fmla="*/ 1041998 w 1112951"/>
                    <a:gd name="connsiteY64" fmla="*/ 873942 h 1067766"/>
                    <a:gd name="connsiteX65" fmla="*/ 1024692 w 1112951"/>
                    <a:gd name="connsiteY65" fmla="*/ 894708 h 1067766"/>
                    <a:gd name="connsiteX66" fmla="*/ 991811 w 1112951"/>
                    <a:gd name="connsiteY66" fmla="*/ 910284 h 1067766"/>
                    <a:gd name="connsiteX67" fmla="*/ 974505 w 1112951"/>
                    <a:gd name="connsiteY67" fmla="*/ 958740 h 1067766"/>
                    <a:gd name="connsiteX68" fmla="*/ 981427 w 1112951"/>
                    <a:gd name="connsiteY68" fmla="*/ 998543 h 1067766"/>
                    <a:gd name="connsiteX69" fmla="*/ 964122 w 1112951"/>
                    <a:gd name="connsiteY69" fmla="*/ 1002004 h 1067766"/>
                    <a:gd name="connsiteX70" fmla="*/ 946815 w 1112951"/>
                    <a:gd name="connsiteY70" fmla="*/ 989890 h 1067766"/>
                    <a:gd name="connsiteX71" fmla="*/ 926048 w 1112951"/>
                    <a:gd name="connsiteY71" fmla="*/ 1002004 h 1067766"/>
                    <a:gd name="connsiteX72" fmla="*/ 917396 w 1112951"/>
                    <a:gd name="connsiteY72" fmla="*/ 1026232 h 1067766"/>
                    <a:gd name="connsiteX73" fmla="*/ 848173 w 1112951"/>
                    <a:gd name="connsiteY73" fmla="*/ 1050460 h 1067766"/>
                    <a:gd name="connsiteX74" fmla="*/ 796255 w 1112951"/>
                    <a:gd name="connsiteY74" fmla="*/ 1005465 h 1067766"/>
                    <a:gd name="connsiteX75" fmla="*/ 808369 w 1112951"/>
                    <a:gd name="connsiteY75" fmla="*/ 993351 h 1067766"/>
                    <a:gd name="connsiteX76" fmla="*/ 787602 w 1112951"/>
                    <a:gd name="connsiteY76" fmla="*/ 974315 h 1067766"/>
                    <a:gd name="connsiteX77" fmla="*/ 775488 w 1112951"/>
                    <a:gd name="connsiteY77" fmla="*/ 974315 h 1067766"/>
                    <a:gd name="connsiteX78" fmla="*/ 782411 w 1112951"/>
                    <a:gd name="connsiteY78" fmla="*/ 929320 h 1067766"/>
                    <a:gd name="connsiteX79" fmla="*/ 797986 w 1112951"/>
                    <a:gd name="connsiteY79" fmla="*/ 898170 h 1067766"/>
                    <a:gd name="connsiteX80" fmla="*/ 785872 w 1112951"/>
                    <a:gd name="connsiteY80" fmla="*/ 839330 h 1067766"/>
                    <a:gd name="connsiteX81" fmla="*/ 801447 w 1112951"/>
                    <a:gd name="connsiteY81" fmla="*/ 808180 h 1067766"/>
                    <a:gd name="connsiteX82" fmla="*/ 787602 w 1112951"/>
                    <a:gd name="connsiteY82" fmla="*/ 796066 h 1067766"/>
                    <a:gd name="connsiteX83" fmla="*/ 789333 w 1112951"/>
                    <a:gd name="connsiteY83" fmla="*/ 770107 h 1067766"/>
                    <a:gd name="connsiteX84" fmla="*/ 811831 w 1112951"/>
                    <a:gd name="connsiteY84" fmla="*/ 747609 h 1067766"/>
                    <a:gd name="connsiteX85" fmla="*/ 784142 w 1112951"/>
                    <a:gd name="connsiteY85" fmla="*/ 688770 h 1067766"/>
                    <a:gd name="connsiteX86" fmla="*/ 817022 w 1112951"/>
                    <a:gd name="connsiteY86" fmla="*/ 631661 h 1067766"/>
                    <a:gd name="connsiteX87" fmla="*/ 862017 w 1112951"/>
                    <a:gd name="connsiteY87" fmla="*/ 638583 h 1067766"/>
                    <a:gd name="connsiteX88" fmla="*/ 901821 w 1112951"/>
                    <a:gd name="connsiteY88" fmla="*/ 633391 h 1067766"/>
                    <a:gd name="connsiteX89" fmla="*/ 903551 w 1112951"/>
                    <a:gd name="connsiteY89" fmla="*/ 598780 h 1067766"/>
                    <a:gd name="connsiteX90" fmla="*/ 879323 w 1112951"/>
                    <a:gd name="connsiteY90" fmla="*/ 579743 h 1067766"/>
                    <a:gd name="connsiteX91" fmla="*/ 834328 w 1112951"/>
                    <a:gd name="connsiteY91" fmla="*/ 531287 h 1067766"/>
                    <a:gd name="connsiteX92" fmla="*/ 791064 w 1112951"/>
                    <a:gd name="connsiteY92" fmla="*/ 520904 h 1067766"/>
                    <a:gd name="connsiteX93" fmla="*/ 730493 w 1112951"/>
                    <a:gd name="connsiteY93" fmla="*/ 515712 h 1067766"/>
                    <a:gd name="connsiteX94" fmla="*/ 707996 w 1112951"/>
                    <a:gd name="connsiteY94" fmla="*/ 533018 h 1067766"/>
                    <a:gd name="connsiteX95" fmla="*/ 678576 w 1112951"/>
                    <a:gd name="connsiteY95" fmla="*/ 541671 h 1067766"/>
                    <a:gd name="connsiteX96" fmla="*/ 618006 w 1112951"/>
                    <a:gd name="connsiteY96" fmla="*/ 548593 h 1067766"/>
                    <a:gd name="connsiteX97" fmla="*/ 607621 w 1112951"/>
                    <a:gd name="connsiteY97" fmla="*/ 588396 h 1067766"/>
                    <a:gd name="connsiteX98" fmla="*/ 590317 w 1112951"/>
                    <a:gd name="connsiteY98" fmla="*/ 612624 h 1067766"/>
                    <a:gd name="connsiteX99" fmla="*/ 586855 w 1112951"/>
                    <a:gd name="connsiteY99" fmla="*/ 643775 h 1067766"/>
                    <a:gd name="connsiteX100" fmla="*/ 581663 w 1112951"/>
                    <a:gd name="connsiteY100" fmla="*/ 681847 h 1067766"/>
                    <a:gd name="connsiteX101" fmla="*/ 534938 w 1112951"/>
                    <a:gd name="connsiteY101" fmla="*/ 697423 h 1067766"/>
                    <a:gd name="connsiteX102" fmla="*/ 470906 w 1112951"/>
                    <a:gd name="connsiteY102" fmla="*/ 728573 h 1067766"/>
                    <a:gd name="connsiteX103" fmla="*/ 448408 w 1112951"/>
                    <a:gd name="connsiteY103" fmla="*/ 754532 h 1067766"/>
                    <a:gd name="connsiteX104" fmla="*/ 432833 w 1112951"/>
                    <a:gd name="connsiteY104" fmla="*/ 802988 h 1067766"/>
                    <a:gd name="connsiteX105" fmla="*/ 438026 w 1112951"/>
                    <a:gd name="connsiteY105" fmla="*/ 839330 h 1067766"/>
                    <a:gd name="connsiteX106" fmla="*/ 412066 w 1112951"/>
                    <a:gd name="connsiteY106" fmla="*/ 879133 h 1067766"/>
                    <a:gd name="connsiteX107" fmla="*/ 382647 w 1112951"/>
                    <a:gd name="connsiteY107" fmla="*/ 910284 h 1067766"/>
                    <a:gd name="connsiteX108" fmla="*/ 348035 w 1112951"/>
                    <a:gd name="connsiteY108" fmla="*/ 925859 h 1067766"/>
                    <a:gd name="connsiteX109" fmla="*/ 332460 w 1112951"/>
                    <a:gd name="connsiteY109" fmla="*/ 950087 h 1067766"/>
                    <a:gd name="connsiteX110" fmla="*/ 325537 w 1112951"/>
                    <a:gd name="connsiteY110" fmla="*/ 998543 h 1067766"/>
                    <a:gd name="connsiteX111" fmla="*/ 327268 w 1112951"/>
                    <a:gd name="connsiteY111" fmla="*/ 1026232 h 1067766"/>
                    <a:gd name="connsiteX112" fmla="*/ 348035 w 1112951"/>
                    <a:gd name="connsiteY112" fmla="*/ 1048730 h 1067766"/>
                    <a:gd name="connsiteX113" fmla="*/ 349765 w 1112951"/>
                    <a:gd name="connsiteY113" fmla="*/ 1067766 h 1067766"/>
                    <a:gd name="connsiteX114" fmla="*/ 277081 w 1112951"/>
                    <a:gd name="connsiteY114" fmla="*/ 1041808 h 1067766"/>
                    <a:gd name="connsiteX115" fmla="*/ 188822 w 1112951"/>
                    <a:gd name="connsiteY115" fmla="*/ 1007196 h 1067766"/>
                    <a:gd name="connsiteX116" fmla="*/ 117868 w 1112951"/>
                    <a:gd name="connsiteY116" fmla="*/ 993351 h 1067766"/>
                    <a:gd name="connsiteX117" fmla="*/ 70763 w 1112951"/>
                    <a:gd name="connsiteY117" fmla="*/ 998704 h 1067766"/>
                    <a:gd name="connsiteX118" fmla="*/ 0 w 1112951"/>
                    <a:gd name="connsiteY118" fmla="*/ 586231 h 1067766"/>
                    <a:gd name="connsiteX119" fmla="*/ 70763 w 1112951"/>
                    <a:gd name="connsiteY119" fmla="*/ 389731 h 1067766"/>
                    <a:gd name="connsiteX120" fmla="*/ 98832 w 1112951"/>
                    <a:gd name="connsiteY120" fmla="*/ 385054 h 1067766"/>
                    <a:gd name="connsiteX121" fmla="*/ 106619 w 1112951"/>
                    <a:gd name="connsiteY121" fmla="*/ 372074 h 1067766"/>
                    <a:gd name="connsiteX122" fmla="*/ 140366 w 1112951"/>
                    <a:gd name="connsiteY122" fmla="*/ 364287 h 1067766"/>
                    <a:gd name="connsiteX123" fmla="*/ 153345 w 1112951"/>
                    <a:gd name="connsiteY123" fmla="*/ 348711 h 1067766"/>
                    <a:gd name="connsiteX124" fmla="*/ 179303 w 1112951"/>
                    <a:gd name="connsiteY124" fmla="*/ 340924 h 1067766"/>
                    <a:gd name="connsiteX125" fmla="*/ 189686 w 1112951"/>
                    <a:gd name="connsiteY125" fmla="*/ 312370 h 1067766"/>
                    <a:gd name="connsiteX126" fmla="*/ 215646 w 1112951"/>
                    <a:gd name="connsiteY126" fmla="*/ 299390 h 1067766"/>
                    <a:gd name="connsiteX127" fmla="*/ 236413 w 1112951"/>
                    <a:gd name="connsiteY127" fmla="*/ 307177 h 1067766"/>
                    <a:gd name="connsiteX128" fmla="*/ 239008 w 1112951"/>
                    <a:gd name="connsiteY128" fmla="*/ 289006 h 1067766"/>
                    <a:gd name="connsiteX129" fmla="*/ 275350 w 1112951"/>
                    <a:gd name="connsiteY129" fmla="*/ 283815 h 1067766"/>
                    <a:gd name="connsiteX130" fmla="*/ 283138 w 1112951"/>
                    <a:gd name="connsiteY130" fmla="*/ 250069 h 1067766"/>
                    <a:gd name="connsiteX131" fmla="*/ 264968 w 1112951"/>
                    <a:gd name="connsiteY131" fmla="*/ 234493 h 1067766"/>
                    <a:gd name="connsiteX132" fmla="*/ 267563 w 1112951"/>
                    <a:gd name="connsiteY132" fmla="*/ 221514 h 1067766"/>
                    <a:gd name="connsiteX133" fmla="*/ 259775 w 1112951"/>
                    <a:gd name="connsiteY133" fmla="*/ 205939 h 1067766"/>
                    <a:gd name="connsiteX134" fmla="*/ 262371 w 1112951"/>
                    <a:gd name="connsiteY134" fmla="*/ 187768 h 1067766"/>
                    <a:gd name="connsiteX135" fmla="*/ 288330 w 1112951"/>
                    <a:gd name="connsiteY135" fmla="*/ 187768 h 1067766"/>
                    <a:gd name="connsiteX136" fmla="*/ 293521 w 1112951"/>
                    <a:gd name="connsiteY136" fmla="*/ 148830 h 1067766"/>
                    <a:gd name="connsiteX137" fmla="*/ 270159 w 1112951"/>
                    <a:gd name="connsiteY137" fmla="*/ 133255 h 1067766"/>
                    <a:gd name="connsiteX138" fmla="*/ 285734 w 1112951"/>
                    <a:gd name="connsiteY138" fmla="*/ 91721 h 1067766"/>
                    <a:gd name="connsiteX139" fmla="*/ 283138 w 1112951"/>
                    <a:gd name="connsiteY139" fmla="*/ 81337 h 1067766"/>
                    <a:gd name="connsiteX140" fmla="*/ 296117 w 1112951"/>
                    <a:gd name="connsiteY140" fmla="*/ 60570 h 1067766"/>
                    <a:gd name="connsiteX141" fmla="*/ 314288 w 1112951"/>
                    <a:gd name="connsiteY141" fmla="*/ 65762 h 1067766"/>
                    <a:gd name="connsiteX142" fmla="*/ 327268 w 1112951"/>
                    <a:gd name="connsiteY142" fmla="*/ 39803 h 1067766"/>
                    <a:gd name="connsiteX143" fmla="*/ 327268 w 1112951"/>
                    <a:gd name="connsiteY143" fmla="*/ 19036 h 1067766"/>
                    <a:gd name="connsiteX144" fmla="*/ 340248 w 1112951"/>
                    <a:gd name="connsiteY144" fmla="*/ 866 h 1067766"/>
                    <a:gd name="connsiteX145" fmla="*/ 340128 w 1112951"/>
                    <a:gd name="connsiteY145" fmla="*/ 643 h 1067766"/>
                    <a:gd name="connsiteX146" fmla="*/ 342843 w 1112951"/>
                    <a:gd name="connsiteY146" fmla="*/ 0 h 1067766"/>
                    <a:gd name="connsiteX0" fmla="*/ 0 w 1112951"/>
                    <a:gd name="connsiteY0" fmla="*/ 586231 h 1067766"/>
                    <a:gd name="connsiteX1" fmla="*/ 70763 w 1112951"/>
                    <a:gd name="connsiteY1" fmla="*/ 389731 h 1067766"/>
                    <a:gd name="connsiteX2" fmla="*/ 98832 w 1112951"/>
                    <a:gd name="connsiteY2" fmla="*/ 385054 h 1067766"/>
                    <a:gd name="connsiteX3" fmla="*/ 106619 w 1112951"/>
                    <a:gd name="connsiteY3" fmla="*/ 372074 h 1067766"/>
                    <a:gd name="connsiteX4" fmla="*/ 140366 w 1112951"/>
                    <a:gd name="connsiteY4" fmla="*/ 364287 h 1067766"/>
                    <a:gd name="connsiteX5" fmla="*/ 153345 w 1112951"/>
                    <a:gd name="connsiteY5" fmla="*/ 348711 h 1067766"/>
                    <a:gd name="connsiteX6" fmla="*/ 179303 w 1112951"/>
                    <a:gd name="connsiteY6" fmla="*/ 340924 h 1067766"/>
                    <a:gd name="connsiteX7" fmla="*/ 189686 w 1112951"/>
                    <a:gd name="connsiteY7" fmla="*/ 312370 h 1067766"/>
                    <a:gd name="connsiteX8" fmla="*/ 215646 w 1112951"/>
                    <a:gd name="connsiteY8" fmla="*/ 299390 h 1067766"/>
                    <a:gd name="connsiteX9" fmla="*/ 236413 w 1112951"/>
                    <a:gd name="connsiteY9" fmla="*/ 307177 h 1067766"/>
                    <a:gd name="connsiteX10" fmla="*/ 239008 w 1112951"/>
                    <a:gd name="connsiteY10" fmla="*/ 289006 h 1067766"/>
                    <a:gd name="connsiteX11" fmla="*/ 275350 w 1112951"/>
                    <a:gd name="connsiteY11" fmla="*/ 283815 h 1067766"/>
                    <a:gd name="connsiteX12" fmla="*/ 283138 w 1112951"/>
                    <a:gd name="connsiteY12" fmla="*/ 250069 h 1067766"/>
                    <a:gd name="connsiteX13" fmla="*/ 264968 w 1112951"/>
                    <a:gd name="connsiteY13" fmla="*/ 234493 h 1067766"/>
                    <a:gd name="connsiteX14" fmla="*/ 267563 w 1112951"/>
                    <a:gd name="connsiteY14" fmla="*/ 221514 h 1067766"/>
                    <a:gd name="connsiteX15" fmla="*/ 259775 w 1112951"/>
                    <a:gd name="connsiteY15" fmla="*/ 205939 h 1067766"/>
                    <a:gd name="connsiteX16" fmla="*/ 262371 w 1112951"/>
                    <a:gd name="connsiteY16" fmla="*/ 187768 h 1067766"/>
                    <a:gd name="connsiteX17" fmla="*/ 288330 w 1112951"/>
                    <a:gd name="connsiteY17" fmla="*/ 187768 h 1067766"/>
                    <a:gd name="connsiteX18" fmla="*/ 293521 w 1112951"/>
                    <a:gd name="connsiteY18" fmla="*/ 148830 h 1067766"/>
                    <a:gd name="connsiteX19" fmla="*/ 270159 w 1112951"/>
                    <a:gd name="connsiteY19" fmla="*/ 133255 h 1067766"/>
                    <a:gd name="connsiteX20" fmla="*/ 285734 w 1112951"/>
                    <a:gd name="connsiteY20" fmla="*/ 91721 h 1067766"/>
                    <a:gd name="connsiteX21" fmla="*/ 283138 w 1112951"/>
                    <a:gd name="connsiteY21" fmla="*/ 81337 h 1067766"/>
                    <a:gd name="connsiteX22" fmla="*/ 296117 w 1112951"/>
                    <a:gd name="connsiteY22" fmla="*/ 60570 h 1067766"/>
                    <a:gd name="connsiteX23" fmla="*/ 314288 w 1112951"/>
                    <a:gd name="connsiteY23" fmla="*/ 65762 h 1067766"/>
                    <a:gd name="connsiteX24" fmla="*/ 327268 w 1112951"/>
                    <a:gd name="connsiteY24" fmla="*/ 39803 h 1067766"/>
                    <a:gd name="connsiteX25" fmla="*/ 327268 w 1112951"/>
                    <a:gd name="connsiteY25" fmla="*/ 19036 h 1067766"/>
                    <a:gd name="connsiteX26" fmla="*/ 340248 w 1112951"/>
                    <a:gd name="connsiteY26" fmla="*/ 866 h 1067766"/>
                    <a:gd name="connsiteX27" fmla="*/ 340128 w 1112951"/>
                    <a:gd name="connsiteY27" fmla="*/ 643 h 1067766"/>
                    <a:gd name="connsiteX28" fmla="*/ 342843 w 1112951"/>
                    <a:gd name="connsiteY28" fmla="*/ 0 h 1067766"/>
                    <a:gd name="connsiteX29" fmla="*/ 360149 w 1112951"/>
                    <a:gd name="connsiteY29" fmla="*/ 48456 h 1067766"/>
                    <a:gd name="connsiteX30" fmla="*/ 356688 w 1112951"/>
                    <a:gd name="connsiteY30" fmla="*/ 64031 h 1067766"/>
                    <a:gd name="connsiteX31" fmla="*/ 360149 w 1112951"/>
                    <a:gd name="connsiteY31" fmla="*/ 81337 h 1067766"/>
                    <a:gd name="connsiteX32" fmla="*/ 379185 w 1112951"/>
                    <a:gd name="connsiteY32" fmla="*/ 96912 h 1067766"/>
                    <a:gd name="connsiteX33" fmla="*/ 380916 w 1112951"/>
                    <a:gd name="connsiteY33" fmla="*/ 124602 h 1067766"/>
                    <a:gd name="connsiteX34" fmla="*/ 377455 w 1112951"/>
                    <a:gd name="connsiteY34" fmla="*/ 136716 h 1067766"/>
                    <a:gd name="connsiteX35" fmla="*/ 373994 w 1112951"/>
                    <a:gd name="connsiteY35" fmla="*/ 171327 h 1067766"/>
                    <a:gd name="connsiteX36" fmla="*/ 363610 w 1112951"/>
                    <a:gd name="connsiteY36" fmla="*/ 188633 h 1067766"/>
                    <a:gd name="connsiteX37" fmla="*/ 373994 w 1112951"/>
                    <a:gd name="connsiteY37" fmla="*/ 216322 h 1067766"/>
                    <a:gd name="connsiteX38" fmla="*/ 368802 w 1112951"/>
                    <a:gd name="connsiteY38" fmla="*/ 250934 h 1067766"/>
                    <a:gd name="connsiteX39" fmla="*/ 346304 w 1112951"/>
                    <a:gd name="connsiteY39" fmla="*/ 269970 h 1067766"/>
                    <a:gd name="connsiteX40" fmla="*/ 375725 w 1112951"/>
                    <a:gd name="connsiteY40" fmla="*/ 289006 h 1067766"/>
                    <a:gd name="connsiteX41" fmla="*/ 377455 w 1112951"/>
                    <a:gd name="connsiteY41" fmla="*/ 330540 h 1067766"/>
                    <a:gd name="connsiteX42" fmla="*/ 399952 w 1112951"/>
                    <a:gd name="connsiteY42" fmla="*/ 346116 h 1067766"/>
                    <a:gd name="connsiteX43" fmla="*/ 429372 w 1112951"/>
                    <a:gd name="connsiteY43" fmla="*/ 318426 h 1067766"/>
                    <a:gd name="connsiteX44" fmla="*/ 470906 w 1112951"/>
                    <a:gd name="connsiteY44" fmla="*/ 347846 h 1067766"/>
                    <a:gd name="connsiteX45" fmla="*/ 457061 w 1112951"/>
                    <a:gd name="connsiteY45" fmla="*/ 385919 h 1067766"/>
                    <a:gd name="connsiteX46" fmla="*/ 483020 w 1112951"/>
                    <a:gd name="connsiteY46" fmla="*/ 420530 h 1067766"/>
                    <a:gd name="connsiteX47" fmla="*/ 484751 w 1112951"/>
                    <a:gd name="connsiteY47" fmla="*/ 444758 h 1067766"/>
                    <a:gd name="connsiteX48" fmla="*/ 505518 w 1112951"/>
                    <a:gd name="connsiteY48" fmla="*/ 449950 h 1067766"/>
                    <a:gd name="connsiteX49" fmla="*/ 510709 w 1112951"/>
                    <a:gd name="connsiteY49" fmla="*/ 472448 h 1067766"/>
                    <a:gd name="connsiteX50" fmla="*/ 569550 w 1112951"/>
                    <a:gd name="connsiteY50" fmla="*/ 479370 h 1067766"/>
                    <a:gd name="connsiteX51" fmla="*/ 602430 w 1112951"/>
                    <a:gd name="connsiteY51" fmla="*/ 446489 h 1067766"/>
                    <a:gd name="connsiteX52" fmla="*/ 597239 w 1112951"/>
                    <a:gd name="connsiteY52" fmla="*/ 418800 h 1067766"/>
                    <a:gd name="connsiteX53" fmla="*/ 588586 w 1112951"/>
                    <a:gd name="connsiteY53" fmla="*/ 399763 h 1067766"/>
                    <a:gd name="connsiteX54" fmla="*/ 592047 w 1112951"/>
                    <a:gd name="connsiteY54" fmla="*/ 353038 h 1067766"/>
                    <a:gd name="connsiteX55" fmla="*/ 583394 w 1112951"/>
                    <a:gd name="connsiteY55" fmla="*/ 330540 h 1067766"/>
                    <a:gd name="connsiteX56" fmla="*/ 605891 w 1112951"/>
                    <a:gd name="connsiteY56" fmla="*/ 313235 h 1067766"/>
                    <a:gd name="connsiteX57" fmla="*/ 609353 w 1112951"/>
                    <a:gd name="connsiteY57" fmla="*/ 231897 h 1067766"/>
                    <a:gd name="connsiteX58" fmla="*/ 642233 w 1112951"/>
                    <a:gd name="connsiteY58" fmla="*/ 202478 h 1067766"/>
                    <a:gd name="connsiteX59" fmla="*/ 666462 w 1112951"/>
                    <a:gd name="connsiteY59" fmla="*/ 221514 h 1067766"/>
                    <a:gd name="connsiteX60" fmla="*/ 669922 w 1112951"/>
                    <a:gd name="connsiteY60" fmla="*/ 249203 h 1067766"/>
                    <a:gd name="connsiteX61" fmla="*/ 718379 w 1112951"/>
                    <a:gd name="connsiteY61" fmla="*/ 257856 h 1067766"/>
                    <a:gd name="connsiteX62" fmla="*/ 727032 w 1112951"/>
                    <a:gd name="connsiteY62" fmla="*/ 282084 h 1067766"/>
                    <a:gd name="connsiteX63" fmla="*/ 775488 w 1112951"/>
                    <a:gd name="connsiteY63" fmla="*/ 280354 h 1067766"/>
                    <a:gd name="connsiteX64" fmla="*/ 811831 w 1112951"/>
                    <a:gd name="connsiteY64" fmla="*/ 266509 h 1067766"/>
                    <a:gd name="connsiteX65" fmla="*/ 851634 w 1112951"/>
                    <a:gd name="connsiteY65" fmla="*/ 269970 h 1067766"/>
                    <a:gd name="connsiteX66" fmla="*/ 875862 w 1112951"/>
                    <a:gd name="connsiteY66" fmla="*/ 256126 h 1067766"/>
                    <a:gd name="connsiteX67" fmla="*/ 893168 w 1112951"/>
                    <a:gd name="connsiteY67" fmla="*/ 268240 h 1067766"/>
                    <a:gd name="connsiteX68" fmla="*/ 929511 w 1112951"/>
                    <a:gd name="connsiteY68" fmla="*/ 247473 h 1067766"/>
                    <a:gd name="connsiteX69" fmla="*/ 990080 w 1112951"/>
                    <a:gd name="connsiteY69" fmla="*/ 252664 h 1067766"/>
                    <a:gd name="connsiteX70" fmla="*/ 1002194 w 1112951"/>
                    <a:gd name="connsiteY70" fmla="*/ 323618 h 1067766"/>
                    <a:gd name="connsiteX71" fmla="*/ 990080 w 1112951"/>
                    <a:gd name="connsiteY71" fmla="*/ 356499 h 1067766"/>
                    <a:gd name="connsiteX72" fmla="*/ 967582 w 1112951"/>
                    <a:gd name="connsiteY72" fmla="*/ 394572 h 1067766"/>
                    <a:gd name="connsiteX73" fmla="*/ 972775 w 1112951"/>
                    <a:gd name="connsiteY73" fmla="*/ 415339 h 1067766"/>
                    <a:gd name="connsiteX74" fmla="*/ 974505 w 1112951"/>
                    <a:gd name="connsiteY74" fmla="*/ 444758 h 1067766"/>
                    <a:gd name="connsiteX75" fmla="*/ 998734 w 1112951"/>
                    <a:gd name="connsiteY75" fmla="*/ 468987 h 1067766"/>
                    <a:gd name="connsiteX76" fmla="*/ 1009116 w 1112951"/>
                    <a:gd name="connsiteY76" fmla="*/ 472448 h 1067766"/>
                    <a:gd name="connsiteX77" fmla="*/ 1022961 w 1112951"/>
                    <a:gd name="connsiteY77" fmla="*/ 503598 h 1067766"/>
                    <a:gd name="connsiteX78" fmla="*/ 1048920 w 1112951"/>
                    <a:gd name="connsiteY78" fmla="*/ 505329 h 1067766"/>
                    <a:gd name="connsiteX79" fmla="*/ 1080071 w 1112951"/>
                    <a:gd name="connsiteY79" fmla="*/ 505329 h 1067766"/>
                    <a:gd name="connsiteX80" fmla="*/ 1055842 w 1112951"/>
                    <a:gd name="connsiteY80" fmla="*/ 562438 h 1067766"/>
                    <a:gd name="connsiteX81" fmla="*/ 1057572 w 1112951"/>
                    <a:gd name="connsiteY81" fmla="*/ 609163 h 1067766"/>
                    <a:gd name="connsiteX82" fmla="*/ 1067957 w 1112951"/>
                    <a:gd name="connsiteY82" fmla="*/ 614355 h 1067766"/>
                    <a:gd name="connsiteX83" fmla="*/ 1071417 w 1112951"/>
                    <a:gd name="connsiteY83" fmla="*/ 648967 h 1067766"/>
                    <a:gd name="connsiteX84" fmla="*/ 1061035 w 1112951"/>
                    <a:gd name="connsiteY84" fmla="*/ 657619 h 1067766"/>
                    <a:gd name="connsiteX85" fmla="*/ 1078339 w 1112951"/>
                    <a:gd name="connsiteY85" fmla="*/ 685309 h 1067766"/>
                    <a:gd name="connsiteX86" fmla="*/ 1100838 w 1112951"/>
                    <a:gd name="connsiteY86" fmla="*/ 687039 h 1067766"/>
                    <a:gd name="connsiteX87" fmla="*/ 1106029 w 1112951"/>
                    <a:gd name="connsiteY87" fmla="*/ 699153 h 1067766"/>
                    <a:gd name="connsiteX88" fmla="*/ 1112951 w 1112951"/>
                    <a:gd name="connsiteY88" fmla="*/ 707806 h 1067766"/>
                    <a:gd name="connsiteX89" fmla="*/ 1099106 w 1112951"/>
                    <a:gd name="connsiteY89" fmla="*/ 782221 h 1067766"/>
                    <a:gd name="connsiteX90" fmla="*/ 1052381 w 1112951"/>
                    <a:gd name="connsiteY90" fmla="*/ 806449 h 1067766"/>
                    <a:gd name="connsiteX91" fmla="*/ 1047190 w 1112951"/>
                    <a:gd name="connsiteY91" fmla="*/ 830677 h 1067766"/>
                    <a:gd name="connsiteX92" fmla="*/ 1041998 w 1112951"/>
                    <a:gd name="connsiteY92" fmla="*/ 873942 h 1067766"/>
                    <a:gd name="connsiteX93" fmla="*/ 1024692 w 1112951"/>
                    <a:gd name="connsiteY93" fmla="*/ 894708 h 1067766"/>
                    <a:gd name="connsiteX94" fmla="*/ 991811 w 1112951"/>
                    <a:gd name="connsiteY94" fmla="*/ 910284 h 1067766"/>
                    <a:gd name="connsiteX95" fmla="*/ 974505 w 1112951"/>
                    <a:gd name="connsiteY95" fmla="*/ 958740 h 1067766"/>
                    <a:gd name="connsiteX96" fmla="*/ 981427 w 1112951"/>
                    <a:gd name="connsiteY96" fmla="*/ 998543 h 1067766"/>
                    <a:gd name="connsiteX97" fmla="*/ 964122 w 1112951"/>
                    <a:gd name="connsiteY97" fmla="*/ 1002004 h 1067766"/>
                    <a:gd name="connsiteX98" fmla="*/ 946815 w 1112951"/>
                    <a:gd name="connsiteY98" fmla="*/ 989890 h 1067766"/>
                    <a:gd name="connsiteX99" fmla="*/ 926048 w 1112951"/>
                    <a:gd name="connsiteY99" fmla="*/ 1002004 h 1067766"/>
                    <a:gd name="connsiteX100" fmla="*/ 917396 w 1112951"/>
                    <a:gd name="connsiteY100" fmla="*/ 1026232 h 1067766"/>
                    <a:gd name="connsiteX101" fmla="*/ 848173 w 1112951"/>
                    <a:gd name="connsiteY101" fmla="*/ 1050460 h 1067766"/>
                    <a:gd name="connsiteX102" fmla="*/ 796255 w 1112951"/>
                    <a:gd name="connsiteY102" fmla="*/ 1005465 h 1067766"/>
                    <a:gd name="connsiteX103" fmla="*/ 808369 w 1112951"/>
                    <a:gd name="connsiteY103" fmla="*/ 993351 h 1067766"/>
                    <a:gd name="connsiteX104" fmla="*/ 787602 w 1112951"/>
                    <a:gd name="connsiteY104" fmla="*/ 974315 h 1067766"/>
                    <a:gd name="connsiteX105" fmla="*/ 775488 w 1112951"/>
                    <a:gd name="connsiteY105" fmla="*/ 974315 h 1067766"/>
                    <a:gd name="connsiteX106" fmla="*/ 782411 w 1112951"/>
                    <a:gd name="connsiteY106" fmla="*/ 929320 h 1067766"/>
                    <a:gd name="connsiteX107" fmla="*/ 797986 w 1112951"/>
                    <a:gd name="connsiteY107" fmla="*/ 898170 h 1067766"/>
                    <a:gd name="connsiteX108" fmla="*/ 785872 w 1112951"/>
                    <a:gd name="connsiteY108" fmla="*/ 839330 h 1067766"/>
                    <a:gd name="connsiteX109" fmla="*/ 801447 w 1112951"/>
                    <a:gd name="connsiteY109" fmla="*/ 808180 h 1067766"/>
                    <a:gd name="connsiteX110" fmla="*/ 787602 w 1112951"/>
                    <a:gd name="connsiteY110" fmla="*/ 796066 h 1067766"/>
                    <a:gd name="connsiteX111" fmla="*/ 789333 w 1112951"/>
                    <a:gd name="connsiteY111" fmla="*/ 770107 h 1067766"/>
                    <a:gd name="connsiteX112" fmla="*/ 811831 w 1112951"/>
                    <a:gd name="connsiteY112" fmla="*/ 747609 h 1067766"/>
                    <a:gd name="connsiteX113" fmla="*/ 784142 w 1112951"/>
                    <a:gd name="connsiteY113" fmla="*/ 688770 h 1067766"/>
                    <a:gd name="connsiteX114" fmla="*/ 817022 w 1112951"/>
                    <a:gd name="connsiteY114" fmla="*/ 631661 h 1067766"/>
                    <a:gd name="connsiteX115" fmla="*/ 862017 w 1112951"/>
                    <a:gd name="connsiteY115" fmla="*/ 638583 h 1067766"/>
                    <a:gd name="connsiteX116" fmla="*/ 901821 w 1112951"/>
                    <a:gd name="connsiteY116" fmla="*/ 633391 h 1067766"/>
                    <a:gd name="connsiteX117" fmla="*/ 903551 w 1112951"/>
                    <a:gd name="connsiteY117" fmla="*/ 598780 h 1067766"/>
                    <a:gd name="connsiteX118" fmla="*/ 879323 w 1112951"/>
                    <a:gd name="connsiteY118" fmla="*/ 579743 h 1067766"/>
                    <a:gd name="connsiteX119" fmla="*/ 834328 w 1112951"/>
                    <a:gd name="connsiteY119" fmla="*/ 531287 h 1067766"/>
                    <a:gd name="connsiteX120" fmla="*/ 791064 w 1112951"/>
                    <a:gd name="connsiteY120" fmla="*/ 520904 h 1067766"/>
                    <a:gd name="connsiteX121" fmla="*/ 730493 w 1112951"/>
                    <a:gd name="connsiteY121" fmla="*/ 515712 h 1067766"/>
                    <a:gd name="connsiteX122" fmla="*/ 707996 w 1112951"/>
                    <a:gd name="connsiteY122" fmla="*/ 533018 h 1067766"/>
                    <a:gd name="connsiteX123" fmla="*/ 678576 w 1112951"/>
                    <a:gd name="connsiteY123" fmla="*/ 541671 h 1067766"/>
                    <a:gd name="connsiteX124" fmla="*/ 618006 w 1112951"/>
                    <a:gd name="connsiteY124" fmla="*/ 548593 h 1067766"/>
                    <a:gd name="connsiteX125" fmla="*/ 607621 w 1112951"/>
                    <a:gd name="connsiteY125" fmla="*/ 588396 h 1067766"/>
                    <a:gd name="connsiteX126" fmla="*/ 590317 w 1112951"/>
                    <a:gd name="connsiteY126" fmla="*/ 612624 h 1067766"/>
                    <a:gd name="connsiteX127" fmla="*/ 586855 w 1112951"/>
                    <a:gd name="connsiteY127" fmla="*/ 643775 h 1067766"/>
                    <a:gd name="connsiteX128" fmla="*/ 581663 w 1112951"/>
                    <a:gd name="connsiteY128" fmla="*/ 681847 h 1067766"/>
                    <a:gd name="connsiteX129" fmla="*/ 534938 w 1112951"/>
                    <a:gd name="connsiteY129" fmla="*/ 697423 h 1067766"/>
                    <a:gd name="connsiteX130" fmla="*/ 470906 w 1112951"/>
                    <a:gd name="connsiteY130" fmla="*/ 728573 h 1067766"/>
                    <a:gd name="connsiteX131" fmla="*/ 448408 w 1112951"/>
                    <a:gd name="connsiteY131" fmla="*/ 754532 h 1067766"/>
                    <a:gd name="connsiteX132" fmla="*/ 432833 w 1112951"/>
                    <a:gd name="connsiteY132" fmla="*/ 802988 h 1067766"/>
                    <a:gd name="connsiteX133" fmla="*/ 438026 w 1112951"/>
                    <a:gd name="connsiteY133" fmla="*/ 839330 h 1067766"/>
                    <a:gd name="connsiteX134" fmla="*/ 412066 w 1112951"/>
                    <a:gd name="connsiteY134" fmla="*/ 879133 h 1067766"/>
                    <a:gd name="connsiteX135" fmla="*/ 382647 w 1112951"/>
                    <a:gd name="connsiteY135" fmla="*/ 910284 h 1067766"/>
                    <a:gd name="connsiteX136" fmla="*/ 348035 w 1112951"/>
                    <a:gd name="connsiteY136" fmla="*/ 925859 h 1067766"/>
                    <a:gd name="connsiteX137" fmla="*/ 332460 w 1112951"/>
                    <a:gd name="connsiteY137" fmla="*/ 950087 h 1067766"/>
                    <a:gd name="connsiteX138" fmla="*/ 325537 w 1112951"/>
                    <a:gd name="connsiteY138" fmla="*/ 998543 h 1067766"/>
                    <a:gd name="connsiteX139" fmla="*/ 327268 w 1112951"/>
                    <a:gd name="connsiteY139" fmla="*/ 1026232 h 1067766"/>
                    <a:gd name="connsiteX140" fmla="*/ 348035 w 1112951"/>
                    <a:gd name="connsiteY140" fmla="*/ 1048730 h 1067766"/>
                    <a:gd name="connsiteX141" fmla="*/ 349765 w 1112951"/>
                    <a:gd name="connsiteY141" fmla="*/ 1067766 h 1067766"/>
                    <a:gd name="connsiteX142" fmla="*/ 277081 w 1112951"/>
                    <a:gd name="connsiteY142" fmla="*/ 1041808 h 1067766"/>
                    <a:gd name="connsiteX143" fmla="*/ 188822 w 1112951"/>
                    <a:gd name="connsiteY143" fmla="*/ 1007196 h 1067766"/>
                    <a:gd name="connsiteX144" fmla="*/ 117868 w 1112951"/>
                    <a:gd name="connsiteY144" fmla="*/ 993351 h 1067766"/>
                    <a:gd name="connsiteX145" fmla="*/ 70763 w 1112951"/>
                    <a:gd name="connsiteY145" fmla="*/ 998704 h 1067766"/>
                    <a:gd name="connsiteX146" fmla="*/ 91440 w 1112951"/>
                    <a:gd name="connsiteY146" fmla="*/ 677671 h 1067766"/>
                    <a:gd name="connsiteX0" fmla="*/ 26069 w 1068257"/>
                    <a:gd name="connsiteY0" fmla="*/ 389731 h 1067766"/>
                    <a:gd name="connsiteX1" fmla="*/ 54138 w 1068257"/>
                    <a:gd name="connsiteY1" fmla="*/ 385054 h 1067766"/>
                    <a:gd name="connsiteX2" fmla="*/ 61925 w 1068257"/>
                    <a:gd name="connsiteY2" fmla="*/ 372074 h 1067766"/>
                    <a:gd name="connsiteX3" fmla="*/ 95672 w 1068257"/>
                    <a:gd name="connsiteY3" fmla="*/ 364287 h 1067766"/>
                    <a:gd name="connsiteX4" fmla="*/ 108651 w 1068257"/>
                    <a:gd name="connsiteY4" fmla="*/ 348711 h 1067766"/>
                    <a:gd name="connsiteX5" fmla="*/ 134609 w 1068257"/>
                    <a:gd name="connsiteY5" fmla="*/ 340924 h 1067766"/>
                    <a:gd name="connsiteX6" fmla="*/ 144992 w 1068257"/>
                    <a:gd name="connsiteY6" fmla="*/ 312370 h 1067766"/>
                    <a:gd name="connsiteX7" fmla="*/ 170952 w 1068257"/>
                    <a:gd name="connsiteY7" fmla="*/ 299390 h 1067766"/>
                    <a:gd name="connsiteX8" fmla="*/ 191719 w 1068257"/>
                    <a:gd name="connsiteY8" fmla="*/ 307177 h 1067766"/>
                    <a:gd name="connsiteX9" fmla="*/ 194314 w 1068257"/>
                    <a:gd name="connsiteY9" fmla="*/ 289006 h 1067766"/>
                    <a:gd name="connsiteX10" fmla="*/ 230656 w 1068257"/>
                    <a:gd name="connsiteY10" fmla="*/ 283815 h 1067766"/>
                    <a:gd name="connsiteX11" fmla="*/ 238444 w 1068257"/>
                    <a:gd name="connsiteY11" fmla="*/ 250069 h 1067766"/>
                    <a:gd name="connsiteX12" fmla="*/ 220274 w 1068257"/>
                    <a:gd name="connsiteY12" fmla="*/ 234493 h 1067766"/>
                    <a:gd name="connsiteX13" fmla="*/ 222869 w 1068257"/>
                    <a:gd name="connsiteY13" fmla="*/ 221514 h 1067766"/>
                    <a:gd name="connsiteX14" fmla="*/ 215081 w 1068257"/>
                    <a:gd name="connsiteY14" fmla="*/ 205939 h 1067766"/>
                    <a:gd name="connsiteX15" fmla="*/ 217677 w 1068257"/>
                    <a:gd name="connsiteY15" fmla="*/ 187768 h 1067766"/>
                    <a:gd name="connsiteX16" fmla="*/ 243636 w 1068257"/>
                    <a:gd name="connsiteY16" fmla="*/ 187768 h 1067766"/>
                    <a:gd name="connsiteX17" fmla="*/ 248827 w 1068257"/>
                    <a:gd name="connsiteY17" fmla="*/ 148830 h 1067766"/>
                    <a:gd name="connsiteX18" fmla="*/ 225465 w 1068257"/>
                    <a:gd name="connsiteY18" fmla="*/ 133255 h 1067766"/>
                    <a:gd name="connsiteX19" fmla="*/ 241040 w 1068257"/>
                    <a:gd name="connsiteY19" fmla="*/ 91721 h 1067766"/>
                    <a:gd name="connsiteX20" fmla="*/ 238444 w 1068257"/>
                    <a:gd name="connsiteY20" fmla="*/ 81337 h 1067766"/>
                    <a:gd name="connsiteX21" fmla="*/ 251423 w 1068257"/>
                    <a:gd name="connsiteY21" fmla="*/ 60570 h 1067766"/>
                    <a:gd name="connsiteX22" fmla="*/ 269594 w 1068257"/>
                    <a:gd name="connsiteY22" fmla="*/ 65762 h 1067766"/>
                    <a:gd name="connsiteX23" fmla="*/ 282574 w 1068257"/>
                    <a:gd name="connsiteY23" fmla="*/ 39803 h 1067766"/>
                    <a:gd name="connsiteX24" fmla="*/ 282574 w 1068257"/>
                    <a:gd name="connsiteY24" fmla="*/ 19036 h 1067766"/>
                    <a:gd name="connsiteX25" fmla="*/ 295554 w 1068257"/>
                    <a:gd name="connsiteY25" fmla="*/ 866 h 1067766"/>
                    <a:gd name="connsiteX26" fmla="*/ 295434 w 1068257"/>
                    <a:gd name="connsiteY26" fmla="*/ 643 h 1067766"/>
                    <a:gd name="connsiteX27" fmla="*/ 298149 w 1068257"/>
                    <a:gd name="connsiteY27" fmla="*/ 0 h 1067766"/>
                    <a:gd name="connsiteX28" fmla="*/ 315455 w 1068257"/>
                    <a:gd name="connsiteY28" fmla="*/ 48456 h 1067766"/>
                    <a:gd name="connsiteX29" fmla="*/ 311994 w 1068257"/>
                    <a:gd name="connsiteY29" fmla="*/ 64031 h 1067766"/>
                    <a:gd name="connsiteX30" fmla="*/ 315455 w 1068257"/>
                    <a:gd name="connsiteY30" fmla="*/ 81337 h 1067766"/>
                    <a:gd name="connsiteX31" fmla="*/ 334491 w 1068257"/>
                    <a:gd name="connsiteY31" fmla="*/ 96912 h 1067766"/>
                    <a:gd name="connsiteX32" fmla="*/ 336222 w 1068257"/>
                    <a:gd name="connsiteY32" fmla="*/ 124602 h 1067766"/>
                    <a:gd name="connsiteX33" fmla="*/ 332761 w 1068257"/>
                    <a:gd name="connsiteY33" fmla="*/ 136716 h 1067766"/>
                    <a:gd name="connsiteX34" fmla="*/ 329300 w 1068257"/>
                    <a:gd name="connsiteY34" fmla="*/ 171327 h 1067766"/>
                    <a:gd name="connsiteX35" fmla="*/ 318916 w 1068257"/>
                    <a:gd name="connsiteY35" fmla="*/ 188633 h 1067766"/>
                    <a:gd name="connsiteX36" fmla="*/ 329300 w 1068257"/>
                    <a:gd name="connsiteY36" fmla="*/ 216322 h 1067766"/>
                    <a:gd name="connsiteX37" fmla="*/ 324108 w 1068257"/>
                    <a:gd name="connsiteY37" fmla="*/ 250934 h 1067766"/>
                    <a:gd name="connsiteX38" fmla="*/ 301610 w 1068257"/>
                    <a:gd name="connsiteY38" fmla="*/ 269970 h 1067766"/>
                    <a:gd name="connsiteX39" fmla="*/ 331031 w 1068257"/>
                    <a:gd name="connsiteY39" fmla="*/ 289006 h 1067766"/>
                    <a:gd name="connsiteX40" fmla="*/ 332761 w 1068257"/>
                    <a:gd name="connsiteY40" fmla="*/ 330540 h 1067766"/>
                    <a:gd name="connsiteX41" fmla="*/ 355258 w 1068257"/>
                    <a:gd name="connsiteY41" fmla="*/ 346116 h 1067766"/>
                    <a:gd name="connsiteX42" fmla="*/ 384678 w 1068257"/>
                    <a:gd name="connsiteY42" fmla="*/ 318426 h 1067766"/>
                    <a:gd name="connsiteX43" fmla="*/ 426212 w 1068257"/>
                    <a:gd name="connsiteY43" fmla="*/ 347846 h 1067766"/>
                    <a:gd name="connsiteX44" fmla="*/ 412367 w 1068257"/>
                    <a:gd name="connsiteY44" fmla="*/ 385919 h 1067766"/>
                    <a:gd name="connsiteX45" fmla="*/ 438326 w 1068257"/>
                    <a:gd name="connsiteY45" fmla="*/ 420530 h 1067766"/>
                    <a:gd name="connsiteX46" fmla="*/ 440057 w 1068257"/>
                    <a:gd name="connsiteY46" fmla="*/ 444758 h 1067766"/>
                    <a:gd name="connsiteX47" fmla="*/ 460824 w 1068257"/>
                    <a:gd name="connsiteY47" fmla="*/ 449950 h 1067766"/>
                    <a:gd name="connsiteX48" fmla="*/ 466015 w 1068257"/>
                    <a:gd name="connsiteY48" fmla="*/ 472448 h 1067766"/>
                    <a:gd name="connsiteX49" fmla="*/ 524856 w 1068257"/>
                    <a:gd name="connsiteY49" fmla="*/ 479370 h 1067766"/>
                    <a:gd name="connsiteX50" fmla="*/ 557736 w 1068257"/>
                    <a:gd name="connsiteY50" fmla="*/ 446489 h 1067766"/>
                    <a:gd name="connsiteX51" fmla="*/ 552545 w 1068257"/>
                    <a:gd name="connsiteY51" fmla="*/ 418800 h 1067766"/>
                    <a:gd name="connsiteX52" fmla="*/ 543892 w 1068257"/>
                    <a:gd name="connsiteY52" fmla="*/ 399763 h 1067766"/>
                    <a:gd name="connsiteX53" fmla="*/ 547353 w 1068257"/>
                    <a:gd name="connsiteY53" fmla="*/ 353038 h 1067766"/>
                    <a:gd name="connsiteX54" fmla="*/ 538700 w 1068257"/>
                    <a:gd name="connsiteY54" fmla="*/ 330540 h 1067766"/>
                    <a:gd name="connsiteX55" fmla="*/ 561197 w 1068257"/>
                    <a:gd name="connsiteY55" fmla="*/ 313235 h 1067766"/>
                    <a:gd name="connsiteX56" fmla="*/ 564659 w 1068257"/>
                    <a:gd name="connsiteY56" fmla="*/ 231897 h 1067766"/>
                    <a:gd name="connsiteX57" fmla="*/ 597539 w 1068257"/>
                    <a:gd name="connsiteY57" fmla="*/ 202478 h 1067766"/>
                    <a:gd name="connsiteX58" fmla="*/ 621768 w 1068257"/>
                    <a:gd name="connsiteY58" fmla="*/ 221514 h 1067766"/>
                    <a:gd name="connsiteX59" fmla="*/ 625228 w 1068257"/>
                    <a:gd name="connsiteY59" fmla="*/ 249203 h 1067766"/>
                    <a:gd name="connsiteX60" fmla="*/ 673685 w 1068257"/>
                    <a:gd name="connsiteY60" fmla="*/ 257856 h 1067766"/>
                    <a:gd name="connsiteX61" fmla="*/ 682338 w 1068257"/>
                    <a:gd name="connsiteY61" fmla="*/ 282084 h 1067766"/>
                    <a:gd name="connsiteX62" fmla="*/ 730794 w 1068257"/>
                    <a:gd name="connsiteY62" fmla="*/ 280354 h 1067766"/>
                    <a:gd name="connsiteX63" fmla="*/ 767137 w 1068257"/>
                    <a:gd name="connsiteY63" fmla="*/ 266509 h 1067766"/>
                    <a:gd name="connsiteX64" fmla="*/ 806940 w 1068257"/>
                    <a:gd name="connsiteY64" fmla="*/ 269970 h 1067766"/>
                    <a:gd name="connsiteX65" fmla="*/ 831168 w 1068257"/>
                    <a:gd name="connsiteY65" fmla="*/ 256126 h 1067766"/>
                    <a:gd name="connsiteX66" fmla="*/ 848474 w 1068257"/>
                    <a:gd name="connsiteY66" fmla="*/ 268240 h 1067766"/>
                    <a:gd name="connsiteX67" fmla="*/ 884817 w 1068257"/>
                    <a:gd name="connsiteY67" fmla="*/ 247473 h 1067766"/>
                    <a:gd name="connsiteX68" fmla="*/ 945386 w 1068257"/>
                    <a:gd name="connsiteY68" fmla="*/ 252664 h 1067766"/>
                    <a:gd name="connsiteX69" fmla="*/ 957500 w 1068257"/>
                    <a:gd name="connsiteY69" fmla="*/ 323618 h 1067766"/>
                    <a:gd name="connsiteX70" fmla="*/ 945386 w 1068257"/>
                    <a:gd name="connsiteY70" fmla="*/ 356499 h 1067766"/>
                    <a:gd name="connsiteX71" fmla="*/ 922888 w 1068257"/>
                    <a:gd name="connsiteY71" fmla="*/ 394572 h 1067766"/>
                    <a:gd name="connsiteX72" fmla="*/ 928081 w 1068257"/>
                    <a:gd name="connsiteY72" fmla="*/ 415339 h 1067766"/>
                    <a:gd name="connsiteX73" fmla="*/ 929811 w 1068257"/>
                    <a:gd name="connsiteY73" fmla="*/ 444758 h 1067766"/>
                    <a:gd name="connsiteX74" fmla="*/ 954040 w 1068257"/>
                    <a:gd name="connsiteY74" fmla="*/ 468987 h 1067766"/>
                    <a:gd name="connsiteX75" fmla="*/ 964422 w 1068257"/>
                    <a:gd name="connsiteY75" fmla="*/ 472448 h 1067766"/>
                    <a:gd name="connsiteX76" fmla="*/ 978267 w 1068257"/>
                    <a:gd name="connsiteY76" fmla="*/ 503598 h 1067766"/>
                    <a:gd name="connsiteX77" fmla="*/ 1004226 w 1068257"/>
                    <a:gd name="connsiteY77" fmla="*/ 505329 h 1067766"/>
                    <a:gd name="connsiteX78" fmla="*/ 1035377 w 1068257"/>
                    <a:gd name="connsiteY78" fmla="*/ 505329 h 1067766"/>
                    <a:gd name="connsiteX79" fmla="*/ 1011148 w 1068257"/>
                    <a:gd name="connsiteY79" fmla="*/ 562438 h 1067766"/>
                    <a:gd name="connsiteX80" fmla="*/ 1012878 w 1068257"/>
                    <a:gd name="connsiteY80" fmla="*/ 609163 h 1067766"/>
                    <a:gd name="connsiteX81" fmla="*/ 1023263 w 1068257"/>
                    <a:gd name="connsiteY81" fmla="*/ 614355 h 1067766"/>
                    <a:gd name="connsiteX82" fmla="*/ 1026723 w 1068257"/>
                    <a:gd name="connsiteY82" fmla="*/ 648967 h 1067766"/>
                    <a:gd name="connsiteX83" fmla="*/ 1016341 w 1068257"/>
                    <a:gd name="connsiteY83" fmla="*/ 657619 h 1067766"/>
                    <a:gd name="connsiteX84" fmla="*/ 1033645 w 1068257"/>
                    <a:gd name="connsiteY84" fmla="*/ 685309 h 1067766"/>
                    <a:gd name="connsiteX85" fmla="*/ 1056144 w 1068257"/>
                    <a:gd name="connsiteY85" fmla="*/ 687039 h 1067766"/>
                    <a:gd name="connsiteX86" fmla="*/ 1061335 w 1068257"/>
                    <a:gd name="connsiteY86" fmla="*/ 699153 h 1067766"/>
                    <a:gd name="connsiteX87" fmla="*/ 1068257 w 1068257"/>
                    <a:gd name="connsiteY87" fmla="*/ 707806 h 1067766"/>
                    <a:gd name="connsiteX88" fmla="*/ 1054412 w 1068257"/>
                    <a:gd name="connsiteY88" fmla="*/ 782221 h 1067766"/>
                    <a:gd name="connsiteX89" fmla="*/ 1007687 w 1068257"/>
                    <a:gd name="connsiteY89" fmla="*/ 806449 h 1067766"/>
                    <a:gd name="connsiteX90" fmla="*/ 1002496 w 1068257"/>
                    <a:gd name="connsiteY90" fmla="*/ 830677 h 1067766"/>
                    <a:gd name="connsiteX91" fmla="*/ 997304 w 1068257"/>
                    <a:gd name="connsiteY91" fmla="*/ 873942 h 1067766"/>
                    <a:gd name="connsiteX92" fmla="*/ 979998 w 1068257"/>
                    <a:gd name="connsiteY92" fmla="*/ 894708 h 1067766"/>
                    <a:gd name="connsiteX93" fmla="*/ 947117 w 1068257"/>
                    <a:gd name="connsiteY93" fmla="*/ 910284 h 1067766"/>
                    <a:gd name="connsiteX94" fmla="*/ 929811 w 1068257"/>
                    <a:gd name="connsiteY94" fmla="*/ 958740 h 1067766"/>
                    <a:gd name="connsiteX95" fmla="*/ 936733 w 1068257"/>
                    <a:gd name="connsiteY95" fmla="*/ 998543 h 1067766"/>
                    <a:gd name="connsiteX96" fmla="*/ 919428 w 1068257"/>
                    <a:gd name="connsiteY96" fmla="*/ 1002004 h 1067766"/>
                    <a:gd name="connsiteX97" fmla="*/ 902121 w 1068257"/>
                    <a:gd name="connsiteY97" fmla="*/ 989890 h 1067766"/>
                    <a:gd name="connsiteX98" fmla="*/ 881354 w 1068257"/>
                    <a:gd name="connsiteY98" fmla="*/ 1002004 h 1067766"/>
                    <a:gd name="connsiteX99" fmla="*/ 872702 w 1068257"/>
                    <a:gd name="connsiteY99" fmla="*/ 1026232 h 1067766"/>
                    <a:gd name="connsiteX100" fmla="*/ 803479 w 1068257"/>
                    <a:gd name="connsiteY100" fmla="*/ 1050460 h 1067766"/>
                    <a:gd name="connsiteX101" fmla="*/ 751561 w 1068257"/>
                    <a:gd name="connsiteY101" fmla="*/ 1005465 h 1067766"/>
                    <a:gd name="connsiteX102" fmla="*/ 763675 w 1068257"/>
                    <a:gd name="connsiteY102" fmla="*/ 993351 h 1067766"/>
                    <a:gd name="connsiteX103" fmla="*/ 742908 w 1068257"/>
                    <a:gd name="connsiteY103" fmla="*/ 974315 h 1067766"/>
                    <a:gd name="connsiteX104" fmla="*/ 730794 w 1068257"/>
                    <a:gd name="connsiteY104" fmla="*/ 974315 h 1067766"/>
                    <a:gd name="connsiteX105" fmla="*/ 737717 w 1068257"/>
                    <a:gd name="connsiteY105" fmla="*/ 929320 h 1067766"/>
                    <a:gd name="connsiteX106" fmla="*/ 753292 w 1068257"/>
                    <a:gd name="connsiteY106" fmla="*/ 898170 h 1067766"/>
                    <a:gd name="connsiteX107" fmla="*/ 741178 w 1068257"/>
                    <a:gd name="connsiteY107" fmla="*/ 839330 h 1067766"/>
                    <a:gd name="connsiteX108" fmla="*/ 756753 w 1068257"/>
                    <a:gd name="connsiteY108" fmla="*/ 808180 h 1067766"/>
                    <a:gd name="connsiteX109" fmla="*/ 742908 w 1068257"/>
                    <a:gd name="connsiteY109" fmla="*/ 796066 h 1067766"/>
                    <a:gd name="connsiteX110" fmla="*/ 744639 w 1068257"/>
                    <a:gd name="connsiteY110" fmla="*/ 770107 h 1067766"/>
                    <a:gd name="connsiteX111" fmla="*/ 767137 w 1068257"/>
                    <a:gd name="connsiteY111" fmla="*/ 747609 h 1067766"/>
                    <a:gd name="connsiteX112" fmla="*/ 739448 w 1068257"/>
                    <a:gd name="connsiteY112" fmla="*/ 688770 h 1067766"/>
                    <a:gd name="connsiteX113" fmla="*/ 772328 w 1068257"/>
                    <a:gd name="connsiteY113" fmla="*/ 631661 h 1067766"/>
                    <a:gd name="connsiteX114" fmla="*/ 817323 w 1068257"/>
                    <a:gd name="connsiteY114" fmla="*/ 638583 h 1067766"/>
                    <a:gd name="connsiteX115" fmla="*/ 857127 w 1068257"/>
                    <a:gd name="connsiteY115" fmla="*/ 633391 h 1067766"/>
                    <a:gd name="connsiteX116" fmla="*/ 858857 w 1068257"/>
                    <a:gd name="connsiteY116" fmla="*/ 598780 h 1067766"/>
                    <a:gd name="connsiteX117" fmla="*/ 834629 w 1068257"/>
                    <a:gd name="connsiteY117" fmla="*/ 579743 h 1067766"/>
                    <a:gd name="connsiteX118" fmla="*/ 789634 w 1068257"/>
                    <a:gd name="connsiteY118" fmla="*/ 531287 h 1067766"/>
                    <a:gd name="connsiteX119" fmla="*/ 746370 w 1068257"/>
                    <a:gd name="connsiteY119" fmla="*/ 520904 h 1067766"/>
                    <a:gd name="connsiteX120" fmla="*/ 685799 w 1068257"/>
                    <a:gd name="connsiteY120" fmla="*/ 515712 h 1067766"/>
                    <a:gd name="connsiteX121" fmla="*/ 663302 w 1068257"/>
                    <a:gd name="connsiteY121" fmla="*/ 533018 h 1067766"/>
                    <a:gd name="connsiteX122" fmla="*/ 633882 w 1068257"/>
                    <a:gd name="connsiteY122" fmla="*/ 541671 h 1067766"/>
                    <a:gd name="connsiteX123" fmla="*/ 573312 w 1068257"/>
                    <a:gd name="connsiteY123" fmla="*/ 548593 h 1067766"/>
                    <a:gd name="connsiteX124" fmla="*/ 562927 w 1068257"/>
                    <a:gd name="connsiteY124" fmla="*/ 588396 h 1067766"/>
                    <a:gd name="connsiteX125" fmla="*/ 545623 w 1068257"/>
                    <a:gd name="connsiteY125" fmla="*/ 612624 h 1067766"/>
                    <a:gd name="connsiteX126" fmla="*/ 542161 w 1068257"/>
                    <a:gd name="connsiteY126" fmla="*/ 643775 h 1067766"/>
                    <a:gd name="connsiteX127" fmla="*/ 536969 w 1068257"/>
                    <a:gd name="connsiteY127" fmla="*/ 681847 h 1067766"/>
                    <a:gd name="connsiteX128" fmla="*/ 490244 w 1068257"/>
                    <a:gd name="connsiteY128" fmla="*/ 697423 h 1067766"/>
                    <a:gd name="connsiteX129" fmla="*/ 426212 w 1068257"/>
                    <a:gd name="connsiteY129" fmla="*/ 728573 h 1067766"/>
                    <a:gd name="connsiteX130" fmla="*/ 403714 w 1068257"/>
                    <a:gd name="connsiteY130" fmla="*/ 754532 h 1067766"/>
                    <a:gd name="connsiteX131" fmla="*/ 388139 w 1068257"/>
                    <a:gd name="connsiteY131" fmla="*/ 802988 h 1067766"/>
                    <a:gd name="connsiteX132" fmla="*/ 393332 w 1068257"/>
                    <a:gd name="connsiteY132" fmla="*/ 839330 h 1067766"/>
                    <a:gd name="connsiteX133" fmla="*/ 367372 w 1068257"/>
                    <a:gd name="connsiteY133" fmla="*/ 879133 h 1067766"/>
                    <a:gd name="connsiteX134" fmla="*/ 337953 w 1068257"/>
                    <a:gd name="connsiteY134" fmla="*/ 910284 h 1067766"/>
                    <a:gd name="connsiteX135" fmla="*/ 303341 w 1068257"/>
                    <a:gd name="connsiteY135" fmla="*/ 925859 h 1067766"/>
                    <a:gd name="connsiteX136" fmla="*/ 287766 w 1068257"/>
                    <a:gd name="connsiteY136" fmla="*/ 950087 h 1067766"/>
                    <a:gd name="connsiteX137" fmla="*/ 280843 w 1068257"/>
                    <a:gd name="connsiteY137" fmla="*/ 998543 h 1067766"/>
                    <a:gd name="connsiteX138" fmla="*/ 282574 w 1068257"/>
                    <a:gd name="connsiteY138" fmla="*/ 1026232 h 1067766"/>
                    <a:gd name="connsiteX139" fmla="*/ 303341 w 1068257"/>
                    <a:gd name="connsiteY139" fmla="*/ 1048730 h 1067766"/>
                    <a:gd name="connsiteX140" fmla="*/ 305071 w 1068257"/>
                    <a:gd name="connsiteY140" fmla="*/ 1067766 h 1067766"/>
                    <a:gd name="connsiteX141" fmla="*/ 232387 w 1068257"/>
                    <a:gd name="connsiteY141" fmla="*/ 1041808 h 1067766"/>
                    <a:gd name="connsiteX142" fmla="*/ 144128 w 1068257"/>
                    <a:gd name="connsiteY142" fmla="*/ 1007196 h 1067766"/>
                    <a:gd name="connsiteX143" fmla="*/ 73174 w 1068257"/>
                    <a:gd name="connsiteY143" fmla="*/ 993351 h 1067766"/>
                    <a:gd name="connsiteX144" fmla="*/ 26069 w 1068257"/>
                    <a:gd name="connsiteY144" fmla="*/ 998704 h 1067766"/>
                    <a:gd name="connsiteX145" fmla="*/ 46746 w 1068257"/>
                    <a:gd name="connsiteY145" fmla="*/ 677671 h 1067766"/>
                    <a:gd name="connsiteX0" fmla="*/ 0 w 1042188"/>
                    <a:gd name="connsiteY0" fmla="*/ 389731 h 1067766"/>
                    <a:gd name="connsiteX1" fmla="*/ 28069 w 1042188"/>
                    <a:gd name="connsiteY1" fmla="*/ 385054 h 1067766"/>
                    <a:gd name="connsiteX2" fmla="*/ 35856 w 1042188"/>
                    <a:gd name="connsiteY2" fmla="*/ 372074 h 1067766"/>
                    <a:gd name="connsiteX3" fmla="*/ 69603 w 1042188"/>
                    <a:gd name="connsiteY3" fmla="*/ 364287 h 1067766"/>
                    <a:gd name="connsiteX4" fmla="*/ 82582 w 1042188"/>
                    <a:gd name="connsiteY4" fmla="*/ 348711 h 1067766"/>
                    <a:gd name="connsiteX5" fmla="*/ 108540 w 1042188"/>
                    <a:gd name="connsiteY5" fmla="*/ 340924 h 1067766"/>
                    <a:gd name="connsiteX6" fmla="*/ 118923 w 1042188"/>
                    <a:gd name="connsiteY6" fmla="*/ 312370 h 1067766"/>
                    <a:gd name="connsiteX7" fmla="*/ 144883 w 1042188"/>
                    <a:gd name="connsiteY7" fmla="*/ 299390 h 1067766"/>
                    <a:gd name="connsiteX8" fmla="*/ 165650 w 1042188"/>
                    <a:gd name="connsiteY8" fmla="*/ 307177 h 1067766"/>
                    <a:gd name="connsiteX9" fmla="*/ 168245 w 1042188"/>
                    <a:gd name="connsiteY9" fmla="*/ 289006 h 1067766"/>
                    <a:gd name="connsiteX10" fmla="*/ 204587 w 1042188"/>
                    <a:gd name="connsiteY10" fmla="*/ 283815 h 1067766"/>
                    <a:gd name="connsiteX11" fmla="*/ 212375 w 1042188"/>
                    <a:gd name="connsiteY11" fmla="*/ 250069 h 1067766"/>
                    <a:gd name="connsiteX12" fmla="*/ 194205 w 1042188"/>
                    <a:gd name="connsiteY12" fmla="*/ 234493 h 1067766"/>
                    <a:gd name="connsiteX13" fmla="*/ 196800 w 1042188"/>
                    <a:gd name="connsiteY13" fmla="*/ 221514 h 1067766"/>
                    <a:gd name="connsiteX14" fmla="*/ 189012 w 1042188"/>
                    <a:gd name="connsiteY14" fmla="*/ 205939 h 1067766"/>
                    <a:gd name="connsiteX15" fmla="*/ 191608 w 1042188"/>
                    <a:gd name="connsiteY15" fmla="*/ 187768 h 1067766"/>
                    <a:gd name="connsiteX16" fmla="*/ 217567 w 1042188"/>
                    <a:gd name="connsiteY16" fmla="*/ 187768 h 1067766"/>
                    <a:gd name="connsiteX17" fmla="*/ 222758 w 1042188"/>
                    <a:gd name="connsiteY17" fmla="*/ 148830 h 1067766"/>
                    <a:gd name="connsiteX18" fmla="*/ 199396 w 1042188"/>
                    <a:gd name="connsiteY18" fmla="*/ 133255 h 1067766"/>
                    <a:gd name="connsiteX19" fmla="*/ 214971 w 1042188"/>
                    <a:gd name="connsiteY19" fmla="*/ 91721 h 1067766"/>
                    <a:gd name="connsiteX20" fmla="*/ 212375 w 1042188"/>
                    <a:gd name="connsiteY20" fmla="*/ 81337 h 1067766"/>
                    <a:gd name="connsiteX21" fmla="*/ 225354 w 1042188"/>
                    <a:gd name="connsiteY21" fmla="*/ 60570 h 1067766"/>
                    <a:gd name="connsiteX22" fmla="*/ 243525 w 1042188"/>
                    <a:gd name="connsiteY22" fmla="*/ 65762 h 1067766"/>
                    <a:gd name="connsiteX23" fmla="*/ 256505 w 1042188"/>
                    <a:gd name="connsiteY23" fmla="*/ 39803 h 1067766"/>
                    <a:gd name="connsiteX24" fmla="*/ 256505 w 1042188"/>
                    <a:gd name="connsiteY24" fmla="*/ 19036 h 1067766"/>
                    <a:gd name="connsiteX25" fmla="*/ 269485 w 1042188"/>
                    <a:gd name="connsiteY25" fmla="*/ 866 h 1067766"/>
                    <a:gd name="connsiteX26" fmla="*/ 269365 w 1042188"/>
                    <a:gd name="connsiteY26" fmla="*/ 643 h 1067766"/>
                    <a:gd name="connsiteX27" fmla="*/ 272080 w 1042188"/>
                    <a:gd name="connsiteY27" fmla="*/ 0 h 1067766"/>
                    <a:gd name="connsiteX28" fmla="*/ 289386 w 1042188"/>
                    <a:gd name="connsiteY28" fmla="*/ 48456 h 1067766"/>
                    <a:gd name="connsiteX29" fmla="*/ 285925 w 1042188"/>
                    <a:gd name="connsiteY29" fmla="*/ 64031 h 1067766"/>
                    <a:gd name="connsiteX30" fmla="*/ 289386 w 1042188"/>
                    <a:gd name="connsiteY30" fmla="*/ 81337 h 1067766"/>
                    <a:gd name="connsiteX31" fmla="*/ 308422 w 1042188"/>
                    <a:gd name="connsiteY31" fmla="*/ 96912 h 1067766"/>
                    <a:gd name="connsiteX32" fmla="*/ 310153 w 1042188"/>
                    <a:gd name="connsiteY32" fmla="*/ 124602 h 1067766"/>
                    <a:gd name="connsiteX33" fmla="*/ 306692 w 1042188"/>
                    <a:gd name="connsiteY33" fmla="*/ 136716 h 1067766"/>
                    <a:gd name="connsiteX34" fmla="*/ 303231 w 1042188"/>
                    <a:gd name="connsiteY34" fmla="*/ 171327 h 1067766"/>
                    <a:gd name="connsiteX35" fmla="*/ 292847 w 1042188"/>
                    <a:gd name="connsiteY35" fmla="*/ 188633 h 1067766"/>
                    <a:gd name="connsiteX36" fmla="*/ 303231 w 1042188"/>
                    <a:gd name="connsiteY36" fmla="*/ 216322 h 1067766"/>
                    <a:gd name="connsiteX37" fmla="*/ 298039 w 1042188"/>
                    <a:gd name="connsiteY37" fmla="*/ 250934 h 1067766"/>
                    <a:gd name="connsiteX38" fmla="*/ 275541 w 1042188"/>
                    <a:gd name="connsiteY38" fmla="*/ 269970 h 1067766"/>
                    <a:gd name="connsiteX39" fmla="*/ 304962 w 1042188"/>
                    <a:gd name="connsiteY39" fmla="*/ 289006 h 1067766"/>
                    <a:gd name="connsiteX40" fmla="*/ 306692 w 1042188"/>
                    <a:gd name="connsiteY40" fmla="*/ 330540 h 1067766"/>
                    <a:gd name="connsiteX41" fmla="*/ 329189 w 1042188"/>
                    <a:gd name="connsiteY41" fmla="*/ 346116 h 1067766"/>
                    <a:gd name="connsiteX42" fmla="*/ 358609 w 1042188"/>
                    <a:gd name="connsiteY42" fmla="*/ 318426 h 1067766"/>
                    <a:gd name="connsiteX43" fmla="*/ 400143 w 1042188"/>
                    <a:gd name="connsiteY43" fmla="*/ 347846 h 1067766"/>
                    <a:gd name="connsiteX44" fmla="*/ 386298 w 1042188"/>
                    <a:gd name="connsiteY44" fmla="*/ 385919 h 1067766"/>
                    <a:gd name="connsiteX45" fmla="*/ 412257 w 1042188"/>
                    <a:gd name="connsiteY45" fmla="*/ 420530 h 1067766"/>
                    <a:gd name="connsiteX46" fmla="*/ 413988 w 1042188"/>
                    <a:gd name="connsiteY46" fmla="*/ 444758 h 1067766"/>
                    <a:gd name="connsiteX47" fmla="*/ 434755 w 1042188"/>
                    <a:gd name="connsiteY47" fmla="*/ 449950 h 1067766"/>
                    <a:gd name="connsiteX48" fmla="*/ 439946 w 1042188"/>
                    <a:gd name="connsiteY48" fmla="*/ 472448 h 1067766"/>
                    <a:gd name="connsiteX49" fmla="*/ 498787 w 1042188"/>
                    <a:gd name="connsiteY49" fmla="*/ 479370 h 1067766"/>
                    <a:gd name="connsiteX50" fmla="*/ 531667 w 1042188"/>
                    <a:gd name="connsiteY50" fmla="*/ 446489 h 1067766"/>
                    <a:gd name="connsiteX51" fmla="*/ 526476 w 1042188"/>
                    <a:gd name="connsiteY51" fmla="*/ 418800 h 1067766"/>
                    <a:gd name="connsiteX52" fmla="*/ 517823 w 1042188"/>
                    <a:gd name="connsiteY52" fmla="*/ 399763 h 1067766"/>
                    <a:gd name="connsiteX53" fmla="*/ 521284 w 1042188"/>
                    <a:gd name="connsiteY53" fmla="*/ 353038 h 1067766"/>
                    <a:gd name="connsiteX54" fmla="*/ 512631 w 1042188"/>
                    <a:gd name="connsiteY54" fmla="*/ 330540 h 1067766"/>
                    <a:gd name="connsiteX55" fmla="*/ 535128 w 1042188"/>
                    <a:gd name="connsiteY55" fmla="*/ 313235 h 1067766"/>
                    <a:gd name="connsiteX56" fmla="*/ 538590 w 1042188"/>
                    <a:gd name="connsiteY56" fmla="*/ 231897 h 1067766"/>
                    <a:gd name="connsiteX57" fmla="*/ 571470 w 1042188"/>
                    <a:gd name="connsiteY57" fmla="*/ 202478 h 1067766"/>
                    <a:gd name="connsiteX58" fmla="*/ 595699 w 1042188"/>
                    <a:gd name="connsiteY58" fmla="*/ 221514 h 1067766"/>
                    <a:gd name="connsiteX59" fmla="*/ 599159 w 1042188"/>
                    <a:gd name="connsiteY59" fmla="*/ 249203 h 1067766"/>
                    <a:gd name="connsiteX60" fmla="*/ 647616 w 1042188"/>
                    <a:gd name="connsiteY60" fmla="*/ 257856 h 1067766"/>
                    <a:gd name="connsiteX61" fmla="*/ 656269 w 1042188"/>
                    <a:gd name="connsiteY61" fmla="*/ 282084 h 1067766"/>
                    <a:gd name="connsiteX62" fmla="*/ 704725 w 1042188"/>
                    <a:gd name="connsiteY62" fmla="*/ 280354 h 1067766"/>
                    <a:gd name="connsiteX63" fmla="*/ 741068 w 1042188"/>
                    <a:gd name="connsiteY63" fmla="*/ 266509 h 1067766"/>
                    <a:gd name="connsiteX64" fmla="*/ 780871 w 1042188"/>
                    <a:gd name="connsiteY64" fmla="*/ 269970 h 1067766"/>
                    <a:gd name="connsiteX65" fmla="*/ 805099 w 1042188"/>
                    <a:gd name="connsiteY65" fmla="*/ 256126 h 1067766"/>
                    <a:gd name="connsiteX66" fmla="*/ 822405 w 1042188"/>
                    <a:gd name="connsiteY66" fmla="*/ 268240 h 1067766"/>
                    <a:gd name="connsiteX67" fmla="*/ 858748 w 1042188"/>
                    <a:gd name="connsiteY67" fmla="*/ 247473 h 1067766"/>
                    <a:gd name="connsiteX68" fmla="*/ 919317 w 1042188"/>
                    <a:gd name="connsiteY68" fmla="*/ 252664 h 1067766"/>
                    <a:gd name="connsiteX69" fmla="*/ 931431 w 1042188"/>
                    <a:gd name="connsiteY69" fmla="*/ 323618 h 1067766"/>
                    <a:gd name="connsiteX70" fmla="*/ 919317 w 1042188"/>
                    <a:gd name="connsiteY70" fmla="*/ 356499 h 1067766"/>
                    <a:gd name="connsiteX71" fmla="*/ 896819 w 1042188"/>
                    <a:gd name="connsiteY71" fmla="*/ 394572 h 1067766"/>
                    <a:gd name="connsiteX72" fmla="*/ 902012 w 1042188"/>
                    <a:gd name="connsiteY72" fmla="*/ 415339 h 1067766"/>
                    <a:gd name="connsiteX73" fmla="*/ 903742 w 1042188"/>
                    <a:gd name="connsiteY73" fmla="*/ 444758 h 1067766"/>
                    <a:gd name="connsiteX74" fmla="*/ 927971 w 1042188"/>
                    <a:gd name="connsiteY74" fmla="*/ 468987 h 1067766"/>
                    <a:gd name="connsiteX75" fmla="*/ 938353 w 1042188"/>
                    <a:gd name="connsiteY75" fmla="*/ 472448 h 1067766"/>
                    <a:gd name="connsiteX76" fmla="*/ 952198 w 1042188"/>
                    <a:gd name="connsiteY76" fmla="*/ 503598 h 1067766"/>
                    <a:gd name="connsiteX77" fmla="*/ 978157 w 1042188"/>
                    <a:gd name="connsiteY77" fmla="*/ 505329 h 1067766"/>
                    <a:gd name="connsiteX78" fmla="*/ 1009308 w 1042188"/>
                    <a:gd name="connsiteY78" fmla="*/ 505329 h 1067766"/>
                    <a:gd name="connsiteX79" fmla="*/ 985079 w 1042188"/>
                    <a:gd name="connsiteY79" fmla="*/ 562438 h 1067766"/>
                    <a:gd name="connsiteX80" fmla="*/ 986809 w 1042188"/>
                    <a:gd name="connsiteY80" fmla="*/ 609163 h 1067766"/>
                    <a:gd name="connsiteX81" fmla="*/ 997194 w 1042188"/>
                    <a:gd name="connsiteY81" fmla="*/ 614355 h 1067766"/>
                    <a:gd name="connsiteX82" fmla="*/ 1000654 w 1042188"/>
                    <a:gd name="connsiteY82" fmla="*/ 648967 h 1067766"/>
                    <a:gd name="connsiteX83" fmla="*/ 990272 w 1042188"/>
                    <a:gd name="connsiteY83" fmla="*/ 657619 h 1067766"/>
                    <a:gd name="connsiteX84" fmla="*/ 1007576 w 1042188"/>
                    <a:gd name="connsiteY84" fmla="*/ 685309 h 1067766"/>
                    <a:gd name="connsiteX85" fmla="*/ 1030075 w 1042188"/>
                    <a:gd name="connsiteY85" fmla="*/ 687039 h 1067766"/>
                    <a:gd name="connsiteX86" fmla="*/ 1035266 w 1042188"/>
                    <a:gd name="connsiteY86" fmla="*/ 699153 h 1067766"/>
                    <a:gd name="connsiteX87" fmla="*/ 1042188 w 1042188"/>
                    <a:gd name="connsiteY87" fmla="*/ 707806 h 1067766"/>
                    <a:gd name="connsiteX88" fmla="*/ 1028343 w 1042188"/>
                    <a:gd name="connsiteY88" fmla="*/ 782221 h 1067766"/>
                    <a:gd name="connsiteX89" fmla="*/ 981618 w 1042188"/>
                    <a:gd name="connsiteY89" fmla="*/ 806449 h 1067766"/>
                    <a:gd name="connsiteX90" fmla="*/ 976427 w 1042188"/>
                    <a:gd name="connsiteY90" fmla="*/ 830677 h 1067766"/>
                    <a:gd name="connsiteX91" fmla="*/ 971235 w 1042188"/>
                    <a:gd name="connsiteY91" fmla="*/ 873942 h 1067766"/>
                    <a:gd name="connsiteX92" fmla="*/ 953929 w 1042188"/>
                    <a:gd name="connsiteY92" fmla="*/ 894708 h 1067766"/>
                    <a:gd name="connsiteX93" fmla="*/ 921048 w 1042188"/>
                    <a:gd name="connsiteY93" fmla="*/ 910284 h 1067766"/>
                    <a:gd name="connsiteX94" fmla="*/ 903742 w 1042188"/>
                    <a:gd name="connsiteY94" fmla="*/ 958740 h 1067766"/>
                    <a:gd name="connsiteX95" fmla="*/ 910664 w 1042188"/>
                    <a:gd name="connsiteY95" fmla="*/ 998543 h 1067766"/>
                    <a:gd name="connsiteX96" fmla="*/ 893359 w 1042188"/>
                    <a:gd name="connsiteY96" fmla="*/ 1002004 h 1067766"/>
                    <a:gd name="connsiteX97" fmla="*/ 876052 w 1042188"/>
                    <a:gd name="connsiteY97" fmla="*/ 989890 h 1067766"/>
                    <a:gd name="connsiteX98" fmla="*/ 855285 w 1042188"/>
                    <a:gd name="connsiteY98" fmla="*/ 1002004 h 1067766"/>
                    <a:gd name="connsiteX99" fmla="*/ 846633 w 1042188"/>
                    <a:gd name="connsiteY99" fmla="*/ 1026232 h 1067766"/>
                    <a:gd name="connsiteX100" fmla="*/ 777410 w 1042188"/>
                    <a:gd name="connsiteY100" fmla="*/ 1050460 h 1067766"/>
                    <a:gd name="connsiteX101" fmla="*/ 725492 w 1042188"/>
                    <a:gd name="connsiteY101" fmla="*/ 1005465 h 1067766"/>
                    <a:gd name="connsiteX102" fmla="*/ 737606 w 1042188"/>
                    <a:gd name="connsiteY102" fmla="*/ 993351 h 1067766"/>
                    <a:gd name="connsiteX103" fmla="*/ 716839 w 1042188"/>
                    <a:gd name="connsiteY103" fmla="*/ 974315 h 1067766"/>
                    <a:gd name="connsiteX104" fmla="*/ 704725 w 1042188"/>
                    <a:gd name="connsiteY104" fmla="*/ 974315 h 1067766"/>
                    <a:gd name="connsiteX105" fmla="*/ 711648 w 1042188"/>
                    <a:gd name="connsiteY105" fmla="*/ 929320 h 1067766"/>
                    <a:gd name="connsiteX106" fmla="*/ 727223 w 1042188"/>
                    <a:gd name="connsiteY106" fmla="*/ 898170 h 1067766"/>
                    <a:gd name="connsiteX107" fmla="*/ 715109 w 1042188"/>
                    <a:gd name="connsiteY107" fmla="*/ 839330 h 1067766"/>
                    <a:gd name="connsiteX108" fmla="*/ 730684 w 1042188"/>
                    <a:gd name="connsiteY108" fmla="*/ 808180 h 1067766"/>
                    <a:gd name="connsiteX109" fmla="*/ 716839 w 1042188"/>
                    <a:gd name="connsiteY109" fmla="*/ 796066 h 1067766"/>
                    <a:gd name="connsiteX110" fmla="*/ 718570 w 1042188"/>
                    <a:gd name="connsiteY110" fmla="*/ 770107 h 1067766"/>
                    <a:gd name="connsiteX111" fmla="*/ 741068 w 1042188"/>
                    <a:gd name="connsiteY111" fmla="*/ 747609 h 1067766"/>
                    <a:gd name="connsiteX112" fmla="*/ 713379 w 1042188"/>
                    <a:gd name="connsiteY112" fmla="*/ 688770 h 1067766"/>
                    <a:gd name="connsiteX113" fmla="*/ 746259 w 1042188"/>
                    <a:gd name="connsiteY113" fmla="*/ 631661 h 1067766"/>
                    <a:gd name="connsiteX114" fmla="*/ 791254 w 1042188"/>
                    <a:gd name="connsiteY114" fmla="*/ 638583 h 1067766"/>
                    <a:gd name="connsiteX115" fmla="*/ 831058 w 1042188"/>
                    <a:gd name="connsiteY115" fmla="*/ 633391 h 1067766"/>
                    <a:gd name="connsiteX116" fmla="*/ 832788 w 1042188"/>
                    <a:gd name="connsiteY116" fmla="*/ 598780 h 1067766"/>
                    <a:gd name="connsiteX117" fmla="*/ 808560 w 1042188"/>
                    <a:gd name="connsiteY117" fmla="*/ 579743 h 1067766"/>
                    <a:gd name="connsiteX118" fmla="*/ 763565 w 1042188"/>
                    <a:gd name="connsiteY118" fmla="*/ 531287 h 1067766"/>
                    <a:gd name="connsiteX119" fmla="*/ 720301 w 1042188"/>
                    <a:gd name="connsiteY119" fmla="*/ 520904 h 1067766"/>
                    <a:gd name="connsiteX120" fmla="*/ 659730 w 1042188"/>
                    <a:gd name="connsiteY120" fmla="*/ 515712 h 1067766"/>
                    <a:gd name="connsiteX121" fmla="*/ 637233 w 1042188"/>
                    <a:gd name="connsiteY121" fmla="*/ 533018 h 1067766"/>
                    <a:gd name="connsiteX122" fmla="*/ 607813 w 1042188"/>
                    <a:gd name="connsiteY122" fmla="*/ 541671 h 1067766"/>
                    <a:gd name="connsiteX123" fmla="*/ 547243 w 1042188"/>
                    <a:gd name="connsiteY123" fmla="*/ 548593 h 1067766"/>
                    <a:gd name="connsiteX124" fmla="*/ 536858 w 1042188"/>
                    <a:gd name="connsiteY124" fmla="*/ 588396 h 1067766"/>
                    <a:gd name="connsiteX125" fmla="*/ 519554 w 1042188"/>
                    <a:gd name="connsiteY125" fmla="*/ 612624 h 1067766"/>
                    <a:gd name="connsiteX126" fmla="*/ 516092 w 1042188"/>
                    <a:gd name="connsiteY126" fmla="*/ 643775 h 1067766"/>
                    <a:gd name="connsiteX127" fmla="*/ 510900 w 1042188"/>
                    <a:gd name="connsiteY127" fmla="*/ 681847 h 1067766"/>
                    <a:gd name="connsiteX128" fmla="*/ 464175 w 1042188"/>
                    <a:gd name="connsiteY128" fmla="*/ 697423 h 1067766"/>
                    <a:gd name="connsiteX129" fmla="*/ 400143 w 1042188"/>
                    <a:gd name="connsiteY129" fmla="*/ 728573 h 1067766"/>
                    <a:gd name="connsiteX130" fmla="*/ 377645 w 1042188"/>
                    <a:gd name="connsiteY130" fmla="*/ 754532 h 1067766"/>
                    <a:gd name="connsiteX131" fmla="*/ 362070 w 1042188"/>
                    <a:gd name="connsiteY131" fmla="*/ 802988 h 1067766"/>
                    <a:gd name="connsiteX132" fmla="*/ 367263 w 1042188"/>
                    <a:gd name="connsiteY132" fmla="*/ 839330 h 1067766"/>
                    <a:gd name="connsiteX133" fmla="*/ 341303 w 1042188"/>
                    <a:gd name="connsiteY133" fmla="*/ 879133 h 1067766"/>
                    <a:gd name="connsiteX134" fmla="*/ 311884 w 1042188"/>
                    <a:gd name="connsiteY134" fmla="*/ 910284 h 1067766"/>
                    <a:gd name="connsiteX135" fmla="*/ 277272 w 1042188"/>
                    <a:gd name="connsiteY135" fmla="*/ 925859 h 1067766"/>
                    <a:gd name="connsiteX136" fmla="*/ 261697 w 1042188"/>
                    <a:gd name="connsiteY136" fmla="*/ 950087 h 1067766"/>
                    <a:gd name="connsiteX137" fmla="*/ 254774 w 1042188"/>
                    <a:gd name="connsiteY137" fmla="*/ 998543 h 1067766"/>
                    <a:gd name="connsiteX138" fmla="*/ 256505 w 1042188"/>
                    <a:gd name="connsiteY138" fmla="*/ 1026232 h 1067766"/>
                    <a:gd name="connsiteX139" fmla="*/ 277272 w 1042188"/>
                    <a:gd name="connsiteY139" fmla="*/ 1048730 h 1067766"/>
                    <a:gd name="connsiteX140" fmla="*/ 279002 w 1042188"/>
                    <a:gd name="connsiteY140" fmla="*/ 1067766 h 1067766"/>
                    <a:gd name="connsiteX141" fmla="*/ 206318 w 1042188"/>
                    <a:gd name="connsiteY141" fmla="*/ 1041808 h 1067766"/>
                    <a:gd name="connsiteX142" fmla="*/ 118059 w 1042188"/>
                    <a:gd name="connsiteY142" fmla="*/ 1007196 h 1067766"/>
                    <a:gd name="connsiteX143" fmla="*/ 47105 w 1042188"/>
                    <a:gd name="connsiteY143" fmla="*/ 993351 h 1067766"/>
                    <a:gd name="connsiteX144" fmla="*/ 0 w 1042188"/>
                    <a:gd name="connsiteY144" fmla="*/ 998704 h 106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</a:cxnLst>
                  <a:rect l="l" t="t" r="r" b="b"/>
                  <a:pathLst>
                    <a:path w="1042188" h="1067766">
                      <a:moveTo>
                        <a:pt x="0" y="389731"/>
                      </a:moveTo>
                      <a:lnTo>
                        <a:pt x="28069" y="385054"/>
                      </a:lnTo>
                      <a:lnTo>
                        <a:pt x="35856" y="372074"/>
                      </a:lnTo>
                      <a:lnTo>
                        <a:pt x="69603" y="364287"/>
                      </a:lnTo>
                      <a:lnTo>
                        <a:pt x="82582" y="348711"/>
                      </a:lnTo>
                      <a:lnTo>
                        <a:pt x="108540" y="340924"/>
                      </a:lnTo>
                      <a:lnTo>
                        <a:pt x="118923" y="312370"/>
                      </a:lnTo>
                      <a:lnTo>
                        <a:pt x="144883" y="299390"/>
                      </a:lnTo>
                      <a:lnTo>
                        <a:pt x="165650" y="307177"/>
                      </a:lnTo>
                      <a:lnTo>
                        <a:pt x="168245" y="289006"/>
                      </a:lnTo>
                      <a:lnTo>
                        <a:pt x="204587" y="283815"/>
                      </a:lnTo>
                      <a:lnTo>
                        <a:pt x="212375" y="250069"/>
                      </a:lnTo>
                      <a:lnTo>
                        <a:pt x="194205" y="234493"/>
                      </a:lnTo>
                      <a:lnTo>
                        <a:pt x="196800" y="221514"/>
                      </a:lnTo>
                      <a:lnTo>
                        <a:pt x="189012" y="205939"/>
                      </a:lnTo>
                      <a:lnTo>
                        <a:pt x="191608" y="187768"/>
                      </a:lnTo>
                      <a:lnTo>
                        <a:pt x="217567" y="187768"/>
                      </a:lnTo>
                      <a:lnTo>
                        <a:pt x="222758" y="148830"/>
                      </a:lnTo>
                      <a:lnTo>
                        <a:pt x="199396" y="133255"/>
                      </a:lnTo>
                      <a:lnTo>
                        <a:pt x="214971" y="91721"/>
                      </a:lnTo>
                      <a:lnTo>
                        <a:pt x="212375" y="81337"/>
                      </a:lnTo>
                      <a:lnTo>
                        <a:pt x="225354" y="60570"/>
                      </a:lnTo>
                      <a:lnTo>
                        <a:pt x="243525" y="65762"/>
                      </a:lnTo>
                      <a:lnTo>
                        <a:pt x="256505" y="39803"/>
                      </a:lnTo>
                      <a:lnTo>
                        <a:pt x="256505" y="19036"/>
                      </a:lnTo>
                      <a:lnTo>
                        <a:pt x="269485" y="866"/>
                      </a:lnTo>
                      <a:lnTo>
                        <a:pt x="269365" y="643"/>
                      </a:lnTo>
                      <a:lnTo>
                        <a:pt x="272080" y="0"/>
                      </a:lnTo>
                      <a:lnTo>
                        <a:pt x="289386" y="48456"/>
                      </a:lnTo>
                      <a:lnTo>
                        <a:pt x="285925" y="64031"/>
                      </a:lnTo>
                      <a:lnTo>
                        <a:pt x="289386" y="81337"/>
                      </a:lnTo>
                      <a:lnTo>
                        <a:pt x="308422" y="96912"/>
                      </a:lnTo>
                      <a:lnTo>
                        <a:pt x="310153" y="124602"/>
                      </a:lnTo>
                      <a:lnTo>
                        <a:pt x="306692" y="136716"/>
                      </a:lnTo>
                      <a:lnTo>
                        <a:pt x="303231" y="171327"/>
                      </a:lnTo>
                      <a:lnTo>
                        <a:pt x="292847" y="188633"/>
                      </a:lnTo>
                      <a:lnTo>
                        <a:pt x="303231" y="216322"/>
                      </a:lnTo>
                      <a:lnTo>
                        <a:pt x="298039" y="250934"/>
                      </a:lnTo>
                      <a:lnTo>
                        <a:pt x="275541" y="269970"/>
                      </a:lnTo>
                      <a:lnTo>
                        <a:pt x="304962" y="289006"/>
                      </a:lnTo>
                      <a:cubicBezTo>
                        <a:pt x="305539" y="302851"/>
                        <a:pt x="306115" y="316695"/>
                        <a:pt x="306692" y="330540"/>
                      </a:cubicBezTo>
                      <a:lnTo>
                        <a:pt x="329189" y="346116"/>
                      </a:lnTo>
                      <a:lnTo>
                        <a:pt x="358609" y="318426"/>
                      </a:lnTo>
                      <a:lnTo>
                        <a:pt x="400143" y="347846"/>
                      </a:lnTo>
                      <a:lnTo>
                        <a:pt x="386298" y="385919"/>
                      </a:lnTo>
                      <a:lnTo>
                        <a:pt x="412257" y="420530"/>
                      </a:lnTo>
                      <a:lnTo>
                        <a:pt x="413988" y="444758"/>
                      </a:lnTo>
                      <a:lnTo>
                        <a:pt x="434755" y="449950"/>
                      </a:lnTo>
                      <a:lnTo>
                        <a:pt x="439946" y="472448"/>
                      </a:lnTo>
                      <a:lnTo>
                        <a:pt x="498787" y="479370"/>
                      </a:lnTo>
                      <a:lnTo>
                        <a:pt x="531667" y="446489"/>
                      </a:lnTo>
                      <a:lnTo>
                        <a:pt x="526476" y="418800"/>
                      </a:lnTo>
                      <a:lnTo>
                        <a:pt x="517823" y="399763"/>
                      </a:lnTo>
                      <a:lnTo>
                        <a:pt x="521284" y="353038"/>
                      </a:lnTo>
                      <a:lnTo>
                        <a:pt x="512631" y="330540"/>
                      </a:lnTo>
                      <a:lnTo>
                        <a:pt x="535128" y="313235"/>
                      </a:lnTo>
                      <a:lnTo>
                        <a:pt x="538590" y="231897"/>
                      </a:lnTo>
                      <a:lnTo>
                        <a:pt x="571470" y="202478"/>
                      </a:lnTo>
                      <a:lnTo>
                        <a:pt x="595699" y="221514"/>
                      </a:lnTo>
                      <a:lnTo>
                        <a:pt x="599159" y="249203"/>
                      </a:lnTo>
                      <a:lnTo>
                        <a:pt x="647616" y="257856"/>
                      </a:lnTo>
                      <a:lnTo>
                        <a:pt x="656269" y="282084"/>
                      </a:lnTo>
                      <a:lnTo>
                        <a:pt x="704725" y="280354"/>
                      </a:lnTo>
                      <a:lnTo>
                        <a:pt x="741068" y="266509"/>
                      </a:lnTo>
                      <a:lnTo>
                        <a:pt x="780871" y="269970"/>
                      </a:lnTo>
                      <a:lnTo>
                        <a:pt x="805099" y="256126"/>
                      </a:lnTo>
                      <a:lnTo>
                        <a:pt x="822405" y="268240"/>
                      </a:lnTo>
                      <a:lnTo>
                        <a:pt x="858748" y="247473"/>
                      </a:lnTo>
                      <a:lnTo>
                        <a:pt x="919317" y="252664"/>
                      </a:lnTo>
                      <a:lnTo>
                        <a:pt x="931431" y="323618"/>
                      </a:lnTo>
                      <a:lnTo>
                        <a:pt x="919317" y="356499"/>
                      </a:lnTo>
                      <a:lnTo>
                        <a:pt x="896819" y="394572"/>
                      </a:lnTo>
                      <a:lnTo>
                        <a:pt x="902012" y="415339"/>
                      </a:lnTo>
                      <a:cubicBezTo>
                        <a:pt x="902589" y="425145"/>
                        <a:pt x="903165" y="434952"/>
                        <a:pt x="903742" y="444758"/>
                      </a:cubicBezTo>
                      <a:lnTo>
                        <a:pt x="927971" y="468987"/>
                      </a:lnTo>
                      <a:lnTo>
                        <a:pt x="938353" y="472448"/>
                      </a:lnTo>
                      <a:lnTo>
                        <a:pt x="952198" y="503598"/>
                      </a:lnTo>
                      <a:lnTo>
                        <a:pt x="978157" y="505329"/>
                      </a:lnTo>
                      <a:lnTo>
                        <a:pt x="1009308" y="505329"/>
                      </a:lnTo>
                      <a:lnTo>
                        <a:pt x="985079" y="562438"/>
                      </a:lnTo>
                      <a:cubicBezTo>
                        <a:pt x="985656" y="578013"/>
                        <a:pt x="986232" y="593588"/>
                        <a:pt x="986809" y="609163"/>
                      </a:cubicBezTo>
                      <a:lnTo>
                        <a:pt x="997194" y="614355"/>
                      </a:lnTo>
                      <a:lnTo>
                        <a:pt x="1000654" y="648967"/>
                      </a:lnTo>
                      <a:lnTo>
                        <a:pt x="990272" y="657619"/>
                      </a:lnTo>
                      <a:lnTo>
                        <a:pt x="1007576" y="685309"/>
                      </a:lnTo>
                      <a:lnTo>
                        <a:pt x="1030075" y="687039"/>
                      </a:lnTo>
                      <a:lnTo>
                        <a:pt x="1035266" y="699153"/>
                      </a:lnTo>
                      <a:lnTo>
                        <a:pt x="1042188" y="707806"/>
                      </a:lnTo>
                      <a:lnTo>
                        <a:pt x="1028343" y="782221"/>
                      </a:lnTo>
                      <a:lnTo>
                        <a:pt x="981618" y="806449"/>
                      </a:lnTo>
                      <a:lnTo>
                        <a:pt x="976427" y="830677"/>
                      </a:lnTo>
                      <a:lnTo>
                        <a:pt x="971235" y="873942"/>
                      </a:lnTo>
                      <a:lnTo>
                        <a:pt x="953929" y="894708"/>
                      </a:lnTo>
                      <a:lnTo>
                        <a:pt x="921048" y="910284"/>
                      </a:lnTo>
                      <a:lnTo>
                        <a:pt x="903742" y="958740"/>
                      </a:lnTo>
                      <a:lnTo>
                        <a:pt x="910664" y="998543"/>
                      </a:lnTo>
                      <a:lnTo>
                        <a:pt x="893359" y="1002004"/>
                      </a:lnTo>
                      <a:lnTo>
                        <a:pt x="876052" y="989890"/>
                      </a:lnTo>
                      <a:lnTo>
                        <a:pt x="855285" y="1002004"/>
                      </a:lnTo>
                      <a:lnTo>
                        <a:pt x="846633" y="1026232"/>
                      </a:lnTo>
                      <a:lnTo>
                        <a:pt x="777410" y="1050460"/>
                      </a:lnTo>
                      <a:lnTo>
                        <a:pt x="725492" y="1005465"/>
                      </a:lnTo>
                      <a:lnTo>
                        <a:pt x="737606" y="993351"/>
                      </a:lnTo>
                      <a:lnTo>
                        <a:pt x="716839" y="974315"/>
                      </a:lnTo>
                      <a:lnTo>
                        <a:pt x="704725" y="974315"/>
                      </a:lnTo>
                      <a:lnTo>
                        <a:pt x="711648" y="929320"/>
                      </a:lnTo>
                      <a:lnTo>
                        <a:pt x="727223" y="898170"/>
                      </a:lnTo>
                      <a:lnTo>
                        <a:pt x="715109" y="839330"/>
                      </a:lnTo>
                      <a:lnTo>
                        <a:pt x="730684" y="808180"/>
                      </a:lnTo>
                      <a:lnTo>
                        <a:pt x="716839" y="796066"/>
                      </a:lnTo>
                      <a:lnTo>
                        <a:pt x="718570" y="770107"/>
                      </a:lnTo>
                      <a:lnTo>
                        <a:pt x="741068" y="747609"/>
                      </a:lnTo>
                      <a:lnTo>
                        <a:pt x="713379" y="688770"/>
                      </a:lnTo>
                      <a:lnTo>
                        <a:pt x="746259" y="631661"/>
                      </a:lnTo>
                      <a:lnTo>
                        <a:pt x="791254" y="638583"/>
                      </a:lnTo>
                      <a:lnTo>
                        <a:pt x="831058" y="633391"/>
                      </a:lnTo>
                      <a:cubicBezTo>
                        <a:pt x="831635" y="621854"/>
                        <a:pt x="832211" y="610317"/>
                        <a:pt x="832788" y="598780"/>
                      </a:cubicBezTo>
                      <a:lnTo>
                        <a:pt x="808560" y="579743"/>
                      </a:lnTo>
                      <a:lnTo>
                        <a:pt x="763565" y="531287"/>
                      </a:lnTo>
                      <a:lnTo>
                        <a:pt x="720301" y="520904"/>
                      </a:lnTo>
                      <a:lnTo>
                        <a:pt x="659730" y="515712"/>
                      </a:lnTo>
                      <a:lnTo>
                        <a:pt x="637233" y="533018"/>
                      </a:lnTo>
                      <a:lnTo>
                        <a:pt x="607813" y="541671"/>
                      </a:lnTo>
                      <a:lnTo>
                        <a:pt x="547243" y="548593"/>
                      </a:lnTo>
                      <a:lnTo>
                        <a:pt x="536858" y="588396"/>
                      </a:lnTo>
                      <a:lnTo>
                        <a:pt x="519554" y="612624"/>
                      </a:lnTo>
                      <a:lnTo>
                        <a:pt x="516092" y="643775"/>
                      </a:lnTo>
                      <a:lnTo>
                        <a:pt x="510900" y="681847"/>
                      </a:lnTo>
                      <a:lnTo>
                        <a:pt x="464175" y="697423"/>
                      </a:lnTo>
                      <a:lnTo>
                        <a:pt x="400143" y="728573"/>
                      </a:lnTo>
                      <a:lnTo>
                        <a:pt x="377645" y="754532"/>
                      </a:lnTo>
                      <a:lnTo>
                        <a:pt x="362070" y="802988"/>
                      </a:lnTo>
                      <a:lnTo>
                        <a:pt x="367263" y="839330"/>
                      </a:lnTo>
                      <a:lnTo>
                        <a:pt x="341303" y="879133"/>
                      </a:lnTo>
                      <a:lnTo>
                        <a:pt x="311884" y="910284"/>
                      </a:lnTo>
                      <a:lnTo>
                        <a:pt x="277272" y="925859"/>
                      </a:lnTo>
                      <a:lnTo>
                        <a:pt x="261697" y="950087"/>
                      </a:lnTo>
                      <a:lnTo>
                        <a:pt x="254774" y="998543"/>
                      </a:lnTo>
                      <a:lnTo>
                        <a:pt x="256505" y="1026232"/>
                      </a:lnTo>
                      <a:lnTo>
                        <a:pt x="277272" y="1048730"/>
                      </a:lnTo>
                      <a:lnTo>
                        <a:pt x="279002" y="1067766"/>
                      </a:lnTo>
                      <a:lnTo>
                        <a:pt x="206318" y="1041808"/>
                      </a:lnTo>
                      <a:lnTo>
                        <a:pt x="118059" y="1007196"/>
                      </a:lnTo>
                      <a:lnTo>
                        <a:pt x="47105" y="993351"/>
                      </a:lnTo>
                      <a:lnTo>
                        <a:pt x="0" y="998704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4D442F5-C78E-1ADA-7910-654C4484136F}"/>
                    </a:ext>
                  </a:extLst>
                </p:cNvPr>
                <p:cNvSpPr/>
                <p:nvPr/>
              </p:nvSpPr>
              <p:spPr>
                <a:xfrm>
                  <a:off x="969497" y="2076969"/>
                  <a:ext cx="791739" cy="813372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5540A69-4FFD-1E8B-0353-2650649D7BD6}"/>
                    </a:ext>
                  </a:extLst>
                </p:cNvPr>
                <p:cNvSpPr/>
                <p:nvPr/>
              </p:nvSpPr>
              <p:spPr>
                <a:xfrm>
                  <a:off x="1592505" y="2148354"/>
                  <a:ext cx="827043" cy="400196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7324A0A-C4FD-F24D-EEF9-04DD294CB3D8}"/>
                    </a:ext>
                  </a:extLst>
                </p:cNvPr>
                <p:cNvSpPr/>
                <p:nvPr/>
              </p:nvSpPr>
              <p:spPr>
                <a:xfrm>
                  <a:off x="1583216" y="2377224"/>
                  <a:ext cx="731807" cy="551189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17D270B-7AAD-5713-6AA6-3E877132DBDD}"/>
                  </a:ext>
                </a:extLst>
              </p:cNvPr>
              <p:cNvSpPr/>
              <p:nvPr/>
            </p:nvSpPr>
            <p:spPr>
              <a:xfrm>
                <a:off x="723929" y="827143"/>
                <a:ext cx="166129" cy="121074"/>
              </a:xfrm>
              <a:custGeom>
                <a:avLst/>
                <a:gdLst>
                  <a:gd name="connsiteX0" fmla="*/ 164271 w 302731"/>
                  <a:gd name="connsiteY0" fmla="*/ 0 h 145719"/>
                  <a:gd name="connsiteX1" fmla="*/ 166129 w 302731"/>
                  <a:gd name="connsiteY1" fmla="*/ 0 h 145719"/>
                  <a:gd name="connsiteX2" fmla="*/ 302731 w 302731"/>
                  <a:gd name="connsiteY2" fmla="*/ 0 h 145719"/>
                  <a:gd name="connsiteX3" fmla="*/ 302731 w 302731"/>
                  <a:gd name="connsiteY3" fmla="*/ 92308 h 145719"/>
                  <a:gd name="connsiteX4" fmla="*/ 249320 w 302731"/>
                  <a:gd name="connsiteY4" fmla="*/ 145719 h 145719"/>
                  <a:gd name="connsiteX5" fmla="*/ 0 w 302731"/>
                  <a:gd name="connsiteY5" fmla="*/ 145719 h 145719"/>
                  <a:gd name="connsiteX6" fmla="*/ 0 w 302731"/>
                  <a:gd name="connsiteY6" fmla="*/ 121074 h 145719"/>
                  <a:gd name="connsiteX7" fmla="*/ 35856 w 302731"/>
                  <a:gd name="connsiteY7" fmla="*/ 101154 h 145719"/>
                  <a:gd name="connsiteX8" fmla="*/ 42345 w 302731"/>
                  <a:gd name="connsiteY8" fmla="*/ 92068 h 145719"/>
                  <a:gd name="connsiteX9" fmla="*/ 52730 w 302731"/>
                  <a:gd name="connsiteY9" fmla="*/ 86877 h 145719"/>
                  <a:gd name="connsiteX10" fmla="*/ 85177 w 302731"/>
                  <a:gd name="connsiteY10" fmla="*/ 57024 h 145719"/>
                  <a:gd name="connsiteX11" fmla="*/ 111137 w 302731"/>
                  <a:gd name="connsiteY11" fmla="*/ 55726 h 145719"/>
                  <a:gd name="connsiteX0" fmla="*/ 249320 w 340760"/>
                  <a:gd name="connsiteY0" fmla="*/ 145719 h 237159"/>
                  <a:gd name="connsiteX1" fmla="*/ 0 w 340760"/>
                  <a:gd name="connsiteY1" fmla="*/ 145719 h 237159"/>
                  <a:gd name="connsiteX2" fmla="*/ 0 w 340760"/>
                  <a:gd name="connsiteY2" fmla="*/ 121074 h 237159"/>
                  <a:gd name="connsiteX3" fmla="*/ 35856 w 340760"/>
                  <a:gd name="connsiteY3" fmla="*/ 101154 h 237159"/>
                  <a:gd name="connsiteX4" fmla="*/ 42345 w 340760"/>
                  <a:gd name="connsiteY4" fmla="*/ 92068 h 237159"/>
                  <a:gd name="connsiteX5" fmla="*/ 52730 w 340760"/>
                  <a:gd name="connsiteY5" fmla="*/ 86877 h 237159"/>
                  <a:gd name="connsiteX6" fmla="*/ 85177 w 340760"/>
                  <a:gd name="connsiteY6" fmla="*/ 57024 h 237159"/>
                  <a:gd name="connsiteX7" fmla="*/ 111137 w 340760"/>
                  <a:gd name="connsiteY7" fmla="*/ 55726 h 237159"/>
                  <a:gd name="connsiteX8" fmla="*/ 164271 w 340760"/>
                  <a:gd name="connsiteY8" fmla="*/ 0 h 237159"/>
                  <a:gd name="connsiteX9" fmla="*/ 166129 w 340760"/>
                  <a:gd name="connsiteY9" fmla="*/ 0 h 237159"/>
                  <a:gd name="connsiteX10" fmla="*/ 302731 w 340760"/>
                  <a:gd name="connsiteY10" fmla="*/ 0 h 237159"/>
                  <a:gd name="connsiteX11" fmla="*/ 302731 w 340760"/>
                  <a:gd name="connsiteY11" fmla="*/ 92308 h 237159"/>
                  <a:gd name="connsiteX12" fmla="*/ 340760 w 340760"/>
                  <a:gd name="connsiteY12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02731 w 340760"/>
                  <a:gd name="connsiteY10" fmla="*/ 92308 h 237159"/>
                  <a:gd name="connsiteX11" fmla="*/ 340760 w 340760"/>
                  <a:gd name="connsiteY11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40760 w 340760"/>
                  <a:gd name="connsiteY10" fmla="*/ 237159 h 237159"/>
                  <a:gd name="connsiteX0" fmla="*/ 0 w 340760"/>
                  <a:gd name="connsiteY0" fmla="*/ 121074 h 237159"/>
                  <a:gd name="connsiteX1" fmla="*/ 35856 w 340760"/>
                  <a:gd name="connsiteY1" fmla="*/ 101154 h 237159"/>
                  <a:gd name="connsiteX2" fmla="*/ 42345 w 340760"/>
                  <a:gd name="connsiteY2" fmla="*/ 92068 h 237159"/>
                  <a:gd name="connsiteX3" fmla="*/ 52730 w 340760"/>
                  <a:gd name="connsiteY3" fmla="*/ 86877 h 237159"/>
                  <a:gd name="connsiteX4" fmla="*/ 85177 w 340760"/>
                  <a:gd name="connsiteY4" fmla="*/ 57024 h 237159"/>
                  <a:gd name="connsiteX5" fmla="*/ 111137 w 340760"/>
                  <a:gd name="connsiteY5" fmla="*/ 55726 h 237159"/>
                  <a:gd name="connsiteX6" fmla="*/ 164271 w 340760"/>
                  <a:gd name="connsiteY6" fmla="*/ 0 h 237159"/>
                  <a:gd name="connsiteX7" fmla="*/ 166129 w 340760"/>
                  <a:gd name="connsiteY7" fmla="*/ 0 h 237159"/>
                  <a:gd name="connsiteX8" fmla="*/ 302731 w 340760"/>
                  <a:gd name="connsiteY8" fmla="*/ 0 h 237159"/>
                  <a:gd name="connsiteX9" fmla="*/ 340760 w 340760"/>
                  <a:gd name="connsiteY9" fmla="*/ 237159 h 237159"/>
                  <a:gd name="connsiteX0" fmla="*/ 0 w 302731"/>
                  <a:gd name="connsiteY0" fmla="*/ 121074 h 121074"/>
                  <a:gd name="connsiteX1" fmla="*/ 35856 w 302731"/>
                  <a:gd name="connsiteY1" fmla="*/ 101154 h 121074"/>
                  <a:gd name="connsiteX2" fmla="*/ 42345 w 302731"/>
                  <a:gd name="connsiteY2" fmla="*/ 92068 h 121074"/>
                  <a:gd name="connsiteX3" fmla="*/ 52730 w 302731"/>
                  <a:gd name="connsiteY3" fmla="*/ 86877 h 121074"/>
                  <a:gd name="connsiteX4" fmla="*/ 85177 w 302731"/>
                  <a:gd name="connsiteY4" fmla="*/ 57024 h 121074"/>
                  <a:gd name="connsiteX5" fmla="*/ 111137 w 302731"/>
                  <a:gd name="connsiteY5" fmla="*/ 55726 h 121074"/>
                  <a:gd name="connsiteX6" fmla="*/ 164271 w 302731"/>
                  <a:gd name="connsiteY6" fmla="*/ 0 h 121074"/>
                  <a:gd name="connsiteX7" fmla="*/ 166129 w 302731"/>
                  <a:gd name="connsiteY7" fmla="*/ 0 h 121074"/>
                  <a:gd name="connsiteX8" fmla="*/ 302731 w 302731"/>
                  <a:gd name="connsiteY8" fmla="*/ 0 h 121074"/>
                  <a:gd name="connsiteX0" fmla="*/ 0 w 166129"/>
                  <a:gd name="connsiteY0" fmla="*/ 121074 h 121074"/>
                  <a:gd name="connsiteX1" fmla="*/ 35856 w 166129"/>
                  <a:gd name="connsiteY1" fmla="*/ 101154 h 121074"/>
                  <a:gd name="connsiteX2" fmla="*/ 42345 w 166129"/>
                  <a:gd name="connsiteY2" fmla="*/ 92068 h 121074"/>
                  <a:gd name="connsiteX3" fmla="*/ 52730 w 166129"/>
                  <a:gd name="connsiteY3" fmla="*/ 86877 h 121074"/>
                  <a:gd name="connsiteX4" fmla="*/ 85177 w 166129"/>
                  <a:gd name="connsiteY4" fmla="*/ 57024 h 121074"/>
                  <a:gd name="connsiteX5" fmla="*/ 111137 w 166129"/>
                  <a:gd name="connsiteY5" fmla="*/ 55726 h 121074"/>
                  <a:gd name="connsiteX6" fmla="*/ 164271 w 166129"/>
                  <a:gd name="connsiteY6" fmla="*/ 0 h 121074"/>
                  <a:gd name="connsiteX7" fmla="*/ 166129 w 166129"/>
                  <a:gd name="connsiteY7" fmla="*/ 0 h 121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129" h="121074">
                    <a:moveTo>
                      <a:pt x="0" y="121074"/>
                    </a:moveTo>
                    <a:lnTo>
                      <a:pt x="35856" y="101154"/>
                    </a:lnTo>
                    <a:lnTo>
                      <a:pt x="42345" y="92068"/>
                    </a:lnTo>
                    <a:lnTo>
                      <a:pt x="52730" y="86877"/>
                    </a:lnTo>
                    <a:lnTo>
                      <a:pt x="85177" y="57024"/>
                    </a:lnTo>
                    <a:lnTo>
                      <a:pt x="111137" y="55726"/>
                    </a:lnTo>
                    <a:lnTo>
                      <a:pt x="164271" y="0"/>
                    </a:lnTo>
                    <a:lnTo>
                      <a:pt x="166129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3B41F93-A669-F6F0-67CB-2C867476D9F8}"/>
                </a:ext>
              </a:extLst>
            </p:cNvPr>
            <p:cNvGrpSpPr/>
            <p:nvPr/>
          </p:nvGrpSpPr>
          <p:grpSpPr>
            <a:xfrm>
              <a:off x="1147704" y="1963896"/>
              <a:ext cx="1635599" cy="860085"/>
              <a:chOff x="1084026" y="1855209"/>
              <a:chExt cx="1752951" cy="921795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D19F6E3D-C56A-2265-3BCC-E64168CCB562}"/>
                  </a:ext>
                </a:extLst>
              </p:cNvPr>
              <p:cNvSpPr/>
              <p:nvPr/>
            </p:nvSpPr>
            <p:spPr>
              <a:xfrm>
                <a:off x="1715623" y="1855209"/>
                <a:ext cx="441037" cy="2602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649C418B-063A-B170-BB05-443F2FA2EA06}"/>
                  </a:ext>
                </a:extLst>
              </p:cNvPr>
              <p:cNvSpPr/>
              <p:nvPr/>
            </p:nvSpPr>
            <p:spPr>
              <a:xfrm rot="1308171">
                <a:off x="2616458" y="2256436"/>
                <a:ext cx="220519" cy="52056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3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ED1CB7DA-B85F-5D56-CD8B-ADA6BE929EA3}"/>
                  </a:ext>
                </a:extLst>
              </p:cNvPr>
              <p:cNvSpPr/>
              <p:nvPr/>
            </p:nvSpPr>
            <p:spPr>
              <a:xfrm>
                <a:off x="1084026" y="2273999"/>
                <a:ext cx="441037" cy="2602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BA328B75-33B3-0184-721F-274B0731DD23}"/>
                  </a:ext>
                </a:extLst>
              </p:cNvPr>
              <p:cNvSpPr/>
              <p:nvPr/>
            </p:nvSpPr>
            <p:spPr>
              <a:xfrm>
                <a:off x="1821127" y="2184174"/>
                <a:ext cx="441037" cy="2602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D3D00C6-B248-E13C-2B18-6BF0EB400154}"/>
                  </a:ext>
                </a:extLst>
              </p:cNvPr>
              <p:cNvSpPr/>
              <p:nvPr/>
            </p:nvSpPr>
            <p:spPr>
              <a:xfrm rot="21068761">
                <a:off x="1611550" y="2450006"/>
                <a:ext cx="661556" cy="2602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CF10E74-0033-0B42-8237-F78F7D322B8A}"/>
              </a:ext>
            </a:extLst>
          </p:cNvPr>
          <p:cNvSpPr txBox="1"/>
          <p:nvPr/>
        </p:nvSpPr>
        <p:spPr>
          <a:xfrm>
            <a:off x="6681065" y="2991595"/>
            <a:ext cx="469872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埼玉県 千葉県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山梨県 神奈川県</a:t>
            </a:r>
            <a:br>
              <a:rPr lang="en-US" altLang="ja-JP" sz="4800" b="1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01AD45B-AD68-158D-24AD-5AE4092A5D7E}"/>
              </a:ext>
            </a:extLst>
          </p:cNvPr>
          <p:cNvSpPr txBox="1"/>
          <p:nvPr/>
        </p:nvSpPr>
        <p:spPr>
          <a:xfrm>
            <a:off x="4310902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栃木県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F688F4F-8E59-75D8-355F-17AAF60A8DC8}"/>
              </a:ext>
            </a:extLst>
          </p:cNvPr>
          <p:cNvSpPr txBox="1"/>
          <p:nvPr/>
        </p:nvSpPr>
        <p:spPr>
          <a:xfrm>
            <a:off x="2515537" y="4152275"/>
            <a:ext cx="716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隣接するすべての県を答えてください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2892DE9-B64A-C0BB-C072-733794CF0066}"/>
              </a:ext>
            </a:extLst>
          </p:cNvPr>
          <p:cNvGrpSpPr/>
          <p:nvPr/>
        </p:nvGrpSpPr>
        <p:grpSpPr>
          <a:xfrm>
            <a:off x="1055440" y="1403774"/>
            <a:ext cx="4590510" cy="4600485"/>
            <a:chOff x="679504" y="864271"/>
            <a:chExt cx="2662702" cy="2668488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6C2AA17-172B-7B99-B537-D77F016EA0E4}"/>
                </a:ext>
              </a:extLst>
            </p:cNvPr>
            <p:cNvSpPr/>
            <p:nvPr/>
          </p:nvSpPr>
          <p:spPr>
            <a:xfrm>
              <a:off x="679505" y="864271"/>
              <a:ext cx="1533936" cy="1591884"/>
            </a:xfrm>
            <a:custGeom>
              <a:avLst/>
              <a:gdLst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79346 w 1583359"/>
                <a:gd name="connsiteY2" fmla="*/ 3612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54064 w 1583359"/>
                <a:gd name="connsiteY2" fmla="*/ 0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191" fmla="*/ 1269314 w 1583359"/>
                <a:gd name="connsiteY191" fmla="*/ 0 h 1591884"/>
                <a:gd name="connsiteX0" fmla="*/ 1269314 w 1533936"/>
                <a:gd name="connsiteY0" fmla="*/ 0 h 1591884"/>
                <a:gd name="connsiteX1" fmla="*/ 1501500 w 1533936"/>
                <a:gd name="connsiteY1" fmla="*/ 0 h 1591884"/>
                <a:gd name="connsiteX2" fmla="*/ 1501500 w 1533936"/>
                <a:gd name="connsiteY2" fmla="*/ 3612 h 1591884"/>
                <a:gd name="connsiteX3" fmla="*/ 1484201 w 1533936"/>
                <a:gd name="connsiteY3" fmla="*/ 25236 h 1591884"/>
                <a:gd name="connsiteX4" fmla="*/ 1492850 w 1533936"/>
                <a:gd name="connsiteY4" fmla="*/ 44697 h 1591884"/>
                <a:gd name="connsiteX5" fmla="*/ 1490688 w 1533936"/>
                <a:gd name="connsiteY5" fmla="*/ 92270 h 1591884"/>
                <a:gd name="connsiteX6" fmla="*/ 1482038 w 1533936"/>
                <a:gd name="connsiteY6" fmla="*/ 109569 h 1591884"/>
                <a:gd name="connsiteX7" fmla="*/ 1492850 w 1533936"/>
                <a:gd name="connsiteY7" fmla="*/ 129030 h 1591884"/>
                <a:gd name="connsiteX8" fmla="*/ 1492850 w 1533936"/>
                <a:gd name="connsiteY8" fmla="*/ 148492 h 1591884"/>
                <a:gd name="connsiteX9" fmla="*/ 1479876 w 1533936"/>
                <a:gd name="connsiteY9" fmla="*/ 170115 h 1591884"/>
                <a:gd name="connsiteX10" fmla="*/ 1460414 w 1533936"/>
                <a:gd name="connsiteY10" fmla="*/ 172278 h 1591884"/>
                <a:gd name="connsiteX11" fmla="*/ 1460414 w 1533936"/>
                <a:gd name="connsiteY11" fmla="*/ 213363 h 1591884"/>
                <a:gd name="connsiteX12" fmla="*/ 1449602 w 1533936"/>
                <a:gd name="connsiteY12" fmla="*/ 226338 h 1591884"/>
                <a:gd name="connsiteX13" fmla="*/ 1451765 w 1533936"/>
                <a:gd name="connsiteY13" fmla="*/ 243637 h 1591884"/>
                <a:gd name="connsiteX14" fmla="*/ 1453927 w 1533936"/>
                <a:gd name="connsiteY14" fmla="*/ 256611 h 1591884"/>
                <a:gd name="connsiteX15" fmla="*/ 1438791 w 1533936"/>
                <a:gd name="connsiteY15" fmla="*/ 291209 h 1591884"/>
                <a:gd name="connsiteX16" fmla="*/ 1438791 w 1533936"/>
                <a:gd name="connsiteY16" fmla="*/ 306346 h 1591884"/>
                <a:gd name="connsiteX17" fmla="*/ 1443115 w 1533936"/>
                <a:gd name="connsiteY17" fmla="*/ 327970 h 1591884"/>
                <a:gd name="connsiteX18" fmla="*/ 1464739 w 1533936"/>
                <a:gd name="connsiteY18" fmla="*/ 360405 h 1591884"/>
                <a:gd name="connsiteX19" fmla="*/ 1495013 w 1533936"/>
                <a:gd name="connsiteY19" fmla="*/ 379867 h 1591884"/>
                <a:gd name="connsiteX20" fmla="*/ 1507987 w 1533936"/>
                <a:gd name="connsiteY20" fmla="*/ 377705 h 1591884"/>
                <a:gd name="connsiteX21" fmla="*/ 1533936 w 1533936"/>
                <a:gd name="connsiteY21" fmla="*/ 407978 h 1591884"/>
                <a:gd name="connsiteX22" fmla="*/ 1501500 w 1533936"/>
                <a:gd name="connsiteY22" fmla="*/ 451226 h 1591884"/>
                <a:gd name="connsiteX23" fmla="*/ 1464739 w 1533936"/>
                <a:gd name="connsiteY23" fmla="*/ 479337 h 1591884"/>
                <a:gd name="connsiteX24" fmla="*/ 1466902 w 1533936"/>
                <a:gd name="connsiteY24" fmla="*/ 503123 h 1591884"/>
                <a:gd name="connsiteX25" fmla="*/ 1430141 w 1533936"/>
                <a:gd name="connsiteY25" fmla="*/ 535559 h 1591884"/>
                <a:gd name="connsiteX26" fmla="*/ 1430141 w 1533936"/>
                <a:gd name="connsiteY26" fmla="*/ 552858 h 1591884"/>
                <a:gd name="connsiteX27" fmla="*/ 1399868 w 1533936"/>
                <a:gd name="connsiteY27" fmla="*/ 593943 h 1591884"/>
                <a:gd name="connsiteX28" fmla="*/ 1378244 w 1533936"/>
                <a:gd name="connsiteY28" fmla="*/ 600430 h 1591884"/>
                <a:gd name="connsiteX29" fmla="*/ 1373919 w 1533936"/>
                <a:gd name="connsiteY29" fmla="*/ 645840 h 1591884"/>
                <a:gd name="connsiteX30" fmla="*/ 1378244 w 1533936"/>
                <a:gd name="connsiteY30" fmla="*/ 658815 h 1591884"/>
                <a:gd name="connsiteX31" fmla="*/ 1389056 w 1533936"/>
                <a:gd name="connsiteY31" fmla="*/ 699900 h 1591884"/>
                <a:gd name="connsiteX32" fmla="*/ 1395543 w 1533936"/>
                <a:gd name="connsiteY32" fmla="*/ 721524 h 1591884"/>
                <a:gd name="connsiteX33" fmla="*/ 1404192 w 1533936"/>
                <a:gd name="connsiteY33" fmla="*/ 738823 h 1591884"/>
                <a:gd name="connsiteX34" fmla="*/ 1391218 w 1533936"/>
                <a:gd name="connsiteY34" fmla="*/ 764772 h 1591884"/>
                <a:gd name="connsiteX35" fmla="*/ 1367432 w 1533936"/>
                <a:gd name="connsiteY35" fmla="*/ 747472 h 1591884"/>
                <a:gd name="connsiteX36" fmla="*/ 1326347 w 1533936"/>
                <a:gd name="connsiteY36" fmla="*/ 749635 h 1591884"/>
                <a:gd name="connsiteX37" fmla="*/ 1309047 w 1533936"/>
                <a:gd name="connsiteY37" fmla="*/ 764772 h 1591884"/>
                <a:gd name="connsiteX38" fmla="*/ 1289586 w 1533936"/>
                <a:gd name="connsiteY38" fmla="*/ 745310 h 1591884"/>
                <a:gd name="connsiteX39" fmla="*/ 1252825 w 1533936"/>
                <a:gd name="connsiteY39" fmla="*/ 751797 h 1591884"/>
                <a:gd name="connsiteX40" fmla="*/ 1248501 w 1533936"/>
                <a:gd name="connsiteY40" fmla="*/ 795045 h 1591884"/>
                <a:gd name="connsiteX41" fmla="*/ 1235526 w 1533936"/>
                <a:gd name="connsiteY41" fmla="*/ 805857 h 1591884"/>
                <a:gd name="connsiteX42" fmla="*/ 1213902 w 1533936"/>
                <a:gd name="connsiteY42" fmla="*/ 801532 h 1591884"/>
                <a:gd name="connsiteX43" fmla="*/ 1194441 w 1533936"/>
                <a:gd name="connsiteY43" fmla="*/ 805857 h 1591884"/>
                <a:gd name="connsiteX44" fmla="*/ 1099296 w 1533936"/>
                <a:gd name="connsiteY44" fmla="*/ 818831 h 1591884"/>
                <a:gd name="connsiteX45" fmla="*/ 1081997 w 1533936"/>
                <a:gd name="connsiteY45" fmla="*/ 825318 h 1591884"/>
                <a:gd name="connsiteX46" fmla="*/ 1073347 w 1533936"/>
                <a:gd name="connsiteY46" fmla="*/ 862079 h 1591884"/>
                <a:gd name="connsiteX47" fmla="*/ 1084159 w 1533936"/>
                <a:gd name="connsiteY47" fmla="*/ 881540 h 1591884"/>
                <a:gd name="connsiteX48" fmla="*/ 1097134 w 1533936"/>
                <a:gd name="connsiteY48" fmla="*/ 885865 h 1591884"/>
                <a:gd name="connsiteX49" fmla="*/ 1099296 w 1533936"/>
                <a:gd name="connsiteY49" fmla="*/ 905327 h 1591884"/>
                <a:gd name="connsiteX50" fmla="*/ 1090647 w 1533936"/>
                <a:gd name="connsiteY50" fmla="*/ 948574 h 1591884"/>
                <a:gd name="connsiteX51" fmla="*/ 1084159 w 1533936"/>
                <a:gd name="connsiteY51" fmla="*/ 998309 h 1591884"/>
                <a:gd name="connsiteX52" fmla="*/ 1040912 w 1533936"/>
                <a:gd name="connsiteY52" fmla="*/ 1048044 h 1591884"/>
                <a:gd name="connsiteX53" fmla="*/ 1058211 w 1533936"/>
                <a:gd name="connsiteY53" fmla="*/ 1099941 h 1591884"/>
                <a:gd name="connsiteX54" fmla="*/ 1081997 w 1533936"/>
                <a:gd name="connsiteY54" fmla="*/ 1089129 h 1591884"/>
                <a:gd name="connsiteX55" fmla="*/ 1105783 w 1533936"/>
                <a:gd name="connsiteY55" fmla="*/ 1121565 h 1591884"/>
                <a:gd name="connsiteX56" fmla="*/ 1099296 w 1533936"/>
                <a:gd name="connsiteY56" fmla="*/ 1199411 h 1591884"/>
                <a:gd name="connsiteX57" fmla="*/ 1114433 w 1533936"/>
                <a:gd name="connsiteY57" fmla="*/ 1255633 h 1591884"/>
                <a:gd name="connsiteX58" fmla="*/ 1114433 w 1533936"/>
                <a:gd name="connsiteY58" fmla="*/ 1275095 h 1591884"/>
                <a:gd name="connsiteX59" fmla="*/ 1110108 w 1533936"/>
                <a:gd name="connsiteY59" fmla="*/ 1294556 h 1591884"/>
                <a:gd name="connsiteX60" fmla="*/ 1112270 w 1533936"/>
                <a:gd name="connsiteY60" fmla="*/ 1322667 h 1591884"/>
                <a:gd name="connsiteX61" fmla="*/ 1110108 w 1533936"/>
                <a:gd name="connsiteY61" fmla="*/ 1350778 h 1591884"/>
                <a:gd name="connsiteX62" fmla="*/ 1106873 w 1533936"/>
                <a:gd name="connsiteY62" fmla="*/ 1355400 h 1591884"/>
                <a:gd name="connsiteX63" fmla="*/ 1084159 w 1533936"/>
                <a:gd name="connsiteY63" fmla="*/ 1352220 h 1591884"/>
                <a:gd name="connsiteX64" fmla="*/ 1071545 w 1533936"/>
                <a:gd name="connsiteY64" fmla="*/ 1354022 h 1591884"/>
                <a:gd name="connsiteX65" fmla="*/ 1055328 w 1533936"/>
                <a:gd name="connsiteY65" fmla="*/ 1346814 h 1591884"/>
                <a:gd name="connsiteX66" fmla="*/ 1046318 w 1533936"/>
                <a:gd name="connsiteY66" fmla="*/ 1336002 h 1591884"/>
                <a:gd name="connsiteX67" fmla="*/ 1044516 w 1533936"/>
                <a:gd name="connsiteY67" fmla="*/ 1305368 h 1591884"/>
                <a:gd name="connsiteX68" fmla="*/ 1028297 w 1533936"/>
                <a:gd name="connsiteY68" fmla="*/ 1301764 h 1591884"/>
                <a:gd name="connsiteX69" fmla="*/ 1013881 w 1533936"/>
                <a:gd name="connsiteY69" fmla="*/ 1278338 h 1591884"/>
                <a:gd name="connsiteX70" fmla="*/ 997664 w 1533936"/>
                <a:gd name="connsiteY70" fmla="*/ 1258516 h 1591884"/>
                <a:gd name="connsiteX71" fmla="*/ 981447 w 1533936"/>
                <a:gd name="connsiteY71" fmla="*/ 1247704 h 1591884"/>
                <a:gd name="connsiteX72" fmla="*/ 972436 w 1533936"/>
                <a:gd name="connsiteY72" fmla="*/ 1260318 h 1591884"/>
                <a:gd name="connsiteX73" fmla="*/ 970634 w 1533936"/>
                <a:gd name="connsiteY73" fmla="*/ 1294556 h 1591884"/>
                <a:gd name="connsiteX74" fmla="*/ 921980 w 1533936"/>
                <a:gd name="connsiteY74" fmla="*/ 1325190 h 1591884"/>
                <a:gd name="connsiteX75" fmla="*/ 875129 w 1533936"/>
                <a:gd name="connsiteY75" fmla="*/ 1328794 h 1591884"/>
                <a:gd name="connsiteX76" fmla="*/ 864317 w 1533936"/>
                <a:gd name="connsiteY76" fmla="*/ 1337804 h 1591884"/>
                <a:gd name="connsiteX77" fmla="*/ 862514 w 1533936"/>
                <a:gd name="connsiteY77" fmla="*/ 1377448 h 1591884"/>
                <a:gd name="connsiteX78" fmla="*/ 876930 w 1533936"/>
                <a:gd name="connsiteY78" fmla="*/ 1391864 h 1591884"/>
                <a:gd name="connsiteX79" fmla="*/ 876930 w 1533936"/>
                <a:gd name="connsiteY79" fmla="*/ 1429705 h 1591884"/>
                <a:gd name="connsiteX80" fmla="*/ 851703 w 1533936"/>
                <a:gd name="connsiteY80" fmla="*/ 1426101 h 1591884"/>
                <a:gd name="connsiteX81" fmla="*/ 833682 w 1533936"/>
                <a:gd name="connsiteY81" fmla="*/ 1431507 h 1591884"/>
                <a:gd name="connsiteX82" fmla="*/ 824673 w 1533936"/>
                <a:gd name="connsiteY82" fmla="*/ 1442319 h 1591884"/>
                <a:gd name="connsiteX83" fmla="*/ 830080 w 1533936"/>
                <a:gd name="connsiteY83" fmla="*/ 1474755 h 1591884"/>
                <a:gd name="connsiteX84" fmla="*/ 826475 w 1533936"/>
                <a:gd name="connsiteY84" fmla="*/ 1492775 h 1591884"/>
                <a:gd name="connsiteX85" fmla="*/ 815664 w 1533936"/>
                <a:gd name="connsiteY85" fmla="*/ 1496379 h 1591884"/>
                <a:gd name="connsiteX86" fmla="*/ 783227 w 1533936"/>
                <a:gd name="connsiteY86" fmla="*/ 1494577 h 1591884"/>
                <a:gd name="connsiteX87" fmla="*/ 770613 w 1533936"/>
                <a:gd name="connsiteY87" fmla="*/ 1508993 h 1591884"/>
                <a:gd name="connsiteX88" fmla="*/ 741782 w 1533936"/>
                <a:gd name="connsiteY88" fmla="*/ 1508993 h 1591884"/>
                <a:gd name="connsiteX89" fmla="*/ 747187 w 1533936"/>
                <a:gd name="connsiteY89" fmla="*/ 1541429 h 1591884"/>
                <a:gd name="connsiteX90" fmla="*/ 732771 w 1533936"/>
                <a:gd name="connsiteY90" fmla="*/ 1563052 h 1591884"/>
                <a:gd name="connsiteX91" fmla="*/ 721960 w 1533936"/>
                <a:gd name="connsiteY91" fmla="*/ 1564854 h 1591884"/>
                <a:gd name="connsiteX92" fmla="*/ 712950 w 1533936"/>
                <a:gd name="connsiteY92" fmla="*/ 1581072 h 1591884"/>
                <a:gd name="connsiteX93" fmla="*/ 700337 w 1533936"/>
                <a:gd name="connsiteY93" fmla="*/ 1581072 h 1591884"/>
                <a:gd name="connsiteX94" fmla="*/ 664297 w 1533936"/>
                <a:gd name="connsiteY94" fmla="*/ 1568458 h 1591884"/>
                <a:gd name="connsiteX95" fmla="*/ 653484 w 1533936"/>
                <a:gd name="connsiteY95" fmla="*/ 1570260 h 1591884"/>
                <a:gd name="connsiteX96" fmla="*/ 642673 w 1533936"/>
                <a:gd name="connsiteY96" fmla="*/ 1591884 h 1591884"/>
                <a:gd name="connsiteX97" fmla="*/ 626454 w 1533936"/>
                <a:gd name="connsiteY97" fmla="*/ 1591884 h 1591884"/>
                <a:gd name="connsiteX98" fmla="*/ 621049 w 1533936"/>
                <a:gd name="connsiteY98" fmla="*/ 1559448 h 1591884"/>
                <a:gd name="connsiteX99" fmla="*/ 606633 w 1533936"/>
                <a:gd name="connsiteY99" fmla="*/ 1554042 h 1591884"/>
                <a:gd name="connsiteX100" fmla="*/ 606633 w 1533936"/>
                <a:gd name="connsiteY100" fmla="*/ 1543231 h 1591884"/>
                <a:gd name="connsiteX101" fmla="*/ 624652 w 1533936"/>
                <a:gd name="connsiteY101" fmla="*/ 1534221 h 1591884"/>
                <a:gd name="connsiteX102" fmla="*/ 626454 w 1533936"/>
                <a:gd name="connsiteY102" fmla="*/ 1516201 h 1591884"/>
                <a:gd name="connsiteX103" fmla="*/ 619247 w 1533936"/>
                <a:gd name="connsiteY103" fmla="*/ 1498181 h 1591884"/>
                <a:gd name="connsiteX104" fmla="*/ 626454 w 1533936"/>
                <a:gd name="connsiteY104" fmla="*/ 1471151 h 1591884"/>
                <a:gd name="connsiteX105" fmla="*/ 615643 w 1533936"/>
                <a:gd name="connsiteY105" fmla="*/ 1451329 h 1591884"/>
                <a:gd name="connsiteX106" fmla="*/ 597623 w 1533936"/>
                <a:gd name="connsiteY106" fmla="*/ 1454933 h 1591884"/>
                <a:gd name="connsiteX107" fmla="*/ 561583 w 1533936"/>
                <a:gd name="connsiteY107" fmla="*/ 1429705 h 1591884"/>
                <a:gd name="connsiteX108" fmla="*/ 561583 w 1533936"/>
                <a:gd name="connsiteY108" fmla="*/ 1408081 h 1591884"/>
                <a:gd name="connsiteX109" fmla="*/ 543563 w 1533936"/>
                <a:gd name="connsiteY109" fmla="*/ 1408081 h 1591884"/>
                <a:gd name="connsiteX110" fmla="*/ 539959 w 1533936"/>
                <a:gd name="connsiteY110" fmla="*/ 1397269 h 1591884"/>
                <a:gd name="connsiteX111" fmla="*/ 538156 w 1533936"/>
                <a:gd name="connsiteY111" fmla="*/ 1386458 h 1591884"/>
                <a:gd name="connsiteX112" fmla="*/ 530948 w 1533936"/>
                <a:gd name="connsiteY112" fmla="*/ 1319784 h 1591884"/>
                <a:gd name="connsiteX113" fmla="*/ 523741 w 1533936"/>
                <a:gd name="connsiteY113" fmla="*/ 1307170 h 1591884"/>
                <a:gd name="connsiteX114" fmla="*/ 521939 w 1533936"/>
                <a:gd name="connsiteY114" fmla="*/ 1285546 h 1591884"/>
                <a:gd name="connsiteX115" fmla="*/ 480493 w 1533936"/>
                <a:gd name="connsiteY115" fmla="*/ 1281942 h 1591884"/>
                <a:gd name="connsiteX116" fmla="*/ 471483 w 1533936"/>
                <a:gd name="connsiteY116" fmla="*/ 1274734 h 1591884"/>
                <a:gd name="connsiteX117" fmla="*/ 363364 w 1533936"/>
                <a:gd name="connsiteY117" fmla="*/ 1312576 h 1591884"/>
                <a:gd name="connsiteX118" fmla="*/ 350750 w 1533936"/>
                <a:gd name="connsiteY118" fmla="*/ 1337804 h 1591884"/>
                <a:gd name="connsiteX119" fmla="*/ 347147 w 1533936"/>
                <a:gd name="connsiteY119" fmla="*/ 1370240 h 1591884"/>
                <a:gd name="connsiteX120" fmla="*/ 312909 w 1533936"/>
                <a:gd name="connsiteY120" fmla="*/ 1388260 h 1591884"/>
                <a:gd name="connsiteX121" fmla="*/ 300294 w 1533936"/>
                <a:gd name="connsiteY121" fmla="*/ 1393665 h 1591884"/>
                <a:gd name="connsiteX122" fmla="*/ 280473 w 1533936"/>
                <a:gd name="connsiteY122" fmla="*/ 1413487 h 1591884"/>
                <a:gd name="connsiteX123" fmla="*/ 285878 w 1533936"/>
                <a:gd name="connsiteY123" fmla="*/ 1440517 h 1591884"/>
                <a:gd name="connsiteX124" fmla="*/ 280473 w 1533936"/>
                <a:gd name="connsiteY124" fmla="*/ 1451329 h 1591884"/>
                <a:gd name="connsiteX125" fmla="*/ 285878 w 1533936"/>
                <a:gd name="connsiteY125" fmla="*/ 1467547 h 1591884"/>
                <a:gd name="connsiteX126" fmla="*/ 267859 w 1533936"/>
                <a:gd name="connsiteY126" fmla="*/ 1481963 h 1591884"/>
                <a:gd name="connsiteX127" fmla="*/ 262453 w 1533936"/>
                <a:gd name="connsiteY127" fmla="*/ 1462141 h 1591884"/>
                <a:gd name="connsiteX128" fmla="*/ 242630 w 1533936"/>
                <a:gd name="connsiteY128" fmla="*/ 1449527 h 1591884"/>
                <a:gd name="connsiteX129" fmla="*/ 233621 w 1533936"/>
                <a:gd name="connsiteY129" fmla="*/ 1456735 h 1591884"/>
                <a:gd name="connsiteX130" fmla="*/ 208393 w 1533936"/>
                <a:gd name="connsiteY130" fmla="*/ 1454933 h 1591884"/>
                <a:gd name="connsiteX131" fmla="*/ 190373 w 1533936"/>
                <a:gd name="connsiteY131" fmla="*/ 1471151 h 1591884"/>
                <a:gd name="connsiteX132" fmla="*/ 159740 w 1533936"/>
                <a:gd name="connsiteY132" fmla="*/ 1476557 h 1591884"/>
                <a:gd name="connsiteX133" fmla="*/ 134511 w 1533936"/>
                <a:gd name="connsiteY133" fmla="*/ 1472953 h 1591884"/>
                <a:gd name="connsiteX134" fmla="*/ 116492 w 1533936"/>
                <a:gd name="connsiteY134" fmla="*/ 1472953 h 1591884"/>
                <a:gd name="connsiteX135" fmla="*/ 93066 w 1533936"/>
                <a:gd name="connsiteY135" fmla="*/ 1501785 h 1591884"/>
                <a:gd name="connsiteX136" fmla="*/ 93066 w 1533936"/>
                <a:gd name="connsiteY136" fmla="*/ 1516201 h 1591884"/>
                <a:gd name="connsiteX137" fmla="*/ 80453 w 1533936"/>
                <a:gd name="connsiteY137" fmla="*/ 1519805 h 1591884"/>
                <a:gd name="connsiteX138" fmla="*/ 28194 w 1533936"/>
                <a:gd name="connsiteY138" fmla="*/ 1496379 h 1591884"/>
                <a:gd name="connsiteX139" fmla="*/ 40808 w 1533936"/>
                <a:gd name="connsiteY139" fmla="*/ 1476557 h 1591884"/>
                <a:gd name="connsiteX140" fmla="*/ 39006 w 1533936"/>
                <a:gd name="connsiteY140" fmla="*/ 1465745 h 1591884"/>
                <a:gd name="connsiteX141" fmla="*/ 49818 w 1533936"/>
                <a:gd name="connsiteY141" fmla="*/ 1445923 h 1591884"/>
                <a:gd name="connsiteX142" fmla="*/ 48016 w 1533936"/>
                <a:gd name="connsiteY142" fmla="*/ 1426101 h 1591884"/>
                <a:gd name="connsiteX143" fmla="*/ 39006 w 1533936"/>
                <a:gd name="connsiteY143" fmla="*/ 1426101 h 1591884"/>
                <a:gd name="connsiteX144" fmla="*/ 31798 w 1533936"/>
                <a:gd name="connsiteY144" fmla="*/ 1415289 h 1591884"/>
                <a:gd name="connsiteX145" fmla="*/ 22789 w 1533936"/>
                <a:gd name="connsiteY145" fmla="*/ 1415289 h 1591884"/>
                <a:gd name="connsiteX146" fmla="*/ 20986 w 1533936"/>
                <a:gd name="connsiteY146" fmla="*/ 1404477 h 1591884"/>
                <a:gd name="connsiteX147" fmla="*/ 4768 w 1533936"/>
                <a:gd name="connsiteY147" fmla="*/ 1402675 h 1591884"/>
                <a:gd name="connsiteX148" fmla="*/ 0 w 1533936"/>
                <a:gd name="connsiteY148" fmla="*/ 1406762 h 1591884"/>
                <a:gd name="connsiteX149" fmla="*/ 0 w 1533936"/>
                <a:gd name="connsiteY149" fmla="*/ 1205006 h 1591884"/>
                <a:gd name="connsiteX150" fmla="*/ 24590 w 1533936"/>
                <a:gd name="connsiteY150" fmla="*/ 1182382 h 1591884"/>
                <a:gd name="connsiteX151" fmla="*/ 51621 w 1533936"/>
                <a:gd name="connsiteY151" fmla="*/ 1181031 h 1591884"/>
                <a:gd name="connsiteX152" fmla="*/ 107031 w 1533936"/>
                <a:gd name="connsiteY152" fmla="*/ 1122917 h 1591884"/>
                <a:gd name="connsiteX153" fmla="*/ 135412 w 1533936"/>
                <a:gd name="connsiteY153" fmla="*/ 1124268 h 1591884"/>
                <a:gd name="connsiteX154" fmla="*/ 147576 w 1533936"/>
                <a:gd name="connsiteY154" fmla="*/ 1135080 h 1591884"/>
                <a:gd name="connsiteX155" fmla="*/ 198933 w 1533936"/>
                <a:gd name="connsiteY155" fmla="*/ 1124268 h 1591884"/>
                <a:gd name="connsiteX156" fmla="*/ 212448 w 1533936"/>
                <a:gd name="connsiteY156" fmla="*/ 1122917 h 1591884"/>
                <a:gd name="connsiteX157" fmla="*/ 231369 w 1533936"/>
                <a:gd name="connsiteY157" fmla="*/ 1120214 h 1591884"/>
                <a:gd name="connsiteX158" fmla="*/ 244884 w 1533936"/>
                <a:gd name="connsiteY158" fmla="*/ 1097239 h 1591884"/>
                <a:gd name="connsiteX159" fmla="*/ 274617 w 1533936"/>
                <a:gd name="connsiteY159" fmla="*/ 1087778 h 1591884"/>
                <a:gd name="connsiteX160" fmla="*/ 358409 w 1533936"/>
                <a:gd name="connsiteY160" fmla="*/ 1012095 h 1591884"/>
                <a:gd name="connsiteX161" fmla="*/ 389493 w 1533936"/>
                <a:gd name="connsiteY161" fmla="*/ 968847 h 1591884"/>
                <a:gd name="connsiteX162" fmla="*/ 457068 w 1533936"/>
                <a:gd name="connsiteY162" fmla="*/ 921544 h 1591884"/>
                <a:gd name="connsiteX163" fmla="*/ 501667 w 1533936"/>
                <a:gd name="connsiteY163" fmla="*/ 899921 h 1591884"/>
                <a:gd name="connsiteX164" fmla="*/ 535454 w 1533936"/>
                <a:gd name="connsiteY164" fmla="*/ 848564 h 1591884"/>
                <a:gd name="connsiteX165" fmla="*/ 558430 w 1533936"/>
                <a:gd name="connsiteY165" fmla="*/ 790450 h 1591884"/>
                <a:gd name="connsiteX166" fmla="*/ 586811 w 1533936"/>
                <a:gd name="connsiteY166" fmla="*/ 766123 h 1591884"/>
                <a:gd name="connsiteX167" fmla="*/ 592217 w 1533936"/>
                <a:gd name="connsiteY167" fmla="*/ 745850 h 1591884"/>
                <a:gd name="connsiteX168" fmla="*/ 631410 w 1533936"/>
                <a:gd name="connsiteY168" fmla="*/ 705306 h 1591884"/>
                <a:gd name="connsiteX169" fmla="*/ 650330 w 1533936"/>
                <a:gd name="connsiteY169" fmla="*/ 682331 h 1591884"/>
                <a:gd name="connsiteX170" fmla="*/ 659792 w 1533936"/>
                <a:gd name="connsiteY170" fmla="*/ 660707 h 1591884"/>
                <a:gd name="connsiteX171" fmla="*/ 685470 w 1533936"/>
                <a:gd name="connsiteY171" fmla="*/ 626919 h 1591884"/>
                <a:gd name="connsiteX172" fmla="*/ 696282 w 1533936"/>
                <a:gd name="connsiteY172" fmla="*/ 582321 h 1591884"/>
                <a:gd name="connsiteX173" fmla="*/ 711147 w 1533936"/>
                <a:gd name="connsiteY173" fmla="*/ 522855 h 1591884"/>
                <a:gd name="connsiteX174" fmla="*/ 711147 w 1533936"/>
                <a:gd name="connsiteY174" fmla="*/ 509340 h 1591884"/>
                <a:gd name="connsiteX175" fmla="*/ 710249 w 1533936"/>
                <a:gd name="connsiteY175" fmla="*/ 502559 h 1591884"/>
                <a:gd name="connsiteX176" fmla="*/ 744935 w 1533936"/>
                <a:gd name="connsiteY176" fmla="*/ 424196 h 1591884"/>
                <a:gd name="connsiteX177" fmla="*/ 804401 w 1533936"/>
                <a:gd name="connsiteY177" fmla="*/ 371488 h 1591884"/>
                <a:gd name="connsiteX178" fmla="*/ 880085 w 1533936"/>
                <a:gd name="connsiteY178" fmla="*/ 328240 h 1591884"/>
                <a:gd name="connsiteX179" fmla="*/ 957119 w 1533936"/>
                <a:gd name="connsiteY179" fmla="*/ 270126 h 1591884"/>
                <a:gd name="connsiteX180" fmla="*/ 1016585 w 1533936"/>
                <a:gd name="connsiteY180" fmla="*/ 249854 h 1591884"/>
                <a:gd name="connsiteX181" fmla="*/ 1076050 w 1533936"/>
                <a:gd name="connsiteY181" fmla="*/ 234987 h 1591884"/>
                <a:gd name="connsiteX182" fmla="*/ 1097674 w 1533936"/>
                <a:gd name="connsiteY182" fmla="*/ 205254 h 1591884"/>
                <a:gd name="connsiteX183" fmla="*/ 1107135 w 1533936"/>
                <a:gd name="connsiteY183" fmla="*/ 203903 h 1591884"/>
                <a:gd name="connsiteX184" fmla="*/ 1143624 w 1533936"/>
                <a:gd name="connsiteY184" fmla="*/ 186333 h 1591884"/>
                <a:gd name="connsiteX185" fmla="*/ 1197685 w 1533936"/>
                <a:gd name="connsiteY185" fmla="*/ 128220 h 1591884"/>
                <a:gd name="connsiteX186" fmla="*/ 1246338 w 1533936"/>
                <a:gd name="connsiteY186" fmla="*/ 61996 h 1591884"/>
                <a:gd name="connsiteX187" fmla="*/ 1269314 w 1533936"/>
                <a:gd name="connsiteY187" fmla="*/ 9288 h 1591884"/>
                <a:gd name="connsiteX188" fmla="*/ 1269314 w 1533936"/>
                <a:gd name="connsiteY188" fmla="*/ 0 h 159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1533936" h="1591884">
                  <a:moveTo>
                    <a:pt x="1269314" y="0"/>
                  </a:moveTo>
                  <a:lnTo>
                    <a:pt x="1501500" y="0"/>
                  </a:lnTo>
                  <a:lnTo>
                    <a:pt x="1501500" y="3612"/>
                  </a:lnTo>
                  <a:lnTo>
                    <a:pt x="1484201" y="25236"/>
                  </a:lnTo>
                  <a:lnTo>
                    <a:pt x="1492850" y="44697"/>
                  </a:lnTo>
                  <a:lnTo>
                    <a:pt x="1490688" y="92270"/>
                  </a:lnTo>
                  <a:lnTo>
                    <a:pt x="1482038" y="109569"/>
                  </a:lnTo>
                  <a:lnTo>
                    <a:pt x="1492850" y="129030"/>
                  </a:lnTo>
                  <a:lnTo>
                    <a:pt x="1492850" y="148492"/>
                  </a:lnTo>
                  <a:lnTo>
                    <a:pt x="1479876" y="170115"/>
                  </a:lnTo>
                  <a:lnTo>
                    <a:pt x="1460414" y="172278"/>
                  </a:lnTo>
                  <a:lnTo>
                    <a:pt x="1460414" y="213363"/>
                  </a:lnTo>
                  <a:lnTo>
                    <a:pt x="1449602" y="226338"/>
                  </a:lnTo>
                  <a:lnTo>
                    <a:pt x="1451765" y="243637"/>
                  </a:lnTo>
                  <a:lnTo>
                    <a:pt x="1453927" y="256611"/>
                  </a:lnTo>
                  <a:lnTo>
                    <a:pt x="1438791" y="291209"/>
                  </a:lnTo>
                  <a:lnTo>
                    <a:pt x="1438791" y="306346"/>
                  </a:lnTo>
                  <a:lnTo>
                    <a:pt x="1443115" y="327970"/>
                  </a:lnTo>
                  <a:lnTo>
                    <a:pt x="1464739" y="360405"/>
                  </a:lnTo>
                  <a:lnTo>
                    <a:pt x="1495013" y="379867"/>
                  </a:lnTo>
                  <a:lnTo>
                    <a:pt x="1507987" y="377705"/>
                  </a:lnTo>
                  <a:lnTo>
                    <a:pt x="1533936" y="407978"/>
                  </a:lnTo>
                  <a:lnTo>
                    <a:pt x="1501500" y="451226"/>
                  </a:lnTo>
                  <a:lnTo>
                    <a:pt x="1464739" y="479337"/>
                  </a:lnTo>
                  <a:lnTo>
                    <a:pt x="1466902" y="503123"/>
                  </a:lnTo>
                  <a:lnTo>
                    <a:pt x="1430141" y="535559"/>
                  </a:lnTo>
                  <a:lnTo>
                    <a:pt x="1430141" y="552858"/>
                  </a:lnTo>
                  <a:lnTo>
                    <a:pt x="1399868" y="593943"/>
                  </a:lnTo>
                  <a:lnTo>
                    <a:pt x="1378244" y="600430"/>
                  </a:lnTo>
                  <a:lnTo>
                    <a:pt x="1373919" y="645840"/>
                  </a:lnTo>
                  <a:lnTo>
                    <a:pt x="1378244" y="658815"/>
                  </a:lnTo>
                  <a:lnTo>
                    <a:pt x="1389056" y="699900"/>
                  </a:lnTo>
                  <a:lnTo>
                    <a:pt x="1395543" y="721524"/>
                  </a:lnTo>
                  <a:lnTo>
                    <a:pt x="1404192" y="738823"/>
                  </a:lnTo>
                  <a:lnTo>
                    <a:pt x="1391218" y="764772"/>
                  </a:lnTo>
                  <a:lnTo>
                    <a:pt x="1367432" y="747472"/>
                  </a:lnTo>
                  <a:lnTo>
                    <a:pt x="1326347" y="749635"/>
                  </a:lnTo>
                  <a:lnTo>
                    <a:pt x="1309047" y="764772"/>
                  </a:lnTo>
                  <a:lnTo>
                    <a:pt x="1289586" y="745310"/>
                  </a:lnTo>
                  <a:lnTo>
                    <a:pt x="1252825" y="751797"/>
                  </a:lnTo>
                  <a:lnTo>
                    <a:pt x="1248501" y="795045"/>
                  </a:lnTo>
                  <a:lnTo>
                    <a:pt x="1235526" y="805857"/>
                  </a:lnTo>
                  <a:lnTo>
                    <a:pt x="1213902" y="801532"/>
                  </a:lnTo>
                  <a:lnTo>
                    <a:pt x="1194441" y="805857"/>
                  </a:lnTo>
                  <a:lnTo>
                    <a:pt x="1099296" y="818831"/>
                  </a:lnTo>
                  <a:lnTo>
                    <a:pt x="1081997" y="825318"/>
                  </a:lnTo>
                  <a:lnTo>
                    <a:pt x="1073347" y="862079"/>
                  </a:lnTo>
                  <a:lnTo>
                    <a:pt x="1084159" y="881540"/>
                  </a:lnTo>
                  <a:lnTo>
                    <a:pt x="1097134" y="885865"/>
                  </a:lnTo>
                  <a:lnTo>
                    <a:pt x="1099296" y="905327"/>
                  </a:lnTo>
                  <a:lnTo>
                    <a:pt x="1090647" y="948574"/>
                  </a:lnTo>
                  <a:lnTo>
                    <a:pt x="1084159" y="998309"/>
                  </a:lnTo>
                  <a:lnTo>
                    <a:pt x="1040912" y="1048044"/>
                  </a:lnTo>
                  <a:lnTo>
                    <a:pt x="1058211" y="1099941"/>
                  </a:lnTo>
                  <a:lnTo>
                    <a:pt x="1081997" y="1089129"/>
                  </a:lnTo>
                  <a:lnTo>
                    <a:pt x="1105783" y="1121565"/>
                  </a:lnTo>
                  <a:lnTo>
                    <a:pt x="1099296" y="1199411"/>
                  </a:lnTo>
                  <a:lnTo>
                    <a:pt x="1114433" y="1255633"/>
                  </a:lnTo>
                  <a:lnTo>
                    <a:pt x="1114433" y="1275095"/>
                  </a:lnTo>
                  <a:lnTo>
                    <a:pt x="1110108" y="1294556"/>
                  </a:lnTo>
                  <a:lnTo>
                    <a:pt x="1112270" y="1322667"/>
                  </a:lnTo>
                  <a:lnTo>
                    <a:pt x="1110108" y="1350778"/>
                  </a:lnTo>
                  <a:lnTo>
                    <a:pt x="1106873" y="1355400"/>
                  </a:lnTo>
                  <a:lnTo>
                    <a:pt x="1084159" y="1352220"/>
                  </a:lnTo>
                  <a:lnTo>
                    <a:pt x="1071545" y="1354022"/>
                  </a:lnTo>
                  <a:lnTo>
                    <a:pt x="1055328" y="1346814"/>
                  </a:lnTo>
                  <a:lnTo>
                    <a:pt x="1046318" y="1336002"/>
                  </a:lnTo>
                  <a:lnTo>
                    <a:pt x="1044516" y="1305368"/>
                  </a:lnTo>
                  <a:lnTo>
                    <a:pt x="1028297" y="1301764"/>
                  </a:lnTo>
                  <a:lnTo>
                    <a:pt x="1013881" y="1278338"/>
                  </a:lnTo>
                  <a:lnTo>
                    <a:pt x="997664" y="1258516"/>
                  </a:lnTo>
                  <a:lnTo>
                    <a:pt x="981447" y="1247704"/>
                  </a:lnTo>
                  <a:lnTo>
                    <a:pt x="972436" y="1260318"/>
                  </a:lnTo>
                  <a:lnTo>
                    <a:pt x="970634" y="1294556"/>
                  </a:lnTo>
                  <a:lnTo>
                    <a:pt x="921980" y="1325190"/>
                  </a:lnTo>
                  <a:lnTo>
                    <a:pt x="875129" y="1328794"/>
                  </a:lnTo>
                  <a:lnTo>
                    <a:pt x="864317" y="1337804"/>
                  </a:lnTo>
                  <a:lnTo>
                    <a:pt x="862514" y="1377448"/>
                  </a:lnTo>
                  <a:lnTo>
                    <a:pt x="876930" y="1391864"/>
                  </a:lnTo>
                  <a:lnTo>
                    <a:pt x="876930" y="1429705"/>
                  </a:lnTo>
                  <a:lnTo>
                    <a:pt x="851703" y="1426101"/>
                  </a:lnTo>
                  <a:lnTo>
                    <a:pt x="833682" y="1431507"/>
                  </a:lnTo>
                  <a:lnTo>
                    <a:pt x="824673" y="1442319"/>
                  </a:lnTo>
                  <a:lnTo>
                    <a:pt x="830080" y="1474755"/>
                  </a:lnTo>
                  <a:lnTo>
                    <a:pt x="826475" y="1492775"/>
                  </a:lnTo>
                  <a:lnTo>
                    <a:pt x="815664" y="1496379"/>
                  </a:lnTo>
                  <a:lnTo>
                    <a:pt x="783227" y="1494577"/>
                  </a:lnTo>
                  <a:lnTo>
                    <a:pt x="770613" y="1508993"/>
                  </a:lnTo>
                  <a:lnTo>
                    <a:pt x="741782" y="1508993"/>
                  </a:lnTo>
                  <a:lnTo>
                    <a:pt x="747187" y="1541429"/>
                  </a:lnTo>
                  <a:lnTo>
                    <a:pt x="732771" y="1563052"/>
                  </a:lnTo>
                  <a:lnTo>
                    <a:pt x="721960" y="1564854"/>
                  </a:lnTo>
                  <a:lnTo>
                    <a:pt x="712950" y="1581072"/>
                  </a:lnTo>
                  <a:lnTo>
                    <a:pt x="700337" y="1581072"/>
                  </a:lnTo>
                  <a:lnTo>
                    <a:pt x="664297" y="1568458"/>
                  </a:lnTo>
                  <a:lnTo>
                    <a:pt x="653484" y="1570260"/>
                  </a:lnTo>
                  <a:lnTo>
                    <a:pt x="642673" y="1591884"/>
                  </a:lnTo>
                  <a:lnTo>
                    <a:pt x="626454" y="1591884"/>
                  </a:lnTo>
                  <a:lnTo>
                    <a:pt x="621049" y="1559448"/>
                  </a:lnTo>
                  <a:lnTo>
                    <a:pt x="606633" y="1554042"/>
                  </a:lnTo>
                  <a:lnTo>
                    <a:pt x="606633" y="1543231"/>
                  </a:lnTo>
                  <a:lnTo>
                    <a:pt x="624652" y="1534221"/>
                  </a:lnTo>
                  <a:lnTo>
                    <a:pt x="626454" y="1516201"/>
                  </a:lnTo>
                  <a:lnTo>
                    <a:pt x="619247" y="1498181"/>
                  </a:lnTo>
                  <a:lnTo>
                    <a:pt x="626454" y="1471151"/>
                  </a:lnTo>
                  <a:lnTo>
                    <a:pt x="615643" y="1451329"/>
                  </a:lnTo>
                  <a:lnTo>
                    <a:pt x="597623" y="1454933"/>
                  </a:lnTo>
                  <a:lnTo>
                    <a:pt x="561583" y="1429705"/>
                  </a:lnTo>
                  <a:lnTo>
                    <a:pt x="561583" y="1408081"/>
                  </a:lnTo>
                  <a:lnTo>
                    <a:pt x="543563" y="1408081"/>
                  </a:lnTo>
                  <a:lnTo>
                    <a:pt x="539959" y="1397269"/>
                  </a:lnTo>
                  <a:lnTo>
                    <a:pt x="538156" y="1386458"/>
                  </a:lnTo>
                  <a:lnTo>
                    <a:pt x="530948" y="1319784"/>
                  </a:lnTo>
                  <a:lnTo>
                    <a:pt x="523741" y="1307170"/>
                  </a:lnTo>
                  <a:lnTo>
                    <a:pt x="521939" y="1285546"/>
                  </a:lnTo>
                  <a:lnTo>
                    <a:pt x="480493" y="1281942"/>
                  </a:lnTo>
                  <a:lnTo>
                    <a:pt x="471483" y="1274734"/>
                  </a:lnTo>
                  <a:lnTo>
                    <a:pt x="363364" y="1312576"/>
                  </a:lnTo>
                  <a:lnTo>
                    <a:pt x="350750" y="1337804"/>
                  </a:lnTo>
                  <a:lnTo>
                    <a:pt x="347147" y="1370240"/>
                  </a:lnTo>
                  <a:lnTo>
                    <a:pt x="312909" y="1388260"/>
                  </a:lnTo>
                  <a:lnTo>
                    <a:pt x="300294" y="1393665"/>
                  </a:lnTo>
                  <a:lnTo>
                    <a:pt x="280473" y="1413487"/>
                  </a:lnTo>
                  <a:lnTo>
                    <a:pt x="285878" y="1440517"/>
                  </a:lnTo>
                  <a:lnTo>
                    <a:pt x="280473" y="1451329"/>
                  </a:lnTo>
                  <a:lnTo>
                    <a:pt x="285878" y="1467547"/>
                  </a:lnTo>
                  <a:lnTo>
                    <a:pt x="267859" y="1481963"/>
                  </a:lnTo>
                  <a:lnTo>
                    <a:pt x="262453" y="1462141"/>
                  </a:lnTo>
                  <a:lnTo>
                    <a:pt x="242630" y="1449527"/>
                  </a:lnTo>
                  <a:lnTo>
                    <a:pt x="233621" y="1456735"/>
                  </a:lnTo>
                  <a:lnTo>
                    <a:pt x="208393" y="1454933"/>
                  </a:lnTo>
                  <a:lnTo>
                    <a:pt x="190373" y="1471151"/>
                  </a:lnTo>
                  <a:lnTo>
                    <a:pt x="159740" y="1476557"/>
                  </a:lnTo>
                  <a:lnTo>
                    <a:pt x="134511" y="1472953"/>
                  </a:lnTo>
                  <a:lnTo>
                    <a:pt x="116492" y="1472953"/>
                  </a:lnTo>
                  <a:lnTo>
                    <a:pt x="93066" y="1501785"/>
                  </a:lnTo>
                  <a:lnTo>
                    <a:pt x="93066" y="1516201"/>
                  </a:lnTo>
                  <a:lnTo>
                    <a:pt x="80453" y="1519805"/>
                  </a:lnTo>
                  <a:lnTo>
                    <a:pt x="28194" y="1496379"/>
                  </a:lnTo>
                  <a:lnTo>
                    <a:pt x="40808" y="1476557"/>
                  </a:lnTo>
                  <a:lnTo>
                    <a:pt x="39006" y="1465745"/>
                  </a:lnTo>
                  <a:lnTo>
                    <a:pt x="49818" y="1445923"/>
                  </a:lnTo>
                  <a:lnTo>
                    <a:pt x="48016" y="1426101"/>
                  </a:lnTo>
                  <a:lnTo>
                    <a:pt x="39006" y="1426101"/>
                  </a:lnTo>
                  <a:lnTo>
                    <a:pt x="31798" y="1415289"/>
                  </a:lnTo>
                  <a:lnTo>
                    <a:pt x="22789" y="1415289"/>
                  </a:lnTo>
                  <a:lnTo>
                    <a:pt x="20986" y="1404477"/>
                  </a:lnTo>
                  <a:lnTo>
                    <a:pt x="4768" y="1402675"/>
                  </a:lnTo>
                  <a:lnTo>
                    <a:pt x="0" y="1406762"/>
                  </a:lnTo>
                  <a:lnTo>
                    <a:pt x="0" y="1205006"/>
                  </a:ln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FFE7476-2443-0B25-F8AE-C04440DEAF86}"/>
                </a:ext>
              </a:extLst>
            </p:cNvPr>
            <p:cNvSpPr/>
            <p:nvPr/>
          </p:nvSpPr>
          <p:spPr>
            <a:xfrm>
              <a:off x="679505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673307" h="1393752">
                  <a:moveTo>
                    <a:pt x="471484" y="0"/>
                  </a:move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  <a:lnTo>
                    <a:pt x="0" y="1393752"/>
                  </a:lnTo>
                  <a:lnTo>
                    <a:pt x="0" y="132029"/>
                  </a:ln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21A87DC-7862-0132-74F5-223828DE7486}"/>
                </a:ext>
              </a:extLst>
            </p:cNvPr>
            <p:cNvSpPr/>
            <p:nvPr/>
          </p:nvSpPr>
          <p:spPr>
            <a:xfrm>
              <a:off x="1859168" y="2005658"/>
              <a:ext cx="840807" cy="103327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B4F8203-6F65-24FD-9719-DFCA41C968D1}"/>
                </a:ext>
              </a:extLst>
            </p:cNvPr>
            <p:cNvSpPr/>
            <p:nvPr/>
          </p:nvSpPr>
          <p:spPr>
            <a:xfrm>
              <a:off x="2245202" y="3144876"/>
              <a:ext cx="954093" cy="387883"/>
            </a:xfrm>
            <a:custGeom>
              <a:avLst/>
              <a:gdLst>
                <a:gd name="connsiteX0" fmla="*/ 19055 w 954093"/>
                <a:gd name="connsiteY0" fmla="*/ 0 h 387883"/>
                <a:gd name="connsiteX1" fmla="*/ 38517 w 954093"/>
                <a:gd name="connsiteY1" fmla="*/ 43248 h 387883"/>
                <a:gd name="connsiteX2" fmla="*/ 60141 w 954093"/>
                <a:gd name="connsiteY2" fmla="*/ 69196 h 387883"/>
                <a:gd name="connsiteX3" fmla="*/ 86089 w 954093"/>
                <a:gd name="connsiteY3" fmla="*/ 86496 h 387883"/>
                <a:gd name="connsiteX4" fmla="*/ 103388 w 954093"/>
                <a:gd name="connsiteY4" fmla="*/ 134068 h 387883"/>
                <a:gd name="connsiteX5" fmla="*/ 135824 w 954093"/>
                <a:gd name="connsiteY5" fmla="*/ 142718 h 387883"/>
                <a:gd name="connsiteX6" fmla="*/ 137986 w 954093"/>
                <a:gd name="connsiteY6" fmla="*/ 172991 h 387883"/>
                <a:gd name="connsiteX7" fmla="*/ 194208 w 954093"/>
                <a:gd name="connsiteY7" fmla="*/ 211914 h 387883"/>
                <a:gd name="connsiteX8" fmla="*/ 209345 w 954093"/>
                <a:gd name="connsiteY8" fmla="*/ 205427 h 387883"/>
                <a:gd name="connsiteX9" fmla="*/ 259080 w 954093"/>
                <a:gd name="connsiteY9" fmla="*/ 233538 h 387883"/>
                <a:gd name="connsiteX10" fmla="*/ 280704 w 954093"/>
                <a:gd name="connsiteY10" fmla="*/ 233538 h 387883"/>
                <a:gd name="connsiteX11" fmla="*/ 304490 w 954093"/>
                <a:gd name="connsiteY11" fmla="*/ 240025 h 387883"/>
                <a:gd name="connsiteX12" fmla="*/ 326114 w 954093"/>
                <a:gd name="connsiteY12" fmla="*/ 276786 h 387883"/>
                <a:gd name="connsiteX13" fmla="*/ 367199 w 954093"/>
                <a:gd name="connsiteY13" fmla="*/ 257324 h 387883"/>
                <a:gd name="connsiteX14" fmla="*/ 384498 w 954093"/>
                <a:gd name="connsiteY14" fmla="*/ 259486 h 387883"/>
                <a:gd name="connsiteX15" fmla="*/ 408284 w 954093"/>
                <a:gd name="connsiteY15" fmla="*/ 259486 h 387883"/>
                <a:gd name="connsiteX16" fmla="*/ 427746 w 954093"/>
                <a:gd name="connsiteY16" fmla="*/ 244350 h 387883"/>
                <a:gd name="connsiteX17" fmla="*/ 442882 w 954093"/>
                <a:gd name="connsiteY17" fmla="*/ 244350 h 387883"/>
                <a:gd name="connsiteX18" fmla="*/ 458019 w 954093"/>
                <a:gd name="connsiteY18" fmla="*/ 250837 h 387883"/>
                <a:gd name="connsiteX19" fmla="*/ 488293 w 954093"/>
                <a:gd name="connsiteY19" fmla="*/ 250837 h 387883"/>
                <a:gd name="connsiteX20" fmla="*/ 503429 w 954093"/>
                <a:gd name="connsiteY20" fmla="*/ 216239 h 387883"/>
                <a:gd name="connsiteX21" fmla="*/ 544515 w 954093"/>
                <a:gd name="connsiteY21" fmla="*/ 207589 h 387883"/>
                <a:gd name="connsiteX22" fmla="*/ 572626 w 954093"/>
                <a:gd name="connsiteY22" fmla="*/ 207589 h 387883"/>
                <a:gd name="connsiteX23" fmla="*/ 592087 w 954093"/>
                <a:gd name="connsiteY23" fmla="*/ 188128 h 387883"/>
                <a:gd name="connsiteX24" fmla="*/ 620198 w 954093"/>
                <a:gd name="connsiteY24" fmla="*/ 209752 h 387883"/>
                <a:gd name="connsiteX25" fmla="*/ 620198 w 954093"/>
                <a:gd name="connsiteY25" fmla="*/ 183803 h 387883"/>
                <a:gd name="connsiteX26" fmla="*/ 635335 w 954093"/>
                <a:gd name="connsiteY26" fmla="*/ 155692 h 387883"/>
                <a:gd name="connsiteX27" fmla="*/ 713180 w 954093"/>
                <a:gd name="connsiteY27" fmla="*/ 205427 h 387883"/>
                <a:gd name="connsiteX28" fmla="*/ 745616 w 954093"/>
                <a:gd name="connsiteY28" fmla="*/ 259486 h 387883"/>
                <a:gd name="connsiteX29" fmla="*/ 773727 w 954093"/>
                <a:gd name="connsiteY29" fmla="*/ 265974 h 387883"/>
                <a:gd name="connsiteX30" fmla="*/ 806163 w 954093"/>
                <a:gd name="connsiteY30" fmla="*/ 278948 h 387883"/>
                <a:gd name="connsiteX31" fmla="*/ 816975 w 954093"/>
                <a:gd name="connsiteY31" fmla="*/ 302734 h 387883"/>
                <a:gd name="connsiteX32" fmla="*/ 821300 w 954093"/>
                <a:gd name="connsiteY32" fmla="*/ 322196 h 387883"/>
                <a:gd name="connsiteX33" fmla="*/ 890496 w 954093"/>
                <a:gd name="connsiteY33" fmla="*/ 378418 h 387883"/>
                <a:gd name="connsiteX34" fmla="*/ 909957 w 954093"/>
                <a:gd name="connsiteY34" fmla="*/ 382742 h 387883"/>
                <a:gd name="connsiteX35" fmla="*/ 940231 w 954093"/>
                <a:gd name="connsiteY35" fmla="*/ 382742 h 387883"/>
                <a:gd name="connsiteX36" fmla="*/ 941313 w 954093"/>
                <a:gd name="connsiteY36" fmla="*/ 380580 h 387883"/>
                <a:gd name="connsiteX37" fmla="*/ 954093 w 954093"/>
                <a:gd name="connsiteY37" fmla="*/ 387883 h 387883"/>
                <a:gd name="connsiteX38" fmla="*/ 110147 w 954093"/>
                <a:gd name="connsiteY38" fmla="*/ 387883 h 387883"/>
                <a:gd name="connsiteX39" fmla="*/ 108795 w 954093"/>
                <a:gd name="connsiteY39" fmla="*/ 378418 h 387883"/>
                <a:gd name="connsiteX40" fmla="*/ 95820 w 954093"/>
                <a:gd name="connsiteY40" fmla="*/ 369768 h 387883"/>
                <a:gd name="connsiteX41" fmla="*/ 102308 w 954093"/>
                <a:gd name="connsiteY41" fmla="*/ 343820 h 387883"/>
                <a:gd name="connsiteX42" fmla="*/ 98831 w 954093"/>
                <a:gd name="connsiteY42" fmla="*/ 339711 h 387883"/>
                <a:gd name="connsiteX43" fmla="*/ 106632 w 954093"/>
                <a:gd name="connsiteY43" fmla="*/ 235700 h 387883"/>
                <a:gd name="connsiteX44" fmla="*/ 80954 w 954093"/>
                <a:gd name="connsiteY44" fmla="*/ 188398 h 387883"/>
                <a:gd name="connsiteX45" fmla="*/ 60681 w 954093"/>
                <a:gd name="connsiteY45" fmla="*/ 172181 h 387883"/>
                <a:gd name="connsiteX46" fmla="*/ 36354 w 954093"/>
                <a:gd name="connsiteY46" fmla="*/ 119472 h 387883"/>
                <a:gd name="connsiteX47" fmla="*/ 37706 w 954093"/>
                <a:gd name="connsiteY47" fmla="*/ 68115 h 387883"/>
                <a:gd name="connsiteX48" fmla="*/ 17433 w 954093"/>
                <a:gd name="connsiteY48" fmla="*/ 57303 h 387883"/>
                <a:gd name="connsiteX49" fmla="*/ 0 w 954093"/>
                <a:gd name="connsiteY49" fmla="*/ 21097 h 387883"/>
                <a:gd name="connsiteX50" fmla="*/ 1756 w 954093"/>
                <a:gd name="connsiteY50" fmla="*/ 21624 h 387883"/>
                <a:gd name="connsiteX51" fmla="*/ 1756 w 954093"/>
                <a:gd name="connsiteY51" fmla="*/ 4325 h 387883"/>
                <a:gd name="connsiteX0" fmla="*/ 19055 w 954093"/>
                <a:gd name="connsiteY0" fmla="*/ 0 h 506422"/>
                <a:gd name="connsiteX1" fmla="*/ 38517 w 954093"/>
                <a:gd name="connsiteY1" fmla="*/ 43248 h 506422"/>
                <a:gd name="connsiteX2" fmla="*/ 60141 w 954093"/>
                <a:gd name="connsiteY2" fmla="*/ 69196 h 506422"/>
                <a:gd name="connsiteX3" fmla="*/ 86089 w 954093"/>
                <a:gd name="connsiteY3" fmla="*/ 86496 h 506422"/>
                <a:gd name="connsiteX4" fmla="*/ 103388 w 954093"/>
                <a:gd name="connsiteY4" fmla="*/ 134068 h 506422"/>
                <a:gd name="connsiteX5" fmla="*/ 135824 w 954093"/>
                <a:gd name="connsiteY5" fmla="*/ 142718 h 506422"/>
                <a:gd name="connsiteX6" fmla="*/ 137986 w 954093"/>
                <a:gd name="connsiteY6" fmla="*/ 172991 h 506422"/>
                <a:gd name="connsiteX7" fmla="*/ 194208 w 954093"/>
                <a:gd name="connsiteY7" fmla="*/ 211914 h 506422"/>
                <a:gd name="connsiteX8" fmla="*/ 209345 w 954093"/>
                <a:gd name="connsiteY8" fmla="*/ 205427 h 506422"/>
                <a:gd name="connsiteX9" fmla="*/ 259080 w 954093"/>
                <a:gd name="connsiteY9" fmla="*/ 233538 h 506422"/>
                <a:gd name="connsiteX10" fmla="*/ 280704 w 954093"/>
                <a:gd name="connsiteY10" fmla="*/ 233538 h 506422"/>
                <a:gd name="connsiteX11" fmla="*/ 304490 w 954093"/>
                <a:gd name="connsiteY11" fmla="*/ 240025 h 506422"/>
                <a:gd name="connsiteX12" fmla="*/ 326114 w 954093"/>
                <a:gd name="connsiteY12" fmla="*/ 276786 h 506422"/>
                <a:gd name="connsiteX13" fmla="*/ 367199 w 954093"/>
                <a:gd name="connsiteY13" fmla="*/ 257324 h 506422"/>
                <a:gd name="connsiteX14" fmla="*/ 384498 w 954093"/>
                <a:gd name="connsiteY14" fmla="*/ 259486 h 506422"/>
                <a:gd name="connsiteX15" fmla="*/ 408284 w 954093"/>
                <a:gd name="connsiteY15" fmla="*/ 259486 h 506422"/>
                <a:gd name="connsiteX16" fmla="*/ 427746 w 954093"/>
                <a:gd name="connsiteY16" fmla="*/ 244350 h 506422"/>
                <a:gd name="connsiteX17" fmla="*/ 442882 w 954093"/>
                <a:gd name="connsiteY17" fmla="*/ 244350 h 506422"/>
                <a:gd name="connsiteX18" fmla="*/ 458019 w 954093"/>
                <a:gd name="connsiteY18" fmla="*/ 250837 h 506422"/>
                <a:gd name="connsiteX19" fmla="*/ 488293 w 954093"/>
                <a:gd name="connsiteY19" fmla="*/ 250837 h 506422"/>
                <a:gd name="connsiteX20" fmla="*/ 503429 w 954093"/>
                <a:gd name="connsiteY20" fmla="*/ 216239 h 506422"/>
                <a:gd name="connsiteX21" fmla="*/ 544515 w 954093"/>
                <a:gd name="connsiteY21" fmla="*/ 207589 h 506422"/>
                <a:gd name="connsiteX22" fmla="*/ 572626 w 954093"/>
                <a:gd name="connsiteY22" fmla="*/ 207589 h 506422"/>
                <a:gd name="connsiteX23" fmla="*/ 592087 w 954093"/>
                <a:gd name="connsiteY23" fmla="*/ 188128 h 506422"/>
                <a:gd name="connsiteX24" fmla="*/ 620198 w 954093"/>
                <a:gd name="connsiteY24" fmla="*/ 209752 h 506422"/>
                <a:gd name="connsiteX25" fmla="*/ 620198 w 954093"/>
                <a:gd name="connsiteY25" fmla="*/ 183803 h 506422"/>
                <a:gd name="connsiteX26" fmla="*/ 635335 w 954093"/>
                <a:gd name="connsiteY26" fmla="*/ 155692 h 506422"/>
                <a:gd name="connsiteX27" fmla="*/ 713180 w 954093"/>
                <a:gd name="connsiteY27" fmla="*/ 205427 h 506422"/>
                <a:gd name="connsiteX28" fmla="*/ 745616 w 954093"/>
                <a:gd name="connsiteY28" fmla="*/ 259486 h 506422"/>
                <a:gd name="connsiteX29" fmla="*/ 773727 w 954093"/>
                <a:gd name="connsiteY29" fmla="*/ 265974 h 506422"/>
                <a:gd name="connsiteX30" fmla="*/ 806163 w 954093"/>
                <a:gd name="connsiteY30" fmla="*/ 278948 h 506422"/>
                <a:gd name="connsiteX31" fmla="*/ 816975 w 954093"/>
                <a:gd name="connsiteY31" fmla="*/ 302734 h 506422"/>
                <a:gd name="connsiteX32" fmla="*/ 821300 w 954093"/>
                <a:gd name="connsiteY32" fmla="*/ 322196 h 506422"/>
                <a:gd name="connsiteX33" fmla="*/ 890496 w 954093"/>
                <a:gd name="connsiteY33" fmla="*/ 378418 h 506422"/>
                <a:gd name="connsiteX34" fmla="*/ 909957 w 954093"/>
                <a:gd name="connsiteY34" fmla="*/ 382742 h 506422"/>
                <a:gd name="connsiteX35" fmla="*/ 940231 w 954093"/>
                <a:gd name="connsiteY35" fmla="*/ 382742 h 506422"/>
                <a:gd name="connsiteX36" fmla="*/ 941313 w 954093"/>
                <a:gd name="connsiteY36" fmla="*/ 380580 h 506422"/>
                <a:gd name="connsiteX37" fmla="*/ 954093 w 954093"/>
                <a:gd name="connsiteY37" fmla="*/ 387883 h 506422"/>
                <a:gd name="connsiteX38" fmla="*/ 561498 w 954093"/>
                <a:gd name="connsiteY38" fmla="*/ 506375 h 506422"/>
                <a:gd name="connsiteX39" fmla="*/ 110147 w 954093"/>
                <a:gd name="connsiteY39" fmla="*/ 387883 h 506422"/>
                <a:gd name="connsiteX40" fmla="*/ 108795 w 954093"/>
                <a:gd name="connsiteY40" fmla="*/ 378418 h 506422"/>
                <a:gd name="connsiteX41" fmla="*/ 95820 w 954093"/>
                <a:gd name="connsiteY41" fmla="*/ 369768 h 506422"/>
                <a:gd name="connsiteX42" fmla="*/ 102308 w 954093"/>
                <a:gd name="connsiteY42" fmla="*/ 343820 h 506422"/>
                <a:gd name="connsiteX43" fmla="*/ 98831 w 954093"/>
                <a:gd name="connsiteY43" fmla="*/ 339711 h 506422"/>
                <a:gd name="connsiteX44" fmla="*/ 106632 w 954093"/>
                <a:gd name="connsiteY44" fmla="*/ 235700 h 506422"/>
                <a:gd name="connsiteX45" fmla="*/ 80954 w 954093"/>
                <a:gd name="connsiteY45" fmla="*/ 188398 h 506422"/>
                <a:gd name="connsiteX46" fmla="*/ 60681 w 954093"/>
                <a:gd name="connsiteY46" fmla="*/ 172181 h 506422"/>
                <a:gd name="connsiteX47" fmla="*/ 36354 w 954093"/>
                <a:gd name="connsiteY47" fmla="*/ 119472 h 506422"/>
                <a:gd name="connsiteX48" fmla="*/ 37706 w 954093"/>
                <a:gd name="connsiteY48" fmla="*/ 68115 h 506422"/>
                <a:gd name="connsiteX49" fmla="*/ 17433 w 954093"/>
                <a:gd name="connsiteY49" fmla="*/ 57303 h 506422"/>
                <a:gd name="connsiteX50" fmla="*/ 0 w 954093"/>
                <a:gd name="connsiteY50" fmla="*/ 21097 h 506422"/>
                <a:gd name="connsiteX51" fmla="*/ 1756 w 954093"/>
                <a:gd name="connsiteY51" fmla="*/ 21624 h 506422"/>
                <a:gd name="connsiteX52" fmla="*/ 1756 w 954093"/>
                <a:gd name="connsiteY52" fmla="*/ 4325 h 506422"/>
                <a:gd name="connsiteX53" fmla="*/ 19055 w 954093"/>
                <a:gd name="connsiteY53" fmla="*/ 0 h 506422"/>
                <a:gd name="connsiteX0" fmla="*/ 561498 w 954093"/>
                <a:gd name="connsiteY0" fmla="*/ 506375 h 597815"/>
                <a:gd name="connsiteX1" fmla="*/ 110147 w 954093"/>
                <a:gd name="connsiteY1" fmla="*/ 387883 h 597815"/>
                <a:gd name="connsiteX2" fmla="*/ 108795 w 954093"/>
                <a:gd name="connsiteY2" fmla="*/ 378418 h 597815"/>
                <a:gd name="connsiteX3" fmla="*/ 95820 w 954093"/>
                <a:gd name="connsiteY3" fmla="*/ 369768 h 597815"/>
                <a:gd name="connsiteX4" fmla="*/ 102308 w 954093"/>
                <a:gd name="connsiteY4" fmla="*/ 343820 h 597815"/>
                <a:gd name="connsiteX5" fmla="*/ 98831 w 954093"/>
                <a:gd name="connsiteY5" fmla="*/ 339711 h 597815"/>
                <a:gd name="connsiteX6" fmla="*/ 106632 w 954093"/>
                <a:gd name="connsiteY6" fmla="*/ 235700 h 597815"/>
                <a:gd name="connsiteX7" fmla="*/ 80954 w 954093"/>
                <a:gd name="connsiteY7" fmla="*/ 188398 h 597815"/>
                <a:gd name="connsiteX8" fmla="*/ 60681 w 954093"/>
                <a:gd name="connsiteY8" fmla="*/ 172181 h 597815"/>
                <a:gd name="connsiteX9" fmla="*/ 36354 w 954093"/>
                <a:gd name="connsiteY9" fmla="*/ 119472 h 597815"/>
                <a:gd name="connsiteX10" fmla="*/ 37706 w 954093"/>
                <a:gd name="connsiteY10" fmla="*/ 68115 h 597815"/>
                <a:gd name="connsiteX11" fmla="*/ 17433 w 954093"/>
                <a:gd name="connsiteY11" fmla="*/ 57303 h 597815"/>
                <a:gd name="connsiteX12" fmla="*/ 0 w 954093"/>
                <a:gd name="connsiteY12" fmla="*/ 21097 h 597815"/>
                <a:gd name="connsiteX13" fmla="*/ 1756 w 954093"/>
                <a:gd name="connsiteY13" fmla="*/ 21624 h 597815"/>
                <a:gd name="connsiteX14" fmla="*/ 1756 w 954093"/>
                <a:gd name="connsiteY14" fmla="*/ 4325 h 597815"/>
                <a:gd name="connsiteX15" fmla="*/ 19055 w 954093"/>
                <a:gd name="connsiteY15" fmla="*/ 0 h 597815"/>
                <a:gd name="connsiteX16" fmla="*/ 38517 w 954093"/>
                <a:gd name="connsiteY16" fmla="*/ 43248 h 597815"/>
                <a:gd name="connsiteX17" fmla="*/ 60141 w 954093"/>
                <a:gd name="connsiteY17" fmla="*/ 69196 h 597815"/>
                <a:gd name="connsiteX18" fmla="*/ 86089 w 954093"/>
                <a:gd name="connsiteY18" fmla="*/ 86496 h 597815"/>
                <a:gd name="connsiteX19" fmla="*/ 103388 w 954093"/>
                <a:gd name="connsiteY19" fmla="*/ 134068 h 597815"/>
                <a:gd name="connsiteX20" fmla="*/ 135824 w 954093"/>
                <a:gd name="connsiteY20" fmla="*/ 142718 h 597815"/>
                <a:gd name="connsiteX21" fmla="*/ 137986 w 954093"/>
                <a:gd name="connsiteY21" fmla="*/ 172991 h 597815"/>
                <a:gd name="connsiteX22" fmla="*/ 194208 w 954093"/>
                <a:gd name="connsiteY22" fmla="*/ 211914 h 597815"/>
                <a:gd name="connsiteX23" fmla="*/ 209345 w 954093"/>
                <a:gd name="connsiteY23" fmla="*/ 205427 h 597815"/>
                <a:gd name="connsiteX24" fmla="*/ 259080 w 954093"/>
                <a:gd name="connsiteY24" fmla="*/ 233538 h 597815"/>
                <a:gd name="connsiteX25" fmla="*/ 280704 w 954093"/>
                <a:gd name="connsiteY25" fmla="*/ 233538 h 597815"/>
                <a:gd name="connsiteX26" fmla="*/ 304490 w 954093"/>
                <a:gd name="connsiteY26" fmla="*/ 240025 h 597815"/>
                <a:gd name="connsiteX27" fmla="*/ 326114 w 954093"/>
                <a:gd name="connsiteY27" fmla="*/ 276786 h 597815"/>
                <a:gd name="connsiteX28" fmla="*/ 367199 w 954093"/>
                <a:gd name="connsiteY28" fmla="*/ 257324 h 597815"/>
                <a:gd name="connsiteX29" fmla="*/ 384498 w 954093"/>
                <a:gd name="connsiteY29" fmla="*/ 259486 h 597815"/>
                <a:gd name="connsiteX30" fmla="*/ 408284 w 954093"/>
                <a:gd name="connsiteY30" fmla="*/ 259486 h 597815"/>
                <a:gd name="connsiteX31" fmla="*/ 427746 w 954093"/>
                <a:gd name="connsiteY31" fmla="*/ 244350 h 597815"/>
                <a:gd name="connsiteX32" fmla="*/ 442882 w 954093"/>
                <a:gd name="connsiteY32" fmla="*/ 244350 h 597815"/>
                <a:gd name="connsiteX33" fmla="*/ 458019 w 954093"/>
                <a:gd name="connsiteY33" fmla="*/ 250837 h 597815"/>
                <a:gd name="connsiteX34" fmla="*/ 488293 w 954093"/>
                <a:gd name="connsiteY34" fmla="*/ 250837 h 597815"/>
                <a:gd name="connsiteX35" fmla="*/ 503429 w 954093"/>
                <a:gd name="connsiteY35" fmla="*/ 216239 h 597815"/>
                <a:gd name="connsiteX36" fmla="*/ 544515 w 954093"/>
                <a:gd name="connsiteY36" fmla="*/ 207589 h 597815"/>
                <a:gd name="connsiteX37" fmla="*/ 572626 w 954093"/>
                <a:gd name="connsiteY37" fmla="*/ 207589 h 597815"/>
                <a:gd name="connsiteX38" fmla="*/ 592087 w 954093"/>
                <a:gd name="connsiteY38" fmla="*/ 188128 h 597815"/>
                <a:gd name="connsiteX39" fmla="*/ 620198 w 954093"/>
                <a:gd name="connsiteY39" fmla="*/ 209752 h 597815"/>
                <a:gd name="connsiteX40" fmla="*/ 620198 w 954093"/>
                <a:gd name="connsiteY40" fmla="*/ 183803 h 597815"/>
                <a:gd name="connsiteX41" fmla="*/ 635335 w 954093"/>
                <a:gd name="connsiteY41" fmla="*/ 155692 h 597815"/>
                <a:gd name="connsiteX42" fmla="*/ 713180 w 954093"/>
                <a:gd name="connsiteY42" fmla="*/ 205427 h 597815"/>
                <a:gd name="connsiteX43" fmla="*/ 745616 w 954093"/>
                <a:gd name="connsiteY43" fmla="*/ 259486 h 597815"/>
                <a:gd name="connsiteX44" fmla="*/ 773727 w 954093"/>
                <a:gd name="connsiteY44" fmla="*/ 265974 h 597815"/>
                <a:gd name="connsiteX45" fmla="*/ 806163 w 954093"/>
                <a:gd name="connsiteY45" fmla="*/ 278948 h 597815"/>
                <a:gd name="connsiteX46" fmla="*/ 816975 w 954093"/>
                <a:gd name="connsiteY46" fmla="*/ 302734 h 597815"/>
                <a:gd name="connsiteX47" fmla="*/ 821300 w 954093"/>
                <a:gd name="connsiteY47" fmla="*/ 322196 h 597815"/>
                <a:gd name="connsiteX48" fmla="*/ 890496 w 954093"/>
                <a:gd name="connsiteY48" fmla="*/ 378418 h 597815"/>
                <a:gd name="connsiteX49" fmla="*/ 909957 w 954093"/>
                <a:gd name="connsiteY49" fmla="*/ 382742 h 597815"/>
                <a:gd name="connsiteX50" fmla="*/ 940231 w 954093"/>
                <a:gd name="connsiteY50" fmla="*/ 382742 h 597815"/>
                <a:gd name="connsiteX51" fmla="*/ 941313 w 954093"/>
                <a:gd name="connsiteY51" fmla="*/ 380580 h 597815"/>
                <a:gd name="connsiteX52" fmla="*/ 954093 w 954093"/>
                <a:gd name="connsiteY52" fmla="*/ 387883 h 597815"/>
                <a:gd name="connsiteX53" fmla="*/ 652938 w 954093"/>
                <a:gd name="connsiteY53" fmla="*/ 597815 h 597815"/>
                <a:gd name="connsiteX0" fmla="*/ 110147 w 954093"/>
                <a:gd name="connsiteY0" fmla="*/ 387883 h 597815"/>
                <a:gd name="connsiteX1" fmla="*/ 108795 w 954093"/>
                <a:gd name="connsiteY1" fmla="*/ 378418 h 597815"/>
                <a:gd name="connsiteX2" fmla="*/ 95820 w 954093"/>
                <a:gd name="connsiteY2" fmla="*/ 369768 h 597815"/>
                <a:gd name="connsiteX3" fmla="*/ 102308 w 954093"/>
                <a:gd name="connsiteY3" fmla="*/ 343820 h 597815"/>
                <a:gd name="connsiteX4" fmla="*/ 98831 w 954093"/>
                <a:gd name="connsiteY4" fmla="*/ 339711 h 597815"/>
                <a:gd name="connsiteX5" fmla="*/ 106632 w 954093"/>
                <a:gd name="connsiteY5" fmla="*/ 235700 h 597815"/>
                <a:gd name="connsiteX6" fmla="*/ 80954 w 954093"/>
                <a:gd name="connsiteY6" fmla="*/ 188398 h 597815"/>
                <a:gd name="connsiteX7" fmla="*/ 60681 w 954093"/>
                <a:gd name="connsiteY7" fmla="*/ 172181 h 597815"/>
                <a:gd name="connsiteX8" fmla="*/ 36354 w 954093"/>
                <a:gd name="connsiteY8" fmla="*/ 119472 h 597815"/>
                <a:gd name="connsiteX9" fmla="*/ 37706 w 954093"/>
                <a:gd name="connsiteY9" fmla="*/ 68115 h 597815"/>
                <a:gd name="connsiteX10" fmla="*/ 17433 w 954093"/>
                <a:gd name="connsiteY10" fmla="*/ 57303 h 597815"/>
                <a:gd name="connsiteX11" fmla="*/ 0 w 954093"/>
                <a:gd name="connsiteY11" fmla="*/ 21097 h 597815"/>
                <a:gd name="connsiteX12" fmla="*/ 1756 w 954093"/>
                <a:gd name="connsiteY12" fmla="*/ 21624 h 597815"/>
                <a:gd name="connsiteX13" fmla="*/ 1756 w 954093"/>
                <a:gd name="connsiteY13" fmla="*/ 4325 h 597815"/>
                <a:gd name="connsiteX14" fmla="*/ 19055 w 954093"/>
                <a:gd name="connsiteY14" fmla="*/ 0 h 597815"/>
                <a:gd name="connsiteX15" fmla="*/ 38517 w 954093"/>
                <a:gd name="connsiteY15" fmla="*/ 43248 h 597815"/>
                <a:gd name="connsiteX16" fmla="*/ 60141 w 954093"/>
                <a:gd name="connsiteY16" fmla="*/ 69196 h 597815"/>
                <a:gd name="connsiteX17" fmla="*/ 86089 w 954093"/>
                <a:gd name="connsiteY17" fmla="*/ 86496 h 597815"/>
                <a:gd name="connsiteX18" fmla="*/ 103388 w 954093"/>
                <a:gd name="connsiteY18" fmla="*/ 134068 h 597815"/>
                <a:gd name="connsiteX19" fmla="*/ 135824 w 954093"/>
                <a:gd name="connsiteY19" fmla="*/ 142718 h 597815"/>
                <a:gd name="connsiteX20" fmla="*/ 137986 w 954093"/>
                <a:gd name="connsiteY20" fmla="*/ 172991 h 597815"/>
                <a:gd name="connsiteX21" fmla="*/ 194208 w 954093"/>
                <a:gd name="connsiteY21" fmla="*/ 211914 h 597815"/>
                <a:gd name="connsiteX22" fmla="*/ 209345 w 954093"/>
                <a:gd name="connsiteY22" fmla="*/ 205427 h 597815"/>
                <a:gd name="connsiteX23" fmla="*/ 259080 w 954093"/>
                <a:gd name="connsiteY23" fmla="*/ 233538 h 597815"/>
                <a:gd name="connsiteX24" fmla="*/ 280704 w 954093"/>
                <a:gd name="connsiteY24" fmla="*/ 233538 h 597815"/>
                <a:gd name="connsiteX25" fmla="*/ 304490 w 954093"/>
                <a:gd name="connsiteY25" fmla="*/ 240025 h 597815"/>
                <a:gd name="connsiteX26" fmla="*/ 326114 w 954093"/>
                <a:gd name="connsiteY26" fmla="*/ 276786 h 597815"/>
                <a:gd name="connsiteX27" fmla="*/ 367199 w 954093"/>
                <a:gd name="connsiteY27" fmla="*/ 257324 h 597815"/>
                <a:gd name="connsiteX28" fmla="*/ 384498 w 954093"/>
                <a:gd name="connsiteY28" fmla="*/ 259486 h 597815"/>
                <a:gd name="connsiteX29" fmla="*/ 408284 w 954093"/>
                <a:gd name="connsiteY29" fmla="*/ 259486 h 597815"/>
                <a:gd name="connsiteX30" fmla="*/ 427746 w 954093"/>
                <a:gd name="connsiteY30" fmla="*/ 244350 h 597815"/>
                <a:gd name="connsiteX31" fmla="*/ 442882 w 954093"/>
                <a:gd name="connsiteY31" fmla="*/ 244350 h 597815"/>
                <a:gd name="connsiteX32" fmla="*/ 458019 w 954093"/>
                <a:gd name="connsiteY32" fmla="*/ 250837 h 597815"/>
                <a:gd name="connsiteX33" fmla="*/ 488293 w 954093"/>
                <a:gd name="connsiteY33" fmla="*/ 250837 h 597815"/>
                <a:gd name="connsiteX34" fmla="*/ 503429 w 954093"/>
                <a:gd name="connsiteY34" fmla="*/ 216239 h 597815"/>
                <a:gd name="connsiteX35" fmla="*/ 544515 w 954093"/>
                <a:gd name="connsiteY35" fmla="*/ 207589 h 597815"/>
                <a:gd name="connsiteX36" fmla="*/ 572626 w 954093"/>
                <a:gd name="connsiteY36" fmla="*/ 207589 h 597815"/>
                <a:gd name="connsiteX37" fmla="*/ 592087 w 954093"/>
                <a:gd name="connsiteY37" fmla="*/ 188128 h 597815"/>
                <a:gd name="connsiteX38" fmla="*/ 620198 w 954093"/>
                <a:gd name="connsiteY38" fmla="*/ 209752 h 597815"/>
                <a:gd name="connsiteX39" fmla="*/ 620198 w 954093"/>
                <a:gd name="connsiteY39" fmla="*/ 183803 h 597815"/>
                <a:gd name="connsiteX40" fmla="*/ 635335 w 954093"/>
                <a:gd name="connsiteY40" fmla="*/ 155692 h 597815"/>
                <a:gd name="connsiteX41" fmla="*/ 713180 w 954093"/>
                <a:gd name="connsiteY41" fmla="*/ 205427 h 597815"/>
                <a:gd name="connsiteX42" fmla="*/ 745616 w 954093"/>
                <a:gd name="connsiteY42" fmla="*/ 259486 h 597815"/>
                <a:gd name="connsiteX43" fmla="*/ 773727 w 954093"/>
                <a:gd name="connsiteY43" fmla="*/ 265974 h 597815"/>
                <a:gd name="connsiteX44" fmla="*/ 806163 w 954093"/>
                <a:gd name="connsiteY44" fmla="*/ 278948 h 597815"/>
                <a:gd name="connsiteX45" fmla="*/ 816975 w 954093"/>
                <a:gd name="connsiteY45" fmla="*/ 302734 h 597815"/>
                <a:gd name="connsiteX46" fmla="*/ 821300 w 954093"/>
                <a:gd name="connsiteY46" fmla="*/ 322196 h 597815"/>
                <a:gd name="connsiteX47" fmla="*/ 890496 w 954093"/>
                <a:gd name="connsiteY47" fmla="*/ 378418 h 597815"/>
                <a:gd name="connsiteX48" fmla="*/ 909957 w 954093"/>
                <a:gd name="connsiteY48" fmla="*/ 382742 h 597815"/>
                <a:gd name="connsiteX49" fmla="*/ 940231 w 954093"/>
                <a:gd name="connsiteY49" fmla="*/ 382742 h 597815"/>
                <a:gd name="connsiteX50" fmla="*/ 941313 w 954093"/>
                <a:gd name="connsiteY50" fmla="*/ 380580 h 597815"/>
                <a:gd name="connsiteX51" fmla="*/ 954093 w 954093"/>
                <a:gd name="connsiteY51" fmla="*/ 387883 h 597815"/>
                <a:gd name="connsiteX52" fmla="*/ 652938 w 954093"/>
                <a:gd name="connsiteY52" fmla="*/ 597815 h 597815"/>
                <a:gd name="connsiteX0" fmla="*/ 110147 w 954093"/>
                <a:gd name="connsiteY0" fmla="*/ 387883 h 387883"/>
                <a:gd name="connsiteX1" fmla="*/ 108795 w 954093"/>
                <a:gd name="connsiteY1" fmla="*/ 378418 h 387883"/>
                <a:gd name="connsiteX2" fmla="*/ 95820 w 954093"/>
                <a:gd name="connsiteY2" fmla="*/ 369768 h 387883"/>
                <a:gd name="connsiteX3" fmla="*/ 102308 w 954093"/>
                <a:gd name="connsiteY3" fmla="*/ 343820 h 387883"/>
                <a:gd name="connsiteX4" fmla="*/ 98831 w 954093"/>
                <a:gd name="connsiteY4" fmla="*/ 339711 h 387883"/>
                <a:gd name="connsiteX5" fmla="*/ 106632 w 954093"/>
                <a:gd name="connsiteY5" fmla="*/ 235700 h 387883"/>
                <a:gd name="connsiteX6" fmla="*/ 80954 w 954093"/>
                <a:gd name="connsiteY6" fmla="*/ 188398 h 387883"/>
                <a:gd name="connsiteX7" fmla="*/ 60681 w 954093"/>
                <a:gd name="connsiteY7" fmla="*/ 172181 h 387883"/>
                <a:gd name="connsiteX8" fmla="*/ 36354 w 954093"/>
                <a:gd name="connsiteY8" fmla="*/ 119472 h 387883"/>
                <a:gd name="connsiteX9" fmla="*/ 37706 w 954093"/>
                <a:gd name="connsiteY9" fmla="*/ 68115 h 387883"/>
                <a:gd name="connsiteX10" fmla="*/ 17433 w 954093"/>
                <a:gd name="connsiteY10" fmla="*/ 57303 h 387883"/>
                <a:gd name="connsiteX11" fmla="*/ 0 w 954093"/>
                <a:gd name="connsiteY11" fmla="*/ 21097 h 387883"/>
                <a:gd name="connsiteX12" fmla="*/ 1756 w 954093"/>
                <a:gd name="connsiteY12" fmla="*/ 21624 h 387883"/>
                <a:gd name="connsiteX13" fmla="*/ 1756 w 954093"/>
                <a:gd name="connsiteY13" fmla="*/ 4325 h 387883"/>
                <a:gd name="connsiteX14" fmla="*/ 19055 w 954093"/>
                <a:gd name="connsiteY14" fmla="*/ 0 h 387883"/>
                <a:gd name="connsiteX15" fmla="*/ 38517 w 954093"/>
                <a:gd name="connsiteY15" fmla="*/ 43248 h 387883"/>
                <a:gd name="connsiteX16" fmla="*/ 60141 w 954093"/>
                <a:gd name="connsiteY16" fmla="*/ 69196 h 387883"/>
                <a:gd name="connsiteX17" fmla="*/ 86089 w 954093"/>
                <a:gd name="connsiteY17" fmla="*/ 86496 h 387883"/>
                <a:gd name="connsiteX18" fmla="*/ 103388 w 954093"/>
                <a:gd name="connsiteY18" fmla="*/ 134068 h 387883"/>
                <a:gd name="connsiteX19" fmla="*/ 135824 w 954093"/>
                <a:gd name="connsiteY19" fmla="*/ 142718 h 387883"/>
                <a:gd name="connsiteX20" fmla="*/ 137986 w 954093"/>
                <a:gd name="connsiteY20" fmla="*/ 172991 h 387883"/>
                <a:gd name="connsiteX21" fmla="*/ 194208 w 954093"/>
                <a:gd name="connsiteY21" fmla="*/ 211914 h 387883"/>
                <a:gd name="connsiteX22" fmla="*/ 209345 w 954093"/>
                <a:gd name="connsiteY22" fmla="*/ 205427 h 387883"/>
                <a:gd name="connsiteX23" fmla="*/ 259080 w 954093"/>
                <a:gd name="connsiteY23" fmla="*/ 233538 h 387883"/>
                <a:gd name="connsiteX24" fmla="*/ 280704 w 954093"/>
                <a:gd name="connsiteY24" fmla="*/ 233538 h 387883"/>
                <a:gd name="connsiteX25" fmla="*/ 304490 w 954093"/>
                <a:gd name="connsiteY25" fmla="*/ 240025 h 387883"/>
                <a:gd name="connsiteX26" fmla="*/ 326114 w 954093"/>
                <a:gd name="connsiteY26" fmla="*/ 276786 h 387883"/>
                <a:gd name="connsiteX27" fmla="*/ 367199 w 954093"/>
                <a:gd name="connsiteY27" fmla="*/ 257324 h 387883"/>
                <a:gd name="connsiteX28" fmla="*/ 384498 w 954093"/>
                <a:gd name="connsiteY28" fmla="*/ 259486 h 387883"/>
                <a:gd name="connsiteX29" fmla="*/ 408284 w 954093"/>
                <a:gd name="connsiteY29" fmla="*/ 259486 h 387883"/>
                <a:gd name="connsiteX30" fmla="*/ 427746 w 954093"/>
                <a:gd name="connsiteY30" fmla="*/ 244350 h 387883"/>
                <a:gd name="connsiteX31" fmla="*/ 442882 w 954093"/>
                <a:gd name="connsiteY31" fmla="*/ 244350 h 387883"/>
                <a:gd name="connsiteX32" fmla="*/ 458019 w 954093"/>
                <a:gd name="connsiteY32" fmla="*/ 250837 h 387883"/>
                <a:gd name="connsiteX33" fmla="*/ 488293 w 954093"/>
                <a:gd name="connsiteY33" fmla="*/ 250837 h 387883"/>
                <a:gd name="connsiteX34" fmla="*/ 503429 w 954093"/>
                <a:gd name="connsiteY34" fmla="*/ 216239 h 387883"/>
                <a:gd name="connsiteX35" fmla="*/ 544515 w 954093"/>
                <a:gd name="connsiteY35" fmla="*/ 207589 h 387883"/>
                <a:gd name="connsiteX36" fmla="*/ 572626 w 954093"/>
                <a:gd name="connsiteY36" fmla="*/ 207589 h 387883"/>
                <a:gd name="connsiteX37" fmla="*/ 592087 w 954093"/>
                <a:gd name="connsiteY37" fmla="*/ 188128 h 387883"/>
                <a:gd name="connsiteX38" fmla="*/ 620198 w 954093"/>
                <a:gd name="connsiteY38" fmla="*/ 209752 h 387883"/>
                <a:gd name="connsiteX39" fmla="*/ 620198 w 954093"/>
                <a:gd name="connsiteY39" fmla="*/ 183803 h 387883"/>
                <a:gd name="connsiteX40" fmla="*/ 635335 w 954093"/>
                <a:gd name="connsiteY40" fmla="*/ 155692 h 387883"/>
                <a:gd name="connsiteX41" fmla="*/ 713180 w 954093"/>
                <a:gd name="connsiteY41" fmla="*/ 205427 h 387883"/>
                <a:gd name="connsiteX42" fmla="*/ 745616 w 954093"/>
                <a:gd name="connsiteY42" fmla="*/ 259486 h 387883"/>
                <a:gd name="connsiteX43" fmla="*/ 773727 w 954093"/>
                <a:gd name="connsiteY43" fmla="*/ 265974 h 387883"/>
                <a:gd name="connsiteX44" fmla="*/ 806163 w 954093"/>
                <a:gd name="connsiteY44" fmla="*/ 278948 h 387883"/>
                <a:gd name="connsiteX45" fmla="*/ 816975 w 954093"/>
                <a:gd name="connsiteY45" fmla="*/ 302734 h 387883"/>
                <a:gd name="connsiteX46" fmla="*/ 821300 w 954093"/>
                <a:gd name="connsiteY46" fmla="*/ 322196 h 387883"/>
                <a:gd name="connsiteX47" fmla="*/ 890496 w 954093"/>
                <a:gd name="connsiteY47" fmla="*/ 378418 h 387883"/>
                <a:gd name="connsiteX48" fmla="*/ 909957 w 954093"/>
                <a:gd name="connsiteY48" fmla="*/ 382742 h 387883"/>
                <a:gd name="connsiteX49" fmla="*/ 940231 w 954093"/>
                <a:gd name="connsiteY49" fmla="*/ 382742 h 387883"/>
                <a:gd name="connsiteX50" fmla="*/ 941313 w 954093"/>
                <a:gd name="connsiteY50" fmla="*/ 380580 h 387883"/>
                <a:gd name="connsiteX51" fmla="*/ 954093 w 954093"/>
                <a:gd name="connsiteY51" fmla="*/ 387883 h 3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4093" h="387883">
                  <a:moveTo>
                    <a:pt x="110147" y="387883"/>
                  </a:moveTo>
                  <a:lnTo>
                    <a:pt x="108795" y="378418"/>
                  </a:lnTo>
                  <a:lnTo>
                    <a:pt x="95820" y="369768"/>
                  </a:lnTo>
                  <a:lnTo>
                    <a:pt x="102308" y="343820"/>
                  </a:lnTo>
                  <a:lnTo>
                    <a:pt x="98831" y="339711"/>
                  </a:lnTo>
                  <a:lnTo>
                    <a:pt x="106632" y="235700"/>
                  </a:lnTo>
                  <a:lnTo>
                    <a:pt x="80954" y="188398"/>
                  </a:lnTo>
                  <a:lnTo>
                    <a:pt x="60681" y="172181"/>
                  </a:lnTo>
                  <a:lnTo>
                    <a:pt x="36354" y="119472"/>
                  </a:lnTo>
                  <a:cubicBezTo>
                    <a:pt x="36805" y="102353"/>
                    <a:pt x="37255" y="85234"/>
                    <a:pt x="37706" y="68115"/>
                  </a:cubicBezTo>
                  <a:lnTo>
                    <a:pt x="17433" y="57303"/>
                  </a:lnTo>
                  <a:lnTo>
                    <a:pt x="0" y="21097"/>
                  </a:lnTo>
                  <a:lnTo>
                    <a:pt x="1756" y="21624"/>
                  </a:lnTo>
                  <a:lnTo>
                    <a:pt x="1756" y="4325"/>
                  </a:lnTo>
                  <a:lnTo>
                    <a:pt x="19055" y="0"/>
                  </a:lnTo>
                  <a:lnTo>
                    <a:pt x="38517" y="43248"/>
                  </a:lnTo>
                  <a:lnTo>
                    <a:pt x="60141" y="69196"/>
                  </a:lnTo>
                  <a:lnTo>
                    <a:pt x="86089" y="86496"/>
                  </a:lnTo>
                  <a:lnTo>
                    <a:pt x="103388" y="134068"/>
                  </a:lnTo>
                  <a:lnTo>
                    <a:pt x="135824" y="142718"/>
                  </a:lnTo>
                  <a:lnTo>
                    <a:pt x="137986" y="172991"/>
                  </a:lnTo>
                  <a:lnTo>
                    <a:pt x="194208" y="211914"/>
                  </a:lnTo>
                  <a:lnTo>
                    <a:pt x="209345" y="205427"/>
                  </a:lnTo>
                  <a:lnTo>
                    <a:pt x="259080" y="233538"/>
                  </a:lnTo>
                  <a:lnTo>
                    <a:pt x="280704" y="233538"/>
                  </a:lnTo>
                  <a:lnTo>
                    <a:pt x="304490" y="240025"/>
                  </a:lnTo>
                  <a:lnTo>
                    <a:pt x="326114" y="276786"/>
                  </a:lnTo>
                  <a:lnTo>
                    <a:pt x="367199" y="257324"/>
                  </a:lnTo>
                  <a:lnTo>
                    <a:pt x="384498" y="259486"/>
                  </a:lnTo>
                  <a:lnTo>
                    <a:pt x="408284" y="259486"/>
                  </a:lnTo>
                  <a:lnTo>
                    <a:pt x="427746" y="244350"/>
                  </a:lnTo>
                  <a:lnTo>
                    <a:pt x="442882" y="244350"/>
                  </a:lnTo>
                  <a:lnTo>
                    <a:pt x="458019" y="250837"/>
                  </a:lnTo>
                  <a:lnTo>
                    <a:pt x="488293" y="250837"/>
                  </a:lnTo>
                  <a:lnTo>
                    <a:pt x="503429" y="216239"/>
                  </a:lnTo>
                  <a:lnTo>
                    <a:pt x="544515" y="207589"/>
                  </a:lnTo>
                  <a:lnTo>
                    <a:pt x="572626" y="207589"/>
                  </a:lnTo>
                  <a:lnTo>
                    <a:pt x="592087" y="188128"/>
                  </a:lnTo>
                  <a:lnTo>
                    <a:pt x="620198" y="209752"/>
                  </a:lnTo>
                  <a:lnTo>
                    <a:pt x="620198" y="183803"/>
                  </a:lnTo>
                  <a:lnTo>
                    <a:pt x="635335" y="155692"/>
                  </a:lnTo>
                  <a:lnTo>
                    <a:pt x="713180" y="205427"/>
                  </a:lnTo>
                  <a:lnTo>
                    <a:pt x="745616" y="259486"/>
                  </a:lnTo>
                  <a:lnTo>
                    <a:pt x="773727" y="265974"/>
                  </a:lnTo>
                  <a:lnTo>
                    <a:pt x="806163" y="278948"/>
                  </a:lnTo>
                  <a:lnTo>
                    <a:pt x="816975" y="302734"/>
                  </a:lnTo>
                  <a:lnTo>
                    <a:pt x="821300" y="322196"/>
                  </a:lnTo>
                  <a:lnTo>
                    <a:pt x="890496" y="378418"/>
                  </a:lnTo>
                  <a:lnTo>
                    <a:pt x="909957" y="382742"/>
                  </a:lnTo>
                  <a:lnTo>
                    <a:pt x="940231" y="382742"/>
                  </a:lnTo>
                  <a:lnTo>
                    <a:pt x="941313" y="380580"/>
                  </a:lnTo>
                  <a:lnTo>
                    <a:pt x="954093" y="387883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696BCC8-5B6A-AAAD-02B5-0F8E7BAC9477}"/>
                </a:ext>
              </a:extLst>
            </p:cNvPr>
            <p:cNvSpPr/>
            <p:nvPr/>
          </p:nvSpPr>
          <p:spPr>
            <a:xfrm>
              <a:off x="2118295" y="864272"/>
              <a:ext cx="733047" cy="505285"/>
            </a:xfrm>
            <a:custGeom>
              <a:avLst/>
              <a:gdLst>
                <a:gd name="connsiteX0" fmla="*/ 62709 w 733047"/>
                <a:gd name="connsiteY0" fmla="*/ 0 h 505285"/>
                <a:gd name="connsiteX1" fmla="*/ 115272 w 733047"/>
                <a:gd name="connsiteY1" fmla="*/ 0 h 505285"/>
                <a:gd name="connsiteX2" fmla="*/ 140554 w 733047"/>
                <a:gd name="connsiteY2" fmla="*/ 3612 h 505285"/>
                <a:gd name="connsiteX3" fmla="*/ 144568 w 733047"/>
                <a:gd name="connsiteY3" fmla="*/ 0 h 505285"/>
                <a:gd name="connsiteX4" fmla="*/ 733047 w 733047"/>
                <a:gd name="connsiteY4" fmla="*/ 0 h 505285"/>
                <a:gd name="connsiteX5" fmla="*/ 733047 w 733047"/>
                <a:gd name="connsiteY5" fmla="*/ 27398 h 505285"/>
                <a:gd name="connsiteX6" fmla="*/ 713586 w 733047"/>
                <a:gd name="connsiteY6" fmla="*/ 46860 h 505285"/>
                <a:gd name="connsiteX7" fmla="*/ 711424 w 733047"/>
                <a:gd name="connsiteY7" fmla="*/ 66321 h 505285"/>
                <a:gd name="connsiteX8" fmla="*/ 696287 w 733047"/>
                <a:gd name="connsiteY8" fmla="*/ 77133 h 505285"/>
                <a:gd name="connsiteX9" fmla="*/ 685475 w 733047"/>
                <a:gd name="connsiteY9" fmla="*/ 109569 h 505285"/>
                <a:gd name="connsiteX10" fmla="*/ 685475 w 733047"/>
                <a:gd name="connsiteY10" fmla="*/ 131193 h 505285"/>
                <a:gd name="connsiteX11" fmla="*/ 681150 w 733047"/>
                <a:gd name="connsiteY11" fmla="*/ 137680 h 505285"/>
                <a:gd name="connsiteX12" fmla="*/ 659526 w 733047"/>
                <a:gd name="connsiteY12" fmla="*/ 144167 h 505285"/>
                <a:gd name="connsiteX13" fmla="*/ 648714 w 733047"/>
                <a:gd name="connsiteY13" fmla="*/ 150654 h 505285"/>
                <a:gd name="connsiteX14" fmla="*/ 570869 w 733047"/>
                <a:gd name="connsiteY14" fmla="*/ 150654 h 505285"/>
                <a:gd name="connsiteX15" fmla="*/ 564382 w 733047"/>
                <a:gd name="connsiteY15" fmla="*/ 183090 h 505285"/>
                <a:gd name="connsiteX16" fmla="*/ 573031 w 733047"/>
                <a:gd name="connsiteY16" fmla="*/ 215526 h 505285"/>
                <a:gd name="connsiteX17" fmla="*/ 560057 w 733047"/>
                <a:gd name="connsiteY17" fmla="*/ 243637 h 505285"/>
                <a:gd name="connsiteX18" fmla="*/ 564382 w 733047"/>
                <a:gd name="connsiteY18" fmla="*/ 291209 h 505285"/>
                <a:gd name="connsiteX19" fmla="*/ 562219 w 733047"/>
                <a:gd name="connsiteY19" fmla="*/ 308508 h 505285"/>
                <a:gd name="connsiteX20" fmla="*/ 553570 w 733047"/>
                <a:gd name="connsiteY20" fmla="*/ 379867 h 505285"/>
                <a:gd name="connsiteX21" fmla="*/ 549245 w 733047"/>
                <a:gd name="connsiteY21" fmla="*/ 397166 h 505285"/>
                <a:gd name="connsiteX22" fmla="*/ 581681 w 733047"/>
                <a:gd name="connsiteY22" fmla="*/ 427439 h 505285"/>
                <a:gd name="connsiteX23" fmla="*/ 516809 w 733047"/>
                <a:gd name="connsiteY23" fmla="*/ 494473 h 505285"/>
                <a:gd name="connsiteX24" fmla="*/ 480049 w 733047"/>
                <a:gd name="connsiteY24" fmla="*/ 483661 h 505285"/>
                <a:gd name="connsiteX25" fmla="*/ 456262 w 733047"/>
                <a:gd name="connsiteY25" fmla="*/ 483661 h 505285"/>
                <a:gd name="connsiteX26" fmla="*/ 441126 w 733047"/>
                <a:gd name="connsiteY26" fmla="*/ 503123 h 505285"/>
                <a:gd name="connsiteX27" fmla="*/ 415177 w 733047"/>
                <a:gd name="connsiteY27" fmla="*/ 505285 h 505285"/>
                <a:gd name="connsiteX28" fmla="*/ 384904 w 733047"/>
                <a:gd name="connsiteY28" fmla="*/ 483661 h 505285"/>
                <a:gd name="connsiteX29" fmla="*/ 384904 w 733047"/>
                <a:gd name="connsiteY29" fmla="*/ 477174 h 505285"/>
                <a:gd name="connsiteX30" fmla="*/ 365442 w 733047"/>
                <a:gd name="connsiteY30" fmla="*/ 462037 h 505285"/>
                <a:gd name="connsiteX31" fmla="*/ 356793 w 733047"/>
                <a:gd name="connsiteY31" fmla="*/ 475012 h 505285"/>
                <a:gd name="connsiteX32" fmla="*/ 313545 w 733047"/>
                <a:gd name="connsiteY32" fmla="*/ 477174 h 505285"/>
                <a:gd name="connsiteX33" fmla="*/ 296246 w 733047"/>
                <a:gd name="connsiteY33" fmla="*/ 453388 h 505285"/>
                <a:gd name="connsiteX34" fmla="*/ 285434 w 733047"/>
                <a:gd name="connsiteY34" fmla="*/ 420952 h 505285"/>
                <a:gd name="connsiteX35" fmla="*/ 261648 w 733047"/>
                <a:gd name="connsiteY35" fmla="*/ 401491 h 505285"/>
                <a:gd name="connsiteX36" fmla="*/ 250836 w 733047"/>
                <a:gd name="connsiteY36" fmla="*/ 418790 h 505285"/>
                <a:gd name="connsiteX37" fmla="*/ 220563 w 733047"/>
                <a:gd name="connsiteY37" fmla="*/ 423114 h 505285"/>
                <a:gd name="connsiteX38" fmla="*/ 192452 w 733047"/>
                <a:gd name="connsiteY38" fmla="*/ 412303 h 505285"/>
                <a:gd name="connsiteX39" fmla="*/ 157853 w 733047"/>
                <a:gd name="connsiteY39" fmla="*/ 429602 h 505285"/>
                <a:gd name="connsiteX40" fmla="*/ 134067 w 733047"/>
                <a:gd name="connsiteY40" fmla="*/ 401491 h 505285"/>
                <a:gd name="connsiteX41" fmla="*/ 95144 w 733047"/>
                <a:gd name="connsiteY41" fmla="*/ 407978 h 505285"/>
                <a:gd name="connsiteX42" fmla="*/ 69196 w 733047"/>
                <a:gd name="connsiteY42" fmla="*/ 377704 h 505285"/>
                <a:gd name="connsiteX43" fmla="*/ 56221 w 733047"/>
                <a:gd name="connsiteY43" fmla="*/ 379867 h 505285"/>
                <a:gd name="connsiteX44" fmla="*/ 25948 w 733047"/>
                <a:gd name="connsiteY44" fmla="*/ 360405 h 505285"/>
                <a:gd name="connsiteX45" fmla="*/ 4324 w 733047"/>
                <a:gd name="connsiteY45" fmla="*/ 327970 h 505285"/>
                <a:gd name="connsiteX46" fmla="*/ 0 w 733047"/>
                <a:gd name="connsiteY46" fmla="*/ 306346 h 505285"/>
                <a:gd name="connsiteX47" fmla="*/ 0 w 733047"/>
                <a:gd name="connsiteY47" fmla="*/ 291209 h 505285"/>
                <a:gd name="connsiteX48" fmla="*/ 15136 w 733047"/>
                <a:gd name="connsiteY48" fmla="*/ 256611 h 505285"/>
                <a:gd name="connsiteX49" fmla="*/ 12974 w 733047"/>
                <a:gd name="connsiteY49" fmla="*/ 243637 h 505285"/>
                <a:gd name="connsiteX50" fmla="*/ 10811 w 733047"/>
                <a:gd name="connsiteY50" fmla="*/ 226337 h 505285"/>
                <a:gd name="connsiteX51" fmla="*/ 21623 w 733047"/>
                <a:gd name="connsiteY51" fmla="*/ 213363 h 505285"/>
                <a:gd name="connsiteX52" fmla="*/ 21623 w 733047"/>
                <a:gd name="connsiteY52" fmla="*/ 172278 h 505285"/>
                <a:gd name="connsiteX53" fmla="*/ 41085 w 733047"/>
                <a:gd name="connsiteY53" fmla="*/ 170115 h 505285"/>
                <a:gd name="connsiteX54" fmla="*/ 54059 w 733047"/>
                <a:gd name="connsiteY54" fmla="*/ 148492 h 505285"/>
                <a:gd name="connsiteX55" fmla="*/ 54059 w 733047"/>
                <a:gd name="connsiteY55" fmla="*/ 129030 h 505285"/>
                <a:gd name="connsiteX56" fmla="*/ 43247 w 733047"/>
                <a:gd name="connsiteY56" fmla="*/ 109569 h 505285"/>
                <a:gd name="connsiteX57" fmla="*/ 51897 w 733047"/>
                <a:gd name="connsiteY57" fmla="*/ 92270 h 505285"/>
                <a:gd name="connsiteX58" fmla="*/ 54059 w 733047"/>
                <a:gd name="connsiteY58" fmla="*/ 44697 h 505285"/>
                <a:gd name="connsiteX59" fmla="*/ 45410 w 733047"/>
                <a:gd name="connsiteY59" fmla="*/ 25236 h 505285"/>
                <a:gd name="connsiteX60" fmla="*/ 62709 w 733047"/>
                <a:gd name="connsiteY60" fmla="*/ 3612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140554 w 733047"/>
                <a:gd name="connsiteY60" fmla="*/ 3612 h 505285"/>
                <a:gd name="connsiteX61" fmla="*/ 236008 w 733047"/>
                <a:gd name="connsiteY61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236008 w 733047"/>
                <a:gd name="connsiteY60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  <a:gd name="connsiteX58" fmla="*/ 115272 w 733047"/>
                <a:gd name="connsiteY58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33047" h="505285">
                  <a:moveTo>
                    <a:pt x="733047" y="0"/>
                  </a:moveTo>
                  <a:lnTo>
                    <a:pt x="733047" y="27398"/>
                  </a:lnTo>
                  <a:lnTo>
                    <a:pt x="713586" y="46860"/>
                  </a:lnTo>
                  <a:lnTo>
                    <a:pt x="711424" y="66321"/>
                  </a:lnTo>
                  <a:lnTo>
                    <a:pt x="696287" y="77133"/>
                  </a:lnTo>
                  <a:lnTo>
                    <a:pt x="685475" y="109569"/>
                  </a:lnTo>
                  <a:lnTo>
                    <a:pt x="685475" y="131193"/>
                  </a:lnTo>
                  <a:lnTo>
                    <a:pt x="681150" y="137680"/>
                  </a:lnTo>
                  <a:lnTo>
                    <a:pt x="659526" y="144167"/>
                  </a:lnTo>
                  <a:lnTo>
                    <a:pt x="648714" y="150654"/>
                  </a:lnTo>
                  <a:lnTo>
                    <a:pt x="570869" y="150654"/>
                  </a:lnTo>
                  <a:lnTo>
                    <a:pt x="564382" y="183090"/>
                  </a:lnTo>
                  <a:lnTo>
                    <a:pt x="573031" y="215526"/>
                  </a:lnTo>
                  <a:lnTo>
                    <a:pt x="560057" y="243637"/>
                  </a:lnTo>
                  <a:lnTo>
                    <a:pt x="564382" y="291209"/>
                  </a:lnTo>
                  <a:lnTo>
                    <a:pt x="562219" y="308508"/>
                  </a:lnTo>
                  <a:lnTo>
                    <a:pt x="553570" y="379867"/>
                  </a:lnTo>
                  <a:lnTo>
                    <a:pt x="549245" y="397166"/>
                  </a:lnTo>
                  <a:lnTo>
                    <a:pt x="581681" y="427439"/>
                  </a:lnTo>
                  <a:lnTo>
                    <a:pt x="516809" y="494473"/>
                  </a:lnTo>
                  <a:lnTo>
                    <a:pt x="480049" y="483661"/>
                  </a:lnTo>
                  <a:lnTo>
                    <a:pt x="456262" y="483661"/>
                  </a:lnTo>
                  <a:lnTo>
                    <a:pt x="441126" y="503123"/>
                  </a:lnTo>
                  <a:lnTo>
                    <a:pt x="415177" y="505285"/>
                  </a:lnTo>
                  <a:lnTo>
                    <a:pt x="384904" y="483661"/>
                  </a:lnTo>
                  <a:lnTo>
                    <a:pt x="384904" y="477174"/>
                  </a:lnTo>
                  <a:lnTo>
                    <a:pt x="365442" y="462037"/>
                  </a:lnTo>
                  <a:lnTo>
                    <a:pt x="356793" y="475012"/>
                  </a:lnTo>
                  <a:lnTo>
                    <a:pt x="313545" y="477174"/>
                  </a:lnTo>
                  <a:lnTo>
                    <a:pt x="296246" y="453388"/>
                  </a:lnTo>
                  <a:lnTo>
                    <a:pt x="285434" y="420952"/>
                  </a:lnTo>
                  <a:lnTo>
                    <a:pt x="261648" y="401491"/>
                  </a:lnTo>
                  <a:lnTo>
                    <a:pt x="250836" y="418790"/>
                  </a:lnTo>
                  <a:lnTo>
                    <a:pt x="220563" y="423114"/>
                  </a:lnTo>
                  <a:lnTo>
                    <a:pt x="192452" y="412303"/>
                  </a:lnTo>
                  <a:lnTo>
                    <a:pt x="157853" y="429602"/>
                  </a:lnTo>
                  <a:lnTo>
                    <a:pt x="134067" y="401491"/>
                  </a:lnTo>
                  <a:lnTo>
                    <a:pt x="95144" y="407978"/>
                  </a:lnTo>
                  <a:lnTo>
                    <a:pt x="69196" y="377704"/>
                  </a:lnTo>
                  <a:lnTo>
                    <a:pt x="56221" y="379867"/>
                  </a:lnTo>
                  <a:lnTo>
                    <a:pt x="25948" y="360405"/>
                  </a:lnTo>
                  <a:lnTo>
                    <a:pt x="4324" y="327970"/>
                  </a:lnTo>
                  <a:lnTo>
                    <a:pt x="0" y="306346"/>
                  </a:lnTo>
                  <a:lnTo>
                    <a:pt x="0" y="291209"/>
                  </a:lnTo>
                  <a:lnTo>
                    <a:pt x="15136" y="256611"/>
                  </a:lnTo>
                  <a:lnTo>
                    <a:pt x="12974" y="243637"/>
                  </a:lnTo>
                  <a:lnTo>
                    <a:pt x="10811" y="226337"/>
                  </a:lnTo>
                  <a:lnTo>
                    <a:pt x="21623" y="213363"/>
                  </a:lnTo>
                  <a:lnTo>
                    <a:pt x="21623" y="172278"/>
                  </a:lnTo>
                  <a:lnTo>
                    <a:pt x="41085" y="170115"/>
                  </a:lnTo>
                  <a:lnTo>
                    <a:pt x="54059" y="148492"/>
                  </a:lnTo>
                  <a:lnTo>
                    <a:pt x="54059" y="129030"/>
                  </a:lnTo>
                  <a:lnTo>
                    <a:pt x="43247" y="109569"/>
                  </a:lnTo>
                  <a:lnTo>
                    <a:pt x="51897" y="92270"/>
                  </a:lnTo>
                  <a:lnTo>
                    <a:pt x="54059" y="44697"/>
                  </a:lnTo>
                  <a:lnTo>
                    <a:pt x="45410" y="25236"/>
                  </a:lnTo>
                  <a:lnTo>
                    <a:pt x="62709" y="3612"/>
                  </a:lnTo>
                  <a:lnTo>
                    <a:pt x="62709" y="0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4DF1A0A-07AF-B06A-F852-140551131FB6}"/>
                </a:ext>
              </a:extLst>
            </p:cNvPr>
            <p:cNvSpPr/>
            <p:nvPr/>
          </p:nvSpPr>
          <p:spPr>
            <a:xfrm>
              <a:off x="2679470" y="864272"/>
              <a:ext cx="607137" cy="464201"/>
            </a:xfrm>
            <a:custGeom>
              <a:avLst/>
              <a:gdLst>
                <a:gd name="connsiteX0" fmla="*/ 171876 w 607137"/>
                <a:gd name="connsiteY0" fmla="*/ 0 h 464201"/>
                <a:gd name="connsiteX1" fmla="*/ 607137 w 607137"/>
                <a:gd name="connsiteY1" fmla="*/ 0 h 464201"/>
                <a:gd name="connsiteX2" fmla="*/ 606516 w 607137"/>
                <a:gd name="connsiteY2" fmla="*/ 1450 h 464201"/>
                <a:gd name="connsiteX3" fmla="*/ 569755 w 607137"/>
                <a:gd name="connsiteY3" fmla="*/ 113894 h 464201"/>
                <a:gd name="connsiteX4" fmla="*/ 556781 w 607137"/>
                <a:gd name="connsiteY4" fmla="*/ 198228 h 464201"/>
                <a:gd name="connsiteX5" fmla="*/ 556781 w 607137"/>
                <a:gd name="connsiteY5" fmla="*/ 267424 h 464201"/>
                <a:gd name="connsiteX6" fmla="*/ 569755 w 607137"/>
                <a:gd name="connsiteY6" fmla="*/ 330133 h 464201"/>
                <a:gd name="connsiteX7" fmla="*/ 524345 w 607137"/>
                <a:gd name="connsiteY7" fmla="*/ 327971 h 464201"/>
                <a:gd name="connsiteX8" fmla="*/ 507046 w 607137"/>
                <a:gd name="connsiteY8" fmla="*/ 343107 h 464201"/>
                <a:gd name="connsiteX9" fmla="*/ 507046 w 607137"/>
                <a:gd name="connsiteY9" fmla="*/ 382030 h 464201"/>
                <a:gd name="connsiteX10" fmla="*/ 502721 w 607137"/>
                <a:gd name="connsiteY10" fmla="*/ 438252 h 464201"/>
                <a:gd name="connsiteX11" fmla="*/ 442175 w 607137"/>
                <a:gd name="connsiteY11" fmla="*/ 438252 h 464201"/>
                <a:gd name="connsiteX12" fmla="*/ 450824 w 607137"/>
                <a:gd name="connsiteY12" fmla="*/ 464201 h 464201"/>
                <a:gd name="connsiteX13" fmla="*/ 405414 w 607137"/>
                <a:gd name="connsiteY13" fmla="*/ 457714 h 464201"/>
                <a:gd name="connsiteX14" fmla="*/ 383790 w 607137"/>
                <a:gd name="connsiteY14" fmla="*/ 457714 h 464201"/>
                <a:gd name="connsiteX15" fmla="*/ 381628 w 607137"/>
                <a:gd name="connsiteY15" fmla="*/ 438252 h 464201"/>
                <a:gd name="connsiteX16" fmla="*/ 353517 w 607137"/>
                <a:gd name="connsiteY16" fmla="*/ 425278 h 464201"/>
                <a:gd name="connsiteX17" fmla="*/ 360004 w 607137"/>
                <a:gd name="connsiteY17" fmla="*/ 377706 h 464201"/>
                <a:gd name="connsiteX18" fmla="*/ 360004 w 607137"/>
                <a:gd name="connsiteY18" fmla="*/ 360407 h 464201"/>
                <a:gd name="connsiteX19" fmla="*/ 360004 w 607137"/>
                <a:gd name="connsiteY19" fmla="*/ 336620 h 464201"/>
                <a:gd name="connsiteX20" fmla="*/ 260534 w 607137"/>
                <a:gd name="connsiteY20" fmla="*/ 312834 h 464201"/>
                <a:gd name="connsiteX21" fmla="*/ 202150 w 607137"/>
                <a:gd name="connsiteY21" fmla="*/ 323646 h 464201"/>
                <a:gd name="connsiteX22" fmla="*/ 174039 w 607137"/>
                <a:gd name="connsiteY22" fmla="*/ 312834 h 464201"/>
                <a:gd name="connsiteX23" fmla="*/ 169714 w 607137"/>
                <a:gd name="connsiteY23" fmla="*/ 293373 h 464201"/>
                <a:gd name="connsiteX24" fmla="*/ 178364 w 607137"/>
                <a:gd name="connsiteY24" fmla="*/ 271749 h 464201"/>
                <a:gd name="connsiteX25" fmla="*/ 128629 w 607137"/>
                <a:gd name="connsiteY25" fmla="*/ 267424 h 464201"/>
                <a:gd name="connsiteX26" fmla="*/ 115654 w 607137"/>
                <a:gd name="connsiteY26" fmla="*/ 241475 h 464201"/>
                <a:gd name="connsiteX27" fmla="*/ 89706 w 607137"/>
                <a:gd name="connsiteY27" fmla="*/ 267424 h 464201"/>
                <a:gd name="connsiteX28" fmla="*/ 52945 w 607137"/>
                <a:gd name="connsiteY28" fmla="*/ 269586 h 464201"/>
                <a:gd name="connsiteX29" fmla="*/ 0 w 607137"/>
                <a:gd name="connsiteY29" fmla="*/ 241223 h 464201"/>
                <a:gd name="connsiteX30" fmla="*/ 11860 w 607137"/>
                <a:gd name="connsiteY30" fmla="*/ 215527 h 464201"/>
                <a:gd name="connsiteX31" fmla="*/ 3210 w 607137"/>
                <a:gd name="connsiteY31" fmla="*/ 183091 h 464201"/>
                <a:gd name="connsiteX32" fmla="*/ 9697 w 607137"/>
                <a:gd name="connsiteY32" fmla="*/ 150655 h 464201"/>
                <a:gd name="connsiteX33" fmla="*/ 87543 w 607137"/>
                <a:gd name="connsiteY33" fmla="*/ 150655 h 464201"/>
                <a:gd name="connsiteX34" fmla="*/ 98355 w 607137"/>
                <a:gd name="connsiteY34" fmla="*/ 144168 h 464201"/>
                <a:gd name="connsiteX35" fmla="*/ 119979 w 607137"/>
                <a:gd name="connsiteY35" fmla="*/ 137681 h 464201"/>
                <a:gd name="connsiteX36" fmla="*/ 124304 w 607137"/>
                <a:gd name="connsiteY36" fmla="*/ 131193 h 464201"/>
                <a:gd name="connsiteX37" fmla="*/ 124304 w 607137"/>
                <a:gd name="connsiteY37" fmla="*/ 109570 h 464201"/>
                <a:gd name="connsiteX38" fmla="*/ 135116 w 607137"/>
                <a:gd name="connsiteY38" fmla="*/ 77134 h 464201"/>
                <a:gd name="connsiteX39" fmla="*/ 150253 w 607137"/>
                <a:gd name="connsiteY39" fmla="*/ 66322 h 464201"/>
                <a:gd name="connsiteX40" fmla="*/ 152415 w 607137"/>
                <a:gd name="connsiteY40" fmla="*/ 46860 h 464201"/>
                <a:gd name="connsiteX41" fmla="*/ 171876 w 607137"/>
                <a:gd name="connsiteY41" fmla="*/ 27399 h 464201"/>
                <a:gd name="connsiteX0" fmla="*/ 171876 w 607137"/>
                <a:gd name="connsiteY0" fmla="*/ 49884 h 514085"/>
                <a:gd name="connsiteX1" fmla="*/ 439968 w 607137"/>
                <a:gd name="connsiteY1" fmla="*/ 0 h 514085"/>
                <a:gd name="connsiteX2" fmla="*/ 607137 w 607137"/>
                <a:gd name="connsiteY2" fmla="*/ 49884 h 514085"/>
                <a:gd name="connsiteX3" fmla="*/ 606516 w 607137"/>
                <a:gd name="connsiteY3" fmla="*/ 51334 h 514085"/>
                <a:gd name="connsiteX4" fmla="*/ 569755 w 607137"/>
                <a:gd name="connsiteY4" fmla="*/ 163778 h 514085"/>
                <a:gd name="connsiteX5" fmla="*/ 556781 w 607137"/>
                <a:gd name="connsiteY5" fmla="*/ 248112 h 514085"/>
                <a:gd name="connsiteX6" fmla="*/ 556781 w 607137"/>
                <a:gd name="connsiteY6" fmla="*/ 317308 h 514085"/>
                <a:gd name="connsiteX7" fmla="*/ 569755 w 607137"/>
                <a:gd name="connsiteY7" fmla="*/ 380017 h 514085"/>
                <a:gd name="connsiteX8" fmla="*/ 524345 w 607137"/>
                <a:gd name="connsiteY8" fmla="*/ 377855 h 514085"/>
                <a:gd name="connsiteX9" fmla="*/ 507046 w 607137"/>
                <a:gd name="connsiteY9" fmla="*/ 392991 h 514085"/>
                <a:gd name="connsiteX10" fmla="*/ 507046 w 607137"/>
                <a:gd name="connsiteY10" fmla="*/ 431914 h 514085"/>
                <a:gd name="connsiteX11" fmla="*/ 502721 w 607137"/>
                <a:gd name="connsiteY11" fmla="*/ 488136 h 514085"/>
                <a:gd name="connsiteX12" fmla="*/ 442175 w 607137"/>
                <a:gd name="connsiteY12" fmla="*/ 488136 h 514085"/>
                <a:gd name="connsiteX13" fmla="*/ 450824 w 607137"/>
                <a:gd name="connsiteY13" fmla="*/ 514085 h 514085"/>
                <a:gd name="connsiteX14" fmla="*/ 405414 w 607137"/>
                <a:gd name="connsiteY14" fmla="*/ 507598 h 514085"/>
                <a:gd name="connsiteX15" fmla="*/ 383790 w 607137"/>
                <a:gd name="connsiteY15" fmla="*/ 507598 h 514085"/>
                <a:gd name="connsiteX16" fmla="*/ 381628 w 607137"/>
                <a:gd name="connsiteY16" fmla="*/ 488136 h 514085"/>
                <a:gd name="connsiteX17" fmla="*/ 353517 w 607137"/>
                <a:gd name="connsiteY17" fmla="*/ 475162 h 514085"/>
                <a:gd name="connsiteX18" fmla="*/ 360004 w 607137"/>
                <a:gd name="connsiteY18" fmla="*/ 427590 h 514085"/>
                <a:gd name="connsiteX19" fmla="*/ 360004 w 607137"/>
                <a:gd name="connsiteY19" fmla="*/ 410291 h 514085"/>
                <a:gd name="connsiteX20" fmla="*/ 360004 w 607137"/>
                <a:gd name="connsiteY20" fmla="*/ 386504 h 514085"/>
                <a:gd name="connsiteX21" fmla="*/ 260534 w 607137"/>
                <a:gd name="connsiteY21" fmla="*/ 362718 h 514085"/>
                <a:gd name="connsiteX22" fmla="*/ 202150 w 607137"/>
                <a:gd name="connsiteY22" fmla="*/ 373530 h 514085"/>
                <a:gd name="connsiteX23" fmla="*/ 174039 w 607137"/>
                <a:gd name="connsiteY23" fmla="*/ 362718 h 514085"/>
                <a:gd name="connsiteX24" fmla="*/ 169714 w 607137"/>
                <a:gd name="connsiteY24" fmla="*/ 343257 h 514085"/>
                <a:gd name="connsiteX25" fmla="*/ 178364 w 607137"/>
                <a:gd name="connsiteY25" fmla="*/ 321633 h 514085"/>
                <a:gd name="connsiteX26" fmla="*/ 128629 w 607137"/>
                <a:gd name="connsiteY26" fmla="*/ 317308 h 514085"/>
                <a:gd name="connsiteX27" fmla="*/ 115654 w 607137"/>
                <a:gd name="connsiteY27" fmla="*/ 291359 h 514085"/>
                <a:gd name="connsiteX28" fmla="*/ 89706 w 607137"/>
                <a:gd name="connsiteY28" fmla="*/ 317308 h 514085"/>
                <a:gd name="connsiteX29" fmla="*/ 52945 w 607137"/>
                <a:gd name="connsiteY29" fmla="*/ 319470 h 514085"/>
                <a:gd name="connsiteX30" fmla="*/ 0 w 607137"/>
                <a:gd name="connsiteY30" fmla="*/ 291107 h 514085"/>
                <a:gd name="connsiteX31" fmla="*/ 11860 w 607137"/>
                <a:gd name="connsiteY31" fmla="*/ 265411 h 514085"/>
                <a:gd name="connsiteX32" fmla="*/ 3210 w 607137"/>
                <a:gd name="connsiteY32" fmla="*/ 232975 h 514085"/>
                <a:gd name="connsiteX33" fmla="*/ 9697 w 607137"/>
                <a:gd name="connsiteY33" fmla="*/ 200539 h 514085"/>
                <a:gd name="connsiteX34" fmla="*/ 87543 w 607137"/>
                <a:gd name="connsiteY34" fmla="*/ 200539 h 514085"/>
                <a:gd name="connsiteX35" fmla="*/ 98355 w 607137"/>
                <a:gd name="connsiteY35" fmla="*/ 194052 h 514085"/>
                <a:gd name="connsiteX36" fmla="*/ 119979 w 607137"/>
                <a:gd name="connsiteY36" fmla="*/ 187565 h 514085"/>
                <a:gd name="connsiteX37" fmla="*/ 124304 w 607137"/>
                <a:gd name="connsiteY37" fmla="*/ 181077 h 514085"/>
                <a:gd name="connsiteX38" fmla="*/ 124304 w 607137"/>
                <a:gd name="connsiteY38" fmla="*/ 159454 h 514085"/>
                <a:gd name="connsiteX39" fmla="*/ 135116 w 607137"/>
                <a:gd name="connsiteY39" fmla="*/ 127018 h 514085"/>
                <a:gd name="connsiteX40" fmla="*/ 150253 w 607137"/>
                <a:gd name="connsiteY40" fmla="*/ 116206 h 514085"/>
                <a:gd name="connsiteX41" fmla="*/ 152415 w 607137"/>
                <a:gd name="connsiteY41" fmla="*/ 96744 h 514085"/>
                <a:gd name="connsiteX42" fmla="*/ 171876 w 607137"/>
                <a:gd name="connsiteY42" fmla="*/ 77283 h 514085"/>
                <a:gd name="connsiteX43" fmla="*/ 171876 w 607137"/>
                <a:gd name="connsiteY43" fmla="*/ 49884 h 514085"/>
                <a:gd name="connsiteX0" fmla="*/ 439968 w 607137"/>
                <a:gd name="connsiteY0" fmla="*/ 0 h 514085"/>
                <a:gd name="connsiteX1" fmla="*/ 607137 w 607137"/>
                <a:gd name="connsiteY1" fmla="*/ 49884 h 514085"/>
                <a:gd name="connsiteX2" fmla="*/ 606516 w 607137"/>
                <a:gd name="connsiteY2" fmla="*/ 51334 h 514085"/>
                <a:gd name="connsiteX3" fmla="*/ 569755 w 607137"/>
                <a:gd name="connsiteY3" fmla="*/ 163778 h 514085"/>
                <a:gd name="connsiteX4" fmla="*/ 556781 w 607137"/>
                <a:gd name="connsiteY4" fmla="*/ 248112 h 514085"/>
                <a:gd name="connsiteX5" fmla="*/ 556781 w 607137"/>
                <a:gd name="connsiteY5" fmla="*/ 317308 h 514085"/>
                <a:gd name="connsiteX6" fmla="*/ 569755 w 607137"/>
                <a:gd name="connsiteY6" fmla="*/ 380017 h 514085"/>
                <a:gd name="connsiteX7" fmla="*/ 524345 w 607137"/>
                <a:gd name="connsiteY7" fmla="*/ 377855 h 514085"/>
                <a:gd name="connsiteX8" fmla="*/ 507046 w 607137"/>
                <a:gd name="connsiteY8" fmla="*/ 392991 h 514085"/>
                <a:gd name="connsiteX9" fmla="*/ 507046 w 607137"/>
                <a:gd name="connsiteY9" fmla="*/ 431914 h 514085"/>
                <a:gd name="connsiteX10" fmla="*/ 502721 w 607137"/>
                <a:gd name="connsiteY10" fmla="*/ 488136 h 514085"/>
                <a:gd name="connsiteX11" fmla="*/ 442175 w 607137"/>
                <a:gd name="connsiteY11" fmla="*/ 488136 h 514085"/>
                <a:gd name="connsiteX12" fmla="*/ 450824 w 607137"/>
                <a:gd name="connsiteY12" fmla="*/ 514085 h 514085"/>
                <a:gd name="connsiteX13" fmla="*/ 405414 w 607137"/>
                <a:gd name="connsiteY13" fmla="*/ 507598 h 514085"/>
                <a:gd name="connsiteX14" fmla="*/ 383790 w 607137"/>
                <a:gd name="connsiteY14" fmla="*/ 507598 h 514085"/>
                <a:gd name="connsiteX15" fmla="*/ 381628 w 607137"/>
                <a:gd name="connsiteY15" fmla="*/ 488136 h 514085"/>
                <a:gd name="connsiteX16" fmla="*/ 353517 w 607137"/>
                <a:gd name="connsiteY16" fmla="*/ 475162 h 514085"/>
                <a:gd name="connsiteX17" fmla="*/ 360004 w 607137"/>
                <a:gd name="connsiteY17" fmla="*/ 427590 h 514085"/>
                <a:gd name="connsiteX18" fmla="*/ 360004 w 607137"/>
                <a:gd name="connsiteY18" fmla="*/ 410291 h 514085"/>
                <a:gd name="connsiteX19" fmla="*/ 360004 w 607137"/>
                <a:gd name="connsiteY19" fmla="*/ 386504 h 514085"/>
                <a:gd name="connsiteX20" fmla="*/ 260534 w 607137"/>
                <a:gd name="connsiteY20" fmla="*/ 362718 h 514085"/>
                <a:gd name="connsiteX21" fmla="*/ 202150 w 607137"/>
                <a:gd name="connsiteY21" fmla="*/ 373530 h 514085"/>
                <a:gd name="connsiteX22" fmla="*/ 174039 w 607137"/>
                <a:gd name="connsiteY22" fmla="*/ 362718 h 514085"/>
                <a:gd name="connsiteX23" fmla="*/ 169714 w 607137"/>
                <a:gd name="connsiteY23" fmla="*/ 343257 h 514085"/>
                <a:gd name="connsiteX24" fmla="*/ 178364 w 607137"/>
                <a:gd name="connsiteY24" fmla="*/ 321633 h 514085"/>
                <a:gd name="connsiteX25" fmla="*/ 128629 w 607137"/>
                <a:gd name="connsiteY25" fmla="*/ 317308 h 514085"/>
                <a:gd name="connsiteX26" fmla="*/ 115654 w 607137"/>
                <a:gd name="connsiteY26" fmla="*/ 291359 h 514085"/>
                <a:gd name="connsiteX27" fmla="*/ 89706 w 607137"/>
                <a:gd name="connsiteY27" fmla="*/ 317308 h 514085"/>
                <a:gd name="connsiteX28" fmla="*/ 52945 w 607137"/>
                <a:gd name="connsiteY28" fmla="*/ 319470 h 514085"/>
                <a:gd name="connsiteX29" fmla="*/ 0 w 607137"/>
                <a:gd name="connsiteY29" fmla="*/ 291107 h 514085"/>
                <a:gd name="connsiteX30" fmla="*/ 11860 w 607137"/>
                <a:gd name="connsiteY30" fmla="*/ 265411 h 514085"/>
                <a:gd name="connsiteX31" fmla="*/ 3210 w 607137"/>
                <a:gd name="connsiteY31" fmla="*/ 232975 h 514085"/>
                <a:gd name="connsiteX32" fmla="*/ 9697 w 607137"/>
                <a:gd name="connsiteY32" fmla="*/ 200539 h 514085"/>
                <a:gd name="connsiteX33" fmla="*/ 87543 w 607137"/>
                <a:gd name="connsiteY33" fmla="*/ 200539 h 514085"/>
                <a:gd name="connsiteX34" fmla="*/ 98355 w 607137"/>
                <a:gd name="connsiteY34" fmla="*/ 194052 h 514085"/>
                <a:gd name="connsiteX35" fmla="*/ 119979 w 607137"/>
                <a:gd name="connsiteY35" fmla="*/ 187565 h 514085"/>
                <a:gd name="connsiteX36" fmla="*/ 124304 w 607137"/>
                <a:gd name="connsiteY36" fmla="*/ 181077 h 514085"/>
                <a:gd name="connsiteX37" fmla="*/ 124304 w 607137"/>
                <a:gd name="connsiteY37" fmla="*/ 159454 h 514085"/>
                <a:gd name="connsiteX38" fmla="*/ 135116 w 607137"/>
                <a:gd name="connsiteY38" fmla="*/ 127018 h 514085"/>
                <a:gd name="connsiteX39" fmla="*/ 150253 w 607137"/>
                <a:gd name="connsiteY39" fmla="*/ 116206 h 514085"/>
                <a:gd name="connsiteX40" fmla="*/ 152415 w 607137"/>
                <a:gd name="connsiteY40" fmla="*/ 96744 h 514085"/>
                <a:gd name="connsiteX41" fmla="*/ 171876 w 607137"/>
                <a:gd name="connsiteY41" fmla="*/ 77283 h 514085"/>
                <a:gd name="connsiteX42" fmla="*/ 171876 w 607137"/>
                <a:gd name="connsiteY42" fmla="*/ 49884 h 514085"/>
                <a:gd name="connsiteX43" fmla="*/ 531408 w 607137"/>
                <a:gd name="connsiteY43" fmla="*/ 91440 h 514085"/>
                <a:gd name="connsiteX0" fmla="*/ 607137 w 607137"/>
                <a:gd name="connsiteY0" fmla="*/ 13526 h 477727"/>
                <a:gd name="connsiteX1" fmla="*/ 606516 w 607137"/>
                <a:gd name="connsiteY1" fmla="*/ 14976 h 477727"/>
                <a:gd name="connsiteX2" fmla="*/ 569755 w 607137"/>
                <a:gd name="connsiteY2" fmla="*/ 127420 h 477727"/>
                <a:gd name="connsiteX3" fmla="*/ 556781 w 607137"/>
                <a:gd name="connsiteY3" fmla="*/ 211754 h 477727"/>
                <a:gd name="connsiteX4" fmla="*/ 556781 w 607137"/>
                <a:gd name="connsiteY4" fmla="*/ 280950 h 477727"/>
                <a:gd name="connsiteX5" fmla="*/ 569755 w 607137"/>
                <a:gd name="connsiteY5" fmla="*/ 343659 h 477727"/>
                <a:gd name="connsiteX6" fmla="*/ 524345 w 607137"/>
                <a:gd name="connsiteY6" fmla="*/ 341497 h 477727"/>
                <a:gd name="connsiteX7" fmla="*/ 507046 w 607137"/>
                <a:gd name="connsiteY7" fmla="*/ 356633 h 477727"/>
                <a:gd name="connsiteX8" fmla="*/ 507046 w 607137"/>
                <a:gd name="connsiteY8" fmla="*/ 395556 h 477727"/>
                <a:gd name="connsiteX9" fmla="*/ 502721 w 607137"/>
                <a:gd name="connsiteY9" fmla="*/ 451778 h 477727"/>
                <a:gd name="connsiteX10" fmla="*/ 442175 w 607137"/>
                <a:gd name="connsiteY10" fmla="*/ 451778 h 477727"/>
                <a:gd name="connsiteX11" fmla="*/ 450824 w 607137"/>
                <a:gd name="connsiteY11" fmla="*/ 477727 h 477727"/>
                <a:gd name="connsiteX12" fmla="*/ 405414 w 607137"/>
                <a:gd name="connsiteY12" fmla="*/ 471240 h 477727"/>
                <a:gd name="connsiteX13" fmla="*/ 383790 w 607137"/>
                <a:gd name="connsiteY13" fmla="*/ 471240 h 477727"/>
                <a:gd name="connsiteX14" fmla="*/ 381628 w 607137"/>
                <a:gd name="connsiteY14" fmla="*/ 451778 h 477727"/>
                <a:gd name="connsiteX15" fmla="*/ 353517 w 607137"/>
                <a:gd name="connsiteY15" fmla="*/ 438804 h 477727"/>
                <a:gd name="connsiteX16" fmla="*/ 360004 w 607137"/>
                <a:gd name="connsiteY16" fmla="*/ 391232 h 477727"/>
                <a:gd name="connsiteX17" fmla="*/ 360004 w 607137"/>
                <a:gd name="connsiteY17" fmla="*/ 373933 h 477727"/>
                <a:gd name="connsiteX18" fmla="*/ 360004 w 607137"/>
                <a:gd name="connsiteY18" fmla="*/ 350146 h 477727"/>
                <a:gd name="connsiteX19" fmla="*/ 260534 w 607137"/>
                <a:gd name="connsiteY19" fmla="*/ 326360 h 477727"/>
                <a:gd name="connsiteX20" fmla="*/ 202150 w 607137"/>
                <a:gd name="connsiteY20" fmla="*/ 337172 h 477727"/>
                <a:gd name="connsiteX21" fmla="*/ 174039 w 607137"/>
                <a:gd name="connsiteY21" fmla="*/ 326360 h 477727"/>
                <a:gd name="connsiteX22" fmla="*/ 169714 w 607137"/>
                <a:gd name="connsiteY22" fmla="*/ 306899 h 477727"/>
                <a:gd name="connsiteX23" fmla="*/ 178364 w 607137"/>
                <a:gd name="connsiteY23" fmla="*/ 285275 h 477727"/>
                <a:gd name="connsiteX24" fmla="*/ 128629 w 607137"/>
                <a:gd name="connsiteY24" fmla="*/ 280950 h 477727"/>
                <a:gd name="connsiteX25" fmla="*/ 115654 w 607137"/>
                <a:gd name="connsiteY25" fmla="*/ 255001 h 477727"/>
                <a:gd name="connsiteX26" fmla="*/ 89706 w 607137"/>
                <a:gd name="connsiteY26" fmla="*/ 280950 h 477727"/>
                <a:gd name="connsiteX27" fmla="*/ 52945 w 607137"/>
                <a:gd name="connsiteY27" fmla="*/ 283112 h 477727"/>
                <a:gd name="connsiteX28" fmla="*/ 0 w 607137"/>
                <a:gd name="connsiteY28" fmla="*/ 254749 h 477727"/>
                <a:gd name="connsiteX29" fmla="*/ 11860 w 607137"/>
                <a:gd name="connsiteY29" fmla="*/ 229053 h 477727"/>
                <a:gd name="connsiteX30" fmla="*/ 3210 w 607137"/>
                <a:gd name="connsiteY30" fmla="*/ 196617 h 477727"/>
                <a:gd name="connsiteX31" fmla="*/ 9697 w 607137"/>
                <a:gd name="connsiteY31" fmla="*/ 164181 h 477727"/>
                <a:gd name="connsiteX32" fmla="*/ 87543 w 607137"/>
                <a:gd name="connsiteY32" fmla="*/ 164181 h 477727"/>
                <a:gd name="connsiteX33" fmla="*/ 98355 w 607137"/>
                <a:gd name="connsiteY33" fmla="*/ 157694 h 477727"/>
                <a:gd name="connsiteX34" fmla="*/ 119979 w 607137"/>
                <a:gd name="connsiteY34" fmla="*/ 151207 h 477727"/>
                <a:gd name="connsiteX35" fmla="*/ 124304 w 607137"/>
                <a:gd name="connsiteY35" fmla="*/ 144719 h 477727"/>
                <a:gd name="connsiteX36" fmla="*/ 124304 w 607137"/>
                <a:gd name="connsiteY36" fmla="*/ 123096 h 477727"/>
                <a:gd name="connsiteX37" fmla="*/ 135116 w 607137"/>
                <a:gd name="connsiteY37" fmla="*/ 90660 h 477727"/>
                <a:gd name="connsiteX38" fmla="*/ 150253 w 607137"/>
                <a:gd name="connsiteY38" fmla="*/ 79848 h 477727"/>
                <a:gd name="connsiteX39" fmla="*/ 152415 w 607137"/>
                <a:gd name="connsiteY39" fmla="*/ 60386 h 477727"/>
                <a:gd name="connsiteX40" fmla="*/ 171876 w 607137"/>
                <a:gd name="connsiteY40" fmla="*/ 40925 h 477727"/>
                <a:gd name="connsiteX41" fmla="*/ 171876 w 607137"/>
                <a:gd name="connsiteY41" fmla="*/ 13526 h 477727"/>
                <a:gd name="connsiteX42" fmla="*/ 531408 w 607137"/>
                <a:gd name="connsiteY42" fmla="*/ 55082 h 477727"/>
                <a:gd name="connsiteX0" fmla="*/ 607137 w 607137"/>
                <a:gd name="connsiteY0" fmla="*/ 0 h 464201"/>
                <a:gd name="connsiteX1" fmla="*/ 606516 w 607137"/>
                <a:gd name="connsiteY1" fmla="*/ 1450 h 464201"/>
                <a:gd name="connsiteX2" fmla="*/ 569755 w 607137"/>
                <a:gd name="connsiteY2" fmla="*/ 113894 h 464201"/>
                <a:gd name="connsiteX3" fmla="*/ 556781 w 607137"/>
                <a:gd name="connsiteY3" fmla="*/ 198228 h 464201"/>
                <a:gd name="connsiteX4" fmla="*/ 556781 w 607137"/>
                <a:gd name="connsiteY4" fmla="*/ 267424 h 464201"/>
                <a:gd name="connsiteX5" fmla="*/ 569755 w 607137"/>
                <a:gd name="connsiteY5" fmla="*/ 330133 h 464201"/>
                <a:gd name="connsiteX6" fmla="*/ 524345 w 607137"/>
                <a:gd name="connsiteY6" fmla="*/ 327971 h 464201"/>
                <a:gd name="connsiteX7" fmla="*/ 507046 w 607137"/>
                <a:gd name="connsiteY7" fmla="*/ 343107 h 464201"/>
                <a:gd name="connsiteX8" fmla="*/ 507046 w 607137"/>
                <a:gd name="connsiteY8" fmla="*/ 382030 h 464201"/>
                <a:gd name="connsiteX9" fmla="*/ 502721 w 607137"/>
                <a:gd name="connsiteY9" fmla="*/ 438252 h 464201"/>
                <a:gd name="connsiteX10" fmla="*/ 442175 w 607137"/>
                <a:gd name="connsiteY10" fmla="*/ 438252 h 464201"/>
                <a:gd name="connsiteX11" fmla="*/ 450824 w 607137"/>
                <a:gd name="connsiteY11" fmla="*/ 464201 h 464201"/>
                <a:gd name="connsiteX12" fmla="*/ 405414 w 607137"/>
                <a:gd name="connsiteY12" fmla="*/ 457714 h 464201"/>
                <a:gd name="connsiteX13" fmla="*/ 383790 w 607137"/>
                <a:gd name="connsiteY13" fmla="*/ 457714 h 464201"/>
                <a:gd name="connsiteX14" fmla="*/ 381628 w 607137"/>
                <a:gd name="connsiteY14" fmla="*/ 438252 h 464201"/>
                <a:gd name="connsiteX15" fmla="*/ 353517 w 607137"/>
                <a:gd name="connsiteY15" fmla="*/ 425278 h 464201"/>
                <a:gd name="connsiteX16" fmla="*/ 360004 w 607137"/>
                <a:gd name="connsiteY16" fmla="*/ 377706 h 464201"/>
                <a:gd name="connsiteX17" fmla="*/ 360004 w 607137"/>
                <a:gd name="connsiteY17" fmla="*/ 360407 h 464201"/>
                <a:gd name="connsiteX18" fmla="*/ 360004 w 607137"/>
                <a:gd name="connsiteY18" fmla="*/ 336620 h 464201"/>
                <a:gd name="connsiteX19" fmla="*/ 260534 w 607137"/>
                <a:gd name="connsiteY19" fmla="*/ 312834 h 464201"/>
                <a:gd name="connsiteX20" fmla="*/ 202150 w 607137"/>
                <a:gd name="connsiteY20" fmla="*/ 323646 h 464201"/>
                <a:gd name="connsiteX21" fmla="*/ 174039 w 607137"/>
                <a:gd name="connsiteY21" fmla="*/ 312834 h 464201"/>
                <a:gd name="connsiteX22" fmla="*/ 169714 w 607137"/>
                <a:gd name="connsiteY22" fmla="*/ 293373 h 464201"/>
                <a:gd name="connsiteX23" fmla="*/ 178364 w 607137"/>
                <a:gd name="connsiteY23" fmla="*/ 271749 h 464201"/>
                <a:gd name="connsiteX24" fmla="*/ 128629 w 607137"/>
                <a:gd name="connsiteY24" fmla="*/ 267424 h 464201"/>
                <a:gd name="connsiteX25" fmla="*/ 115654 w 607137"/>
                <a:gd name="connsiteY25" fmla="*/ 241475 h 464201"/>
                <a:gd name="connsiteX26" fmla="*/ 89706 w 607137"/>
                <a:gd name="connsiteY26" fmla="*/ 267424 h 464201"/>
                <a:gd name="connsiteX27" fmla="*/ 52945 w 607137"/>
                <a:gd name="connsiteY27" fmla="*/ 269586 h 464201"/>
                <a:gd name="connsiteX28" fmla="*/ 0 w 607137"/>
                <a:gd name="connsiteY28" fmla="*/ 241223 h 464201"/>
                <a:gd name="connsiteX29" fmla="*/ 11860 w 607137"/>
                <a:gd name="connsiteY29" fmla="*/ 215527 h 464201"/>
                <a:gd name="connsiteX30" fmla="*/ 3210 w 607137"/>
                <a:gd name="connsiteY30" fmla="*/ 183091 h 464201"/>
                <a:gd name="connsiteX31" fmla="*/ 9697 w 607137"/>
                <a:gd name="connsiteY31" fmla="*/ 150655 h 464201"/>
                <a:gd name="connsiteX32" fmla="*/ 87543 w 607137"/>
                <a:gd name="connsiteY32" fmla="*/ 150655 h 464201"/>
                <a:gd name="connsiteX33" fmla="*/ 98355 w 607137"/>
                <a:gd name="connsiteY33" fmla="*/ 144168 h 464201"/>
                <a:gd name="connsiteX34" fmla="*/ 119979 w 607137"/>
                <a:gd name="connsiteY34" fmla="*/ 137681 h 464201"/>
                <a:gd name="connsiteX35" fmla="*/ 124304 w 607137"/>
                <a:gd name="connsiteY35" fmla="*/ 131193 h 464201"/>
                <a:gd name="connsiteX36" fmla="*/ 124304 w 607137"/>
                <a:gd name="connsiteY36" fmla="*/ 109570 h 464201"/>
                <a:gd name="connsiteX37" fmla="*/ 135116 w 607137"/>
                <a:gd name="connsiteY37" fmla="*/ 77134 h 464201"/>
                <a:gd name="connsiteX38" fmla="*/ 150253 w 607137"/>
                <a:gd name="connsiteY38" fmla="*/ 66322 h 464201"/>
                <a:gd name="connsiteX39" fmla="*/ 152415 w 607137"/>
                <a:gd name="connsiteY39" fmla="*/ 46860 h 464201"/>
                <a:gd name="connsiteX40" fmla="*/ 171876 w 607137"/>
                <a:gd name="connsiteY40" fmla="*/ 27399 h 464201"/>
                <a:gd name="connsiteX41" fmla="*/ 171876 w 607137"/>
                <a:gd name="connsiteY41" fmla="*/ 0 h 46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7137" h="464201">
                  <a:moveTo>
                    <a:pt x="607137" y="0"/>
                  </a:moveTo>
                  <a:lnTo>
                    <a:pt x="606516" y="1450"/>
                  </a:lnTo>
                  <a:lnTo>
                    <a:pt x="569755" y="113894"/>
                  </a:lnTo>
                  <a:lnTo>
                    <a:pt x="556781" y="198228"/>
                  </a:lnTo>
                  <a:lnTo>
                    <a:pt x="556781" y="267424"/>
                  </a:lnTo>
                  <a:lnTo>
                    <a:pt x="569755" y="330133"/>
                  </a:lnTo>
                  <a:lnTo>
                    <a:pt x="524345" y="327971"/>
                  </a:lnTo>
                  <a:lnTo>
                    <a:pt x="507046" y="343107"/>
                  </a:lnTo>
                  <a:lnTo>
                    <a:pt x="507046" y="382030"/>
                  </a:lnTo>
                  <a:lnTo>
                    <a:pt x="502721" y="438252"/>
                  </a:lnTo>
                  <a:lnTo>
                    <a:pt x="442175" y="438252"/>
                  </a:lnTo>
                  <a:lnTo>
                    <a:pt x="450824" y="464201"/>
                  </a:lnTo>
                  <a:lnTo>
                    <a:pt x="405414" y="457714"/>
                  </a:lnTo>
                  <a:lnTo>
                    <a:pt x="383790" y="457714"/>
                  </a:lnTo>
                  <a:lnTo>
                    <a:pt x="381628" y="438252"/>
                  </a:lnTo>
                  <a:lnTo>
                    <a:pt x="353517" y="425278"/>
                  </a:lnTo>
                  <a:lnTo>
                    <a:pt x="360004" y="377706"/>
                  </a:lnTo>
                  <a:lnTo>
                    <a:pt x="360004" y="360407"/>
                  </a:lnTo>
                  <a:lnTo>
                    <a:pt x="360004" y="336620"/>
                  </a:lnTo>
                  <a:lnTo>
                    <a:pt x="260534" y="312834"/>
                  </a:lnTo>
                  <a:lnTo>
                    <a:pt x="202150" y="323646"/>
                  </a:lnTo>
                  <a:lnTo>
                    <a:pt x="174039" y="312834"/>
                  </a:lnTo>
                  <a:lnTo>
                    <a:pt x="169714" y="293373"/>
                  </a:lnTo>
                  <a:lnTo>
                    <a:pt x="178364" y="271749"/>
                  </a:lnTo>
                  <a:lnTo>
                    <a:pt x="128629" y="267424"/>
                  </a:lnTo>
                  <a:lnTo>
                    <a:pt x="115654" y="241475"/>
                  </a:lnTo>
                  <a:lnTo>
                    <a:pt x="89706" y="267424"/>
                  </a:lnTo>
                  <a:lnTo>
                    <a:pt x="52945" y="269586"/>
                  </a:lnTo>
                  <a:lnTo>
                    <a:pt x="0" y="241223"/>
                  </a:lnTo>
                  <a:lnTo>
                    <a:pt x="11860" y="215527"/>
                  </a:lnTo>
                  <a:lnTo>
                    <a:pt x="3210" y="183091"/>
                  </a:lnTo>
                  <a:lnTo>
                    <a:pt x="9697" y="150655"/>
                  </a:lnTo>
                  <a:lnTo>
                    <a:pt x="87543" y="150655"/>
                  </a:lnTo>
                  <a:lnTo>
                    <a:pt x="98355" y="144168"/>
                  </a:lnTo>
                  <a:lnTo>
                    <a:pt x="119979" y="137681"/>
                  </a:lnTo>
                  <a:lnTo>
                    <a:pt x="124304" y="131193"/>
                  </a:lnTo>
                  <a:lnTo>
                    <a:pt x="124304" y="109570"/>
                  </a:lnTo>
                  <a:lnTo>
                    <a:pt x="135116" y="77134"/>
                  </a:lnTo>
                  <a:lnTo>
                    <a:pt x="150253" y="66322"/>
                  </a:lnTo>
                  <a:lnTo>
                    <a:pt x="152415" y="46860"/>
                  </a:lnTo>
                  <a:lnTo>
                    <a:pt x="171876" y="27399"/>
                  </a:lnTo>
                  <a:lnTo>
                    <a:pt x="171876" y="0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8A39B4D1-4E62-CFCA-9DCA-B164BF2DE551}"/>
                </a:ext>
              </a:extLst>
            </p:cNvPr>
            <p:cNvSpPr/>
            <p:nvPr/>
          </p:nvSpPr>
          <p:spPr>
            <a:xfrm>
              <a:off x="1720417" y="1105493"/>
              <a:ext cx="1621789" cy="1292999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23B2BBF-80FB-6D77-27A6-DFE5D782098E}"/>
                </a:ext>
              </a:extLst>
            </p:cNvPr>
            <p:cNvSpPr/>
            <p:nvPr/>
          </p:nvSpPr>
          <p:spPr>
            <a:xfrm>
              <a:off x="2165867" y="2234510"/>
              <a:ext cx="1020645" cy="1293105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8B30292-0E81-ED6D-1E3A-C72EE9AA05E9}"/>
                </a:ext>
              </a:extLst>
            </p:cNvPr>
            <p:cNvSpPr/>
            <p:nvPr/>
          </p:nvSpPr>
          <p:spPr>
            <a:xfrm>
              <a:off x="1054401" y="2111975"/>
              <a:ext cx="1092640" cy="1158317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B200FA5-2B5F-19AC-8C68-38DBD4D9CF4C}"/>
                </a:ext>
              </a:extLst>
            </p:cNvPr>
            <p:cNvSpPr/>
            <p:nvPr/>
          </p:nvSpPr>
          <p:spPr>
            <a:xfrm>
              <a:off x="1323079" y="2952424"/>
              <a:ext cx="1029837" cy="56195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63837D08-1737-8902-2CDF-9BA17E36DDF8}"/>
                </a:ext>
              </a:extLst>
            </p:cNvPr>
            <p:cNvSpPr/>
            <p:nvPr/>
          </p:nvSpPr>
          <p:spPr>
            <a:xfrm>
              <a:off x="866275" y="3288675"/>
              <a:ext cx="713123" cy="244083"/>
            </a:xfrm>
            <a:custGeom>
              <a:avLst/>
              <a:gdLst>
                <a:gd name="connsiteX0" fmla="*/ 159476 w 713123"/>
                <a:gd name="connsiteY0" fmla="*/ 0 h 244083"/>
                <a:gd name="connsiteX1" fmla="*/ 208129 w 713123"/>
                <a:gd name="connsiteY1" fmla="*/ 10812 h 244083"/>
                <a:gd name="connsiteX2" fmla="*/ 224348 w 713123"/>
                <a:gd name="connsiteY2" fmla="*/ 24327 h 244083"/>
                <a:gd name="connsiteX3" fmla="*/ 227050 w 713123"/>
                <a:gd name="connsiteY3" fmla="*/ 43248 h 244083"/>
                <a:gd name="connsiteX4" fmla="*/ 227050 w 713123"/>
                <a:gd name="connsiteY4" fmla="*/ 62168 h 244083"/>
                <a:gd name="connsiteX5" fmla="*/ 243268 w 713123"/>
                <a:gd name="connsiteY5" fmla="*/ 75684 h 244083"/>
                <a:gd name="connsiteX6" fmla="*/ 267595 w 713123"/>
                <a:gd name="connsiteY6" fmla="*/ 72980 h 244083"/>
                <a:gd name="connsiteX7" fmla="*/ 273001 w 713123"/>
                <a:gd name="connsiteY7" fmla="*/ 62168 h 244083"/>
                <a:gd name="connsiteX8" fmla="*/ 281110 w 713123"/>
                <a:gd name="connsiteY8" fmla="*/ 54060 h 244083"/>
                <a:gd name="connsiteX9" fmla="*/ 324358 w 713123"/>
                <a:gd name="connsiteY9" fmla="*/ 51357 h 244083"/>
                <a:gd name="connsiteX10" fmla="*/ 340576 w 713123"/>
                <a:gd name="connsiteY10" fmla="*/ 56763 h 244083"/>
                <a:gd name="connsiteX11" fmla="*/ 356793 w 713123"/>
                <a:gd name="connsiteY11" fmla="*/ 51357 h 244083"/>
                <a:gd name="connsiteX12" fmla="*/ 370308 w 713123"/>
                <a:gd name="connsiteY12" fmla="*/ 64872 h 244083"/>
                <a:gd name="connsiteX13" fmla="*/ 370308 w 713123"/>
                <a:gd name="connsiteY13" fmla="*/ 100011 h 244083"/>
                <a:gd name="connsiteX14" fmla="*/ 429774 w 713123"/>
                <a:gd name="connsiteY14" fmla="*/ 100011 h 244083"/>
                <a:gd name="connsiteX15" fmla="*/ 432477 w 713123"/>
                <a:gd name="connsiteY15" fmla="*/ 75684 h 244083"/>
                <a:gd name="connsiteX16" fmla="*/ 440586 w 713123"/>
                <a:gd name="connsiteY16" fmla="*/ 64872 h 244083"/>
                <a:gd name="connsiteX17" fmla="*/ 473022 w 713123"/>
                <a:gd name="connsiteY17" fmla="*/ 64872 h 244083"/>
                <a:gd name="connsiteX18" fmla="*/ 473137 w 713123"/>
                <a:gd name="connsiteY18" fmla="*/ 64550 h 244083"/>
                <a:gd name="connsiteX19" fmla="*/ 475725 w 713123"/>
                <a:gd name="connsiteY19" fmla="*/ 66223 h 244083"/>
                <a:gd name="connsiteX20" fmla="*/ 517622 w 713123"/>
                <a:gd name="connsiteY20" fmla="*/ 71630 h 244083"/>
                <a:gd name="connsiteX21" fmla="*/ 527082 w 713123"/>
                <a:gd name="connsiteY21" fmla="*/ 83792 h 244083"/>
                <a:gd name="connsiteX22" fmla="*/ 528432 w 713123"/>
                <a:gd name="connsiteY22" fmla="*/ 97308 h 244083"/>
                <a:gd name="connsiteX23" fmla="*/ 547353 w 713123"/>
                <a:gd name="connsiteY23" fmla="*/ 108119 h 244083"/>
                <a:gd name="connsiteX24" fmla="*/ 579789 w 713123"/>
                <a:gd name="connsiteY24" fmla="*/ 108119 h 244083"/>
                <a:gd name="connsiteX25" fmla="*/ 616280 w 713123"/>
                <a:gd name="connsiteY25" fmla="*/ 133798 h 244083"/>
                <a:gd name="connsiteX26" fmla="*/ 635201 w 713123"/>
                <a:gd name="connsiteY26" fmla="*/ 118931 h 244083"/>
                <a:gd name="connsiteX27" fmla="*/ 646013 w 713123"/>
                <a:gd name="connsiteY27" fmla="*/ 125689 h 244083"/>
                <a:gd name="connsiteX28" fmla="*/ 656383 w 713123"/>
                <a:gd name="connsiteY28" fmla="*/ 121800 h 244083"/>
                <a:gd name="connsiteX29" fmla="*/ 667637 w 713123"/>
                <a:gd name="connsiteY29" fmla="*/ 140555 h 244083"/>
                <a:gd name="connsiteX30" fmla="*/ 678448 w 713123"/>
                <a:gd name="connsiteY30" fmla="*/ 143259 h 244083"/>
                <a:gd name="connsiteX31" fmla="*/ 678448 w 713123"/>
                <a:gd name="connsiteY31" fmla="*/ 172991 h 244083"/>
                <a:gd name="connsiteX32" fmla="*/ 700072 w 713123"/>
                <a:gd name="connsiteY32" fmla="*/ 189209 h 244083"/>
                <a:gd name="connsiteX33" fmla="*/ 691963 w 713123"/>
                <a:gd name="connsiteY33" fmla="*/ 210833 h 244083"/>
                <a:gd name="connsiteX34" fmla="*/ 713123 w 713123"/>
                <a:gd name="connsiteY34" fmla="*/ 244083 h 244083"/>
                <a:gd name="connsiteX35" fmla="*/ 23513 w 713123"/>
                <a:gd name="connsiteY35" fmla="*/ 244083 h 244083"/>
                <a:gd name="connsiteX36" fmla="*/ 40545 w 713123"/>
                <a:gd name="connsiteY36" fmla="*/ 227051 h 244083"/>
                <a:gd name="connsiteX37" fmla="*/ 2703 w 713123"/>
                <a:gd name="connsiteY37" fmla="*/ 197318 h 244083"/>
                <a:gd name="connsiteX38" fmla="*/ 0 w 713123"/>
                <a:gd name="connsiteY38" fmla="*/ 186506 h 244083"/>
                <a:gd name="connsiteX39" fmla="*/ 16218 w 713123"/>
                <a:gd name="connsiteY39" fmla="*/ 159476 h 244083"/>
                <a:gd name="connsiteX40" fmla="*/ 24326 w 713123"/>
                <a:gd name="connsiteY40" fmla="*/ 148664 h 244083"/>
                <a:gd name="connsiteX41" fmla="*/ 45950 w 713123"/>
                <a:gd name="connsiteY41" fmla="*/ 89199 h 244083"/>
                <a:gd name="connsiteX42" fmla="*/ 67574 w 713123"/>
                <a:gd name="connsiteY42" fmla="*/ 89199 h 244083"/>
                <a:gd name="connsiteX43" fmla="*/ 86495 w 713123"/>
                <a:gd name="connsiteY43" fmla="*/ 116228 h 244083"/>
                <a:gd name="connsiteX0" fmla="*/ 159476 w 713123"/>
                <a:gd name="connsiteY0" fmla="*/ 0 h 330829"/>
                <a:gd name="connsiteX1" fmla="*/ 208129 w 713123"/>
                <a:gd name="connsiteY1" fmla="*/ 10812 h 330829"/>
                <a:gd name="connsiteX2" fmla="*/ 224348 w 713123"/>
                <a:gd name="connsiteY2" fmla="*/ 24327 h 330829"/>
                <a:gd name="connsiteX3" fmla="*/ 227050 w 713123"/>
                <a:gd name="connsiteY3" fmla="*/ 43248 h 330829"/>
                <a:gd name="connsiteX4" fmla="*/ 227050 w 713123"/>
                <a:gd name="connsiteY4" fmla="*/ 62168 h 330829"/>
                <a:gd name="connsiteX5" fmla="*/ 243268 w 713123"/>
                <a:gd name="connsiteY5" fmla="*/ 75684 h 330829"/>
                <a:gd name="connsiteX6" fmla="*/ 267595 w 713123"/>
                <a:gd name="connsiteY6" fmla="*/ 72980 h 330829"/>
                <a:gd name="connsiteX7" fmla="*/ 273001 w 713123"/>
                <a:gd name="connsiteY7" fmla="*/ 62168 h 330829"/>
                <a:gd name="connsiteX8" fmla="*/ 281110 w 713123"/>
                <a:gd name="connsiteY8" fmla="*/ 54060 h 330829"/>
                <a:gd name="connsiteX9" fmla="*/ 324358 w 713123"/>
                <a:gd name="connsiteY9" fmla="*/ 51357 h 330829"/>
                <a:gd name="connsiteX10" fmla="*/ 340576 w 713123"/>
                <a:gd name="connsiteY10" fmla="*/ 56763 h 330829"/>
                <a:gd name="connsiteX11" fmla="*/ 356793 w 713123"/>
                <a:gd name="connsiteY11" fmla="*/ 51357 h 330829"/>
                <a:gd name="connsiteX12" fmla="*/ 370308 w 713123"/>
                <a:gd name="connsiteY12" fmla="*/ 64872 h 330829"/>
                <a:gd name="connsiteX13" fmla="*/ 370308 w 713123"/>
                <a:gd name="connsiteY13" fmla="*/ 100011 h 330829"/>
                <a:gd name="connsiteX14" fmla="*/ 429774 w 713123"/>
                <a:gd name="connsiteY14" fmla="*/ 100011 h 330829"/>
                <a:gd name="connsiteX15" fmla="*/ 432477 w 713123"/>
                <a:gd name="connsiteY15" fmla="*/ 75684 h 330829"/>
                <a:gd name="connsiteX16" fmla="*/ 440586 w 713123"/>
                <a:gd name="connsiteY16" fmla="*/ 64872 h 330829"/>
                <a:gd name="connsiteX17" fmla="*/ 473022 w 713123"/>
                <a:gd name="connsiteY17" fmla="*/ 64872 h 330829"/>
                <a:gd name="connsiteX18" fmla="*/ 473137 w 713123"/>
                <a:gd name="connsiteY18" fmla="*/ 64550 h 330829"/>
                <a:gd name="connsiteX19" fmla="*/ 475725 w 713123"/>
                <a:gd name="connsiteY19" fmla="*/ 66223 h 330829"/>
                <a:gd name="connsiteX20" fmla="*/ 517622 w 713123"/>
                <a:gd name="connsiteY20" fmla="*/ 71630 h 330829"/>
                <a:gd name="connsiteX21" fmla="*/ 527082 w 713123"/>
                <a:gd name="connsiteY21" fmla="*/ 83792 h 330829"/>
                <a:gd name="connsiteX22" fmla="*/ 528432 w 713123"/>
                <a:gd name="connsiteY22" fmla="*/ 97308 h 330829"/>
                <a:gd name="connsiteX23" fmla="*/ 547353 w 713123"/>
                <a:gd name="connsiteY23" fmla="*/ 108119 h 330829"/>
                <a:gd name="connsiteX24" fmla="*/ 579789 w 713123"/>
                <a:gd name="connsiteY24" fmla="*/ 108119 h 330829"/>
                <a:gd name="connsiteX25" fmla="*/ 616280 w 713123"/>
                <a:gd name="connsiteY25" fmla="*/ 133798 h 330829"/>
                <a:gd name="connsiteX26" fmla="*/ 635201 w 713123"/>
                <a:gd name="connsiteY26" fmla="*/ 118931 h 330829"/>
                <a:gd name="connsiteX27" fmla="*/ 646013 w 713123"/>
                <a:gd name="connsiteY27" fmla="*/ 125689 h 330829"/>
                <a:gd name="connsiteX28" fmla="*/ 656383 w 713123"/>
                <a:gd name="connsiteY28" fmla="*/ 121800 h 330829"/>
                <a:gd name="connsiteX29" fmla="*/ 667637 w 713123"/>
                <a:gd name="connsiteY29" fmla="*/ 140555 h 330829"/>
                <a:gd name="connsiteX30" fmla="*/ 678448 w 713123"/>
                <a:gd name="connsiteY30" fmla="*/ 143259 h 330829"/>
                <a:gd name="connsiteX31" fmla="*/ 678448 w 713123"/>
                <a:gd name="connsiteY31" fmla="*/ 172991 h 330829"/>
                <a:gd name="connsiteX32" fmla="*/ 700072 w 713123"/>
                <a:gd name="connsiteY32" fmla="*/ 189209 h 330829"/>
                <a:gd name="connsiteX33" fmla="*/ 691963 w 713123"/>
                <a:gd name="connsiteY33" fmla="*/ 210833 h 330829"/>
                <a:gd name="connsiteX34" fmla="*/ 713123 w 713123"/>
                <a:gd name="connsiteY34" fmla="*/ 244083 h 330829"/>
                <a:gd name="connsiteX35" fmla="*/ 419600 w 713123"/>
                <a:gd name="connsiteY35" fmla="*/ 330825 h 330829"/>
                <a:gd name="connsiteX36" fmla="*/ 23513 w 713123"/>
                <a:gd name="connsiteY36" fmla="*/ 244083 h 330829"/>
                <a:gd name="connsiteX37" fmla="*/ 40545 w 713123"/>
                <a:gd name="connsiteY37" fmla="*/ 227051 h 330829"/>
                <a:gd name="connsiteX38" fmla="*/ 2703 w 713123"/>
                <a:gd name="connsiteY38" fmla="*/ 197318 h 330829"/>
                <a:gd name="connsiteX39" fmla="*/ 0 w 713123"/>
                <a:gd name="connsiteY39" fmla="*/ 186506 h 330829"/>
                <a:gd name="connsiteX40" fmla="*/ 16218 w 713123"/>
                <a:gd name="connsiteY40" fmla="*/ 159476 h 330829"/>
                <a:gd name="connsiteX41" fmla="*/ 24326 w 713123"/>
                <a:gd name="connsiteY41" fmla="*/ 148664 h 330829"/>
                <a:gd name="connsiteX42" fmla="*/ 45950 w 713123"/>
                <a:gd name="connsiteY42" fmla="*/ 89199 h 330829"/>
                <a:gd name="connsiteX43" fmla="*/ 67574 w 713123"/>
                <a:gd name="connsiteY43" fmla="*/ 89199 h 330829"/>
                <a:gd name="connsiteX44" fmla="*/ 86495 w 713123"/>
                <a:gd name="connsiteY44" fmla="*/ 116228 h 330829"/>
                <a:gd name="connsiteX45" fmla="*/ 159476 w 713123"/>
                <a:gd name="connsiteY45" fmla="*/ 0 h 330829"/>
                <a:gd name="connsiteX0" fmla="*/ 419600 w 713123"/>
                <a:gd name="connsiteY0" fmla="*/ 330825 h 422265"/>
                <a:gd name="connsiteX1" fmla="*/ 23513 w 713123"/>
                <a:gd name="connsiteY1" fmla="*/ 244083 h 422265"/>
                <a:gd name="connsiteX2" fmla="*/ 40545 w 713123"/>
                <a:gd name="connsiteY2" fmla="*/ 227051 h 422265"/>
                <a:gd name="connsiteX3" fmla="*/ 2703 w 713123"/>
                <a:gd name="connsiteY3" fmla="*/ 197318 h 422265"/>
                <a:gd name="connsiteX4" fmla="*/ 0 w 713123"/>
                <a:gd name="connsiteY4" fmla="*/ 186506 h 422265"/>
                <a:gd name="connsiteX5" fmla="*/ 16218 w 713123"/>
                <a:gd name="connsiteY5" fmla="*/ 159476 h 422265"/>
                <a:gd name="connsiteX6" fmla="*/ 24326 w 713123"/>
                <a:gd name="connsiteY6" fmla="*/ 148664 h 422265"/>
                <a:gd name="connsiteX7" fmla="*/ 45950 w 713123"/>
                <a:gd name="connsiteY7" fmla="*/ 89199 h 422265"/>
                <a:gd name="connsiteX8" fmla="*/ 67574 w 713123"/>
                <a:gd name="connsiteY8" fmla="*/ 89199 h 422265"/>
                <a:gd name="connsiteX9" fmla="*/ 86495 w 713123"/>
                <a:gd name="connsiteY9" fmla="*/ 116228 h 422265"/>
                <a:gd name="connsiteX10" fmla="*/ 159476 w 713123"/>
                <a:gd name="connsiteY10" fmla="*/ 0 h 422265"/>
                <a:gd name="connsiteX11" fmla="*/ 208129 w 713123"/>
                <a:gd name="connsiteY11" fmla="*/ 10812 h 422265"/>
                <a:gd name="connsiteX12" fmla="*/ 224348 w 713123"/>
                <a:gd name="connsiteY12" fmla="*/ 24327 h 422265"/>
                <a:gd name="connsiteX13" fmla="*/ 227050 w 713123"/>
                <a:gd name="connsiteY13" fmla="*/ 43248 h 422265"/>
                <a:gd name="connsiteX14" fmla="*/ 227050 w 713123"/>
                <a:gd name="connsiteY14" fmla="*/ 62168 h 422265"/>
                <a:gd name="connsiteX15" fmla="*/ 243268 w 713123"/>
                <a:gd name="connsiteY15" fmla="*/ 75684 h 422265"/>
                <a:gd name="connsiteX16" fmla="*/ 267595 w 713123"/>
                <a:gd name="connsiteY16" fmla="*/ 72980 h 422265"/>
                <a:gd name="connsiteX17" fmla="*/ 273001 w 713123"/>
                <a:gd name="connsiteY17" fmla="*/ 62168 h 422265"/>
                <a:gd name="connsiteX18" fmla="*/ 281110 w 713123"/>
                <a:gd name="connsiteY18" fmla="*/ 54060 h 422265"/>
                <a:gd name="connsiteX19" fmla="*/ 324358 w 713123"/>
                <a:gd name="connsiteY19" fmla="*/ 51357 h 422265"/>
                <a:gd name="connsiteX20" fmla="*/ 340576 w 713123"/>
                <a:gd name="connsiteY20" fmla="*/ 56763 h 422265"/>
                <a:gd name="connsiteX21" fmla="*/ 356793 w 713123"/>
                <a:gd name="connsiteY21" fmla="*/ 51357 h 422265"/>
                <a:gd name="connsiteX22" fmla="*/ 370308 w 713123"/>
                <a:gd name="connsiteY22" fmla="*/ 64872 h 422265"/>
                <a:gd name="connsiteX23" fmla="*/ 370308 w 713123"/>
                <a:gd name="connsiteY23" fmla="*/ 100011 h 422265"/>
                <a:gd name="connsiteX24" fmla="*/ 429774 w 713123"/>
                <a:gd name="connsiteY24" fmla="*/ 100011 h 422265"/>
                <a:gd name="connsiteX25" fmla="*/ 432477 w 713123"/>
                <a:gd name="connsiteY25" fmla="*/ 75684 h 422265"/>
                <a:gd name="connsiteX26" fmla="*/ 440586 w 713123"/>
                <a:gd name="connsiteY26" fmla="*/ 64872 h 422265"/>
                <a:gd name="connsiteX27" fmla="*/ 473022 w 713123"/>
                <a:gd name="connsiteY27" fmla="*/ 64872 h 422265"/>
                <a:gd name="connsiteX28" fmla="*/ 473137 w 713123"/>
                <a:gd name="connsiteY28" fmla="*/ 64550 h 422265"/>
                <a:gd name="connsiteX29" fmla="*/ 475725 w 713123"/>
                <a:gd name="connsiteY29" fmla="*/ 66223 h 422265"/>
                <a:gd name="connsiteX30" fmla="*/ 517622 w 713123"/>
                <a:gd name="connsiteY30" fmla="*/ 71630 h 422265"/>
                <a:gd name="connsiteX31" fmla="*/ 527082 w 713123"/>
                <a:gd name="connsiteY31" fmla="*/ 83792 h 422265"/>
                <a:gd name="connsiteX32" fmla="*/ 528432 w 713123"/>
                <a:gd name="connsiteY32" fmla="*/ 97308 h 422265"/>
                <a:gd name="connsiteX33" fmla="*/ 547353 w 713123"/>
                <a:gd name="connsiteY33" fmla="*/ 108119 h 422265"/>
                <a:gd name="connsiteX34" fmla="*/ 579789 w 713123"/>
                <a:gd name="connsiteY34" fmla="*/ 108119 h 422265"/>
                <a:gd name="connsiteX35" fmla="*/ 616280 w 713123"/>
                <a:gd name="connsiteY35" fmla="*/ 133798 h 422265"/>
                <a:gd name="connsiteX36" fmla="*/ 635201 w 713123"/>
                <a:gd name="connsiteY36" fmla="*/ 118931 h 422265"/>
                <a:gd name="connsiteX37" fmla="*/ 646013 w 713123"/>
                <a:gd name="connsiteY37" fmla="*/ 125689 h 422265"/>
                <a:gd name="connsiteX38" fmla="*/ 656383 w 713123"/>
                <a:gd name="connsiteY38" fmla="*/ 121800 h 422265"/>
                <a:gd name="connsiteX39" fmla="*/ 667637 w 713123"/>
                <a:gd name="connsiteY39" fmla="*/ 140555 h 422265"/>
                <a:gd name="connsiteX40" fmla="*/ 678448 w 713123"/>
                <a:gd name="connsiteY40" fmla="*/ 143259 h 422265"/>
                <a:gd name="connsiteX41" fmla="*/ 678448 w 713123"/>
                <a:gd name="connsiteY41" fmla="*/ 172991 h 422265"/>
                <a:gd name="connsiteX42" fmla="*/ 700072 w 713123"/>
                <a:gd name="connsiteY42" fmla="*/ 189209 h 422265"/>
                <a:gd name="connsiteX43" fmla="*/ 691963 w 713123"/>
                <a:gd name="connsiteY43" fmla="*/ 210833 h 422265"/>
                <a:gd name="connsiteX44" fmla="*/ 713123 w 713123"/>
                <a:gd name="connsiteY44" fmla="*/ 244083 h 422265"/>
                <a:gd name="connsiteX45" fmla="*/ 511040 w 713123"/>
                <a:gd name="connsiteY45" fmla="*/ 422265 h 422265"/>
                <a:gd name="connsiteX0" fmla="*/ 23513 w 713123"/>
                <a:gd name="connsiteY0" fmla="*/ 244083 h 422265"/>
                <a:gd name="connsiteX1" fmla="*/ 40545 w 713123"/>
                <a:gd name="connsiteY1" fmla="*/ 227051 h 422265"/>
                <a:gd name="connsiteX2" fmla="*/ 2703 w 713123"/>
                <a:gd name="connsiteY2" fmla="*/ 197318 h 422265"/>
                <a:gd name="connsiteX3" fmla="*/ 0 w 713123"/>
                <a:gd name="connsiteY3" fmla="*/ 186506 h 422265"/>
                <a:gd name="connsiteX4" fmla="*/ 16218 w 713123"/>
                <a:gd name="connsiteY4" fmla="*/ 159476 h 422265"/>
                <a:gd name="connsiteX5" fmla="*/ 24326 w 713123"/>
                <a:gd name="connsiteY5" fmla="*/ 148664 h 422265"/>
                <a:gd name="connsiteX6" fmla="*/ 45950 w 713123"/>
                <a:gd name="connsiteY6" fmla="*/ 89199 h 422265"/>
                <a:gd name="connsiteX7" fmla="*/ 67574 w 713123"/>
                <a:gd name="connsiteY7" fmla="*/ 89199 h 422265"/>
                <a:gd name="connsiteX8" fmla="*/ 86495 w 713123"/>
                <a:gd name="connsiteY8" fmla="*/ 116228 h 422265"/>
                <a:gd name="connsiteX9" fmla="*/ 159476 w 713123"/>
                <a:gd name="connsiteY9" fmla="*/ 0 h 422265"/>
                <a:gd name="connsiteX10" fmla="*/ 208129 w 713123"/>
                <a:gd name="connsiteY10" fmla="*/ 10812 h 422265"/>
                <a:gd name="connsiteX11" fmla="*/ 224348 w 713123"/>
                <a:gd name="connsiteY11" fmla="*/ 24327 h 422265"/>
                <a:gd name="connsiteX12" fmla="*/ 227050 w 713123"/>
                <a:gd name="connsiteY12" fmla="*/ 43248 h 422265"/>
                <a:gd name="connsiteX13" fmla="*/ 227050 w 713123"/>
                <a:gd name="connsiteY13" fmla="*/ 62168 h 422265"/>
                <a:gd name="connsiteX14" fmla="*/ 243268 w 713123"/>
                <a:gd name="connsiteY14" fmla="*/ 75684 h 422265"/>
                <a:gd name="connsiteX15" fmla="*/ 267595 w 713123"/>
                <a:gd name="connsiteY15" fmla="*/ 72980 h 422265"/>
                <a:gd name="connsiteX16" fmla="*/ 273001 w 713123"/>
                <a:gd name="connsiteY16" fmla="*/ 62168 h 422265"/>
                <a:gd name="connsiteX17" fmla="*/ 281110 w 713123"/>
                <a:gd name="connsiteY17" fmla="*/ 54060 h 422265"/>
                <a:gd name="connsiteX18" fmla="*/ 324358 w 713123"/>
                <a:gd name="connsiteY18" fmla="*/ 51357 h 422265"/>
                <a:gd name="connsiteX19" fmla="*/ 340576 w 713123"/>
                <a:gd name="connsiteY19" fmla="*/ 56763 h 422265"/>
                <a:gd name="connsiteX20" fmla="*/ 356793 w 713123"/>
                <a:gd name="connsiteY20" fmla="*/ 51357 h 422265"/>
                <a:gd name="connsiteX21" fmla="*/ 370308 w 713123"/>
                <a:gd name="connsiteY21" fmla="*/ 64872 h 422265"/>
                <a:gd name="connsiteX22" fmla="*/ 370308 w 713123"/>
                <a:gd name="connsiteY22" fmla="*/ 100011 h 422265"/>
                <a:gd name="connsiteX23" fmla="*/ 429774 w 713123"/>
                <a:gd name="connsiteY23" fmla="*/ 100011 h 422265"/>
                <a:gd name="connsiteX24" fmla="*/ 432477 w 713123"/>
                <a:gd name="connsiteY24" fmla="*/ 75684 h 422265"/>
                <a:gd name="connsiteX25" fmla="*/ 440586 w 713123"/>
                <a:gd name="connsiteY25" fmla="*/ 64872 h 422265"/>
                <a:gd name="connsiteX26" fmla="*/ 473022 w 713123"/>
                <a:gd name="connsiteY26" fmla="*/ 64872 h 422265"/>
                <a:gd name="connsiteX27" fmla="*/ 473137 w 713123"/>
                <a:gd name="connsiteY27" fmla="*/ 64550 h 422265"/>
                <a:gd name="connsiteX28" fmla="*/ 475725 w 713123"/>
                <a:gd name="connsiteY28" fmla="*/ 66223 h 422265"/>
                <a:gd name="connsiteX29" fmla="*/ 517622 w 713123"/>
                <a:gd name="connsiteY29" fmla="*/ 71630 h 422265"/>
                <a:gd name="connsiteX30" fmla="*/ 527082 w 713123"/>
                <a:gd name="connsiteY30" fmla="*/ 83792 h 422265"/>
                <a:gd name="connsiteX31" fmla="*/ 528432 w 713123"/>
                <a:gd name="connsiteY31" fmla="*/ 97308 h 422265"/>
                <a:gd name="connsiteX32" fmla="*/ 547353 w 713123"/>
                <a:gd name="connsiteY32" fmla="*/ 108119 h 422265"/>
                <a:gd name="connsiteX33" fmla="*/ 579789 w 713123"/>
                <a:gd name="connsiteY33" fmla="*/ 108119 h 422265"/>
                <a:gd name="connsiteX34" fmla="*/ 616280 w 713123"/>
                <a:gd name="connsiteY34" fmla="*/ 133798 h 422265"/>
                <a:gd name="connsiteX35" fmla="*/ 635201 w 713123"/>
                <a:gd name="connsiteY35" fmla="*/ 118931 h 422265"/>
                <a:gd name="connsiteX36" fmla="*/ 646013 w 713123"/>
                <a:gd name="connsiteY36" fmla="*/ 125689 h 422265"/>
                <a:gd name="connsiteX37" fmla="*/ 656383 w 713123"/>
                <a:gd name="connsiteY37" fmla="*/ 121800 h 422265"/>
                <a:gd name="connsiteX38" fmla="*/ 667637 w 713123"/>
                <a:gd name="connsiteY38" fmla="*/ 140555 h 422265"/>
                <a:gd name="connsiteX39" fmla="*/ 678448 w 713123"/>
                <a:gd name="connsiteY39" fmla="*/ 143259 h 422265"/>
                <a:gd name="connsiteX40" fmla="*/ 678448 w 713123"/>
                <a:gd name="connsiteY40" fmla="*/ 172991 h 422265"/>
                <a:gd name="connsiteX41" fmla="*/ 700072 w 713123"/>
                <a:gd name="connsiteY41" fmla="*/ 189209 h 422265"/>
                <a:gd name="connsiteX42" fmla="*/ 691963 w 713123"/>
                <a:gd name="connsiteY42" fmla="*/ 210833 h 422265"/>
                <a:gd name="connsiteX43" fmla="*/ 713123 w 713123"/>
                <a:gd name="connsiteY43" fmla="*/ 244083 h 422265"/>
                <a:gd name="connsiteX44" fmla="*/ 511040 w 713123"/>
                <a:gd name="connsiteY44" fmla="*/ 422265 h 422265"/>
                <a:gd name="connsiteX0" fmla="*/ 23513 w 713123"/>
                <a:gd name="connsiteY0" fmla="*/ 244083 h 244083"/>
                <a:gd name="connsiteX1" fmla="*/ 40545 w 713123"/>
                <a:gd name="connsiteY1" fmla="*/ 227051 h 244083"/>
                <a:gd name="connsiteX2" fmla="*/ 2703 w 713123"/>
                <a:gd name="connsiteY2" fmla="*/ 197318 h 244083"/>
                <a:gd name="connsiteX3" fmla="*/ 0 w 713123"/>
                <a:gd name="connsiteY3" fmla="*/ 186506 h 244083"/>
                <a:gd name="connsiteX4" fmla="*/ 16218 w 713123"/>
                <a:gd name="connsiteY4" fmla="*/ 159476 h 244083"/>
                <a:gd name="connsiteX5" fmla="*/ 24326 w 713123"/>
                <a:gd name="connsiteY5" fmla="*/ 148664 h 244083"/>
                <a:gd name="connsiteX6" fmla="*/ 45950 w 713123"/>
                <a:gd name="connsiteY6" fmla="*/ 89199 h 244083"/>
                <a:gd name="connsiteX7" fmla="*/ 67574 w 713123"/>
                <a:gd name="connsiteY7" fmla="*/ 89199 h 244083"/>
                <a:gd name="connsiteX8" fmla="*/ 86495 w 713123"/>
                <a:gd name="connsiteY8" fmla="*/ 116228 h 244083"/>
                <a:gd name="connsiteX9" fmla="*/ 159476 w 713123"/>
                <a:gd name="connsiteY9" fmla="*/ 0 h 244083"/>
                <a:gd name="connsiteX10" fmla="*/ 208129 w 713123"/>
                <a:gd name="connsiteY10" fmla="*/ 10812 h 244083"/>
                <a:gd name="connsiteX11" fmla="*/ 224348 w 713123"/>
                <a:gd name="connsiteY11" fmla="*/ 24327 h 244083"/>
                <a:gd name="connsiteX12" fmla="*/ 227050 w 713123"/>
                <a:gd name="connsiteY12" fmla="*/ 43248 h 244083"/>
                <a:gd name="connsiteX13" fmla="*/ 227050 w 713123"/>
                <a:gd name="connsiteY13" fmla="*/ 62168 h 244083"/>
                <a:gd name="connsiteX14" fmla="*/ 243268 w 713123"/>
                <a:gd name="connsiteY14" fmla="*/ 75684 h 244083"/>
                <a:gd name="connsiteX15" fmla="*/ 267595 w 713123"/>
                <a:gd name="connsiteY15" fmla="*/ 72980 h 244083"/>
                <a:gd name="connsiteX16" fmla="*/ 273001 w 713123"/>
                <a:gd name="connsiteY16" fmla="*/ 62168 h 244083"/>
                <a:gd name="connsiteX17" fmla="*/ 281110 w 713123"/>
                <a:gd name="connsiteY17" fmla="*/ 54060 h 244083"/>
                <a:gd name="connsiteX18" fmla="*/ 324358 w 713123"/>
                <a:gd name="connsiteY18" fmla="*/ 51357 h 244083"/>
                <a:gd name="connsiteX19" fmla="*/ 340576 w 713123"/>
                <a:gd name="connsiteY19" fmla="*/ 56763 h 244083"/>
                <a:gd name="connsiteX20" fmla="*/ 356793 w 713123"/>
                <a:gd name="connsiteY20" fmla="*/ 51357 h 244083"/>
                <a:gd name="connsiteX21" fmla="*/ 370308 w 713123"/>
                <a:gd name="connsiteY21" fmla="*/ 64872 h 244083"/>
                <a:gd name="connsiteX22" fmla="*/ 370308 w 713123"/>
                <a:gd name="connsiteY22" fmla="*/ 100011 h 244083"/>
                <a:gd name="connsiteX23" fmla="*/ 429774 w 713123"/>
                <a:gd name="connsiteY23" fmla="*/ 100011 h 244083"/>
                <a:gd name="connsiteX24" fmla="*/ 432477 w 713123"/>
                <a:gd name="connsiteY24" fmla="*/ 75684 h 244083"/>
                <a:gd name="connsiteX25" fmla="*/ 440586 w 713123"/>
                <a:gd name="connsiteY25" fmla="*/ 64872 h 244083"/>
                <a:gd name="connsiteX26" fmla="*/ 473022 w 713123"/>
                <a:gd name="connsiteY26" fmla="*/ 64872 h 244083"/>
                <a:gd name="connsiteX27" fmla="*/ 473137 w 713123"/>
                <a:gd name="connsiteY27" fmla="*/ 64550 h 244083"/>
                <a:gd name="connsiteX28" fmla="*/ 475725 w 713123"/>
                <a:gd name="connsiteY28" fmla="*/ 66223 h 244083"/>
                <a:gd name="connsiteX29" fmla="*/ 517622 w 713123"/>
                <a:gd name="connsiteY29" fmla="*/ 71630 h 244083"/>
                <a:gd name="connsiteX30" fmla="*/ 527082 w 713123"/>
                <a:gd name="connsiteY30" fmla="*/ 83792 h 244083"/>
                <a:gd name="connsiteX31" fmla="*/ 528432 w 713123"/>
                <a:gd name="connsiteY31" fmla="*/ 97308 h 244083"/>
                <a:gd name="connsiteX32" fmla="*/ 547353 w 713123"/>
                <a:gd name="connsiteY32" fmla="*/ 108119 h 244083"/>
                <a:gd name="connsiteX33" fmla="*/ 579789 w 713123"/>
                <a:gd name="connsiteY33" fmla="*/ 108119 h 244083"/>
                <a:gd name="connsiteX34" fmla="*/ 616280 w 713123"/>
                <a:gd name="connsiteY34" fmla="*/ 133798 h 244083"/>
                <a:gd name="connsiteX35" fmla="*/ 635201 w 713123"/>
                <a:gd name="connsiteY35" fmla="*/ 118931 h 244083"/>
                <a:gd name="connsiteX36" fmla="*/ 646013 w 713123"/>
                <a:gd name="connsiteY36" fmla="*/ 125689 h 244083"/>
                <a:gd name="connsiteX37" fmla="*/ 656383 w 713123"/>
                <a:gd name="connsiteY37" fmla="*/ 121800 h 244083"/>
                <a:gd name="connsiteX38" fmla="*/ 667637 w 713123"/>
                <a:gd name="connsiteY38" fmla="*/ 140555 h 244083"/>
                <a:gd name="connsiteX39" fmla="*/ 678448 w 713123"/>
                <a:gd name="connsiteY39" fmla="*/ 143259 h 244083"/>
                <a:gd name="connsiteX40" fmla="*/ 678448 w 713123"/>
                <a:gd name="connsiteY40" fmla="*/ 172991 h 244083"/>
                <a:gd name="connsiteX41" fmla="*/ 700072 w 713123"/>
                <a:gd name="connsiteY41" fmla="*/ 189209 h 244083"/>
                <a:gd name="connsiteX42" fmla="*/ 691963 w 713123"/>
                <a:gd name="connsiteY42" fmla="*/ 210833 h 244083"/>
                <a:gd name="connsiteX43" fmla="*/ 713123 w 713123"/>
                <a:gd name="connsiteY43" fmla="*/ 244083 h 24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3123" h="244083">
                  <a:moveTo>
                    <a:pt x="23513" y="244083"/>
                  </a:moveTo>
                  <a:lnTo>
                    <a:pt x="40545" y="227051"/>
                  </a:lnTo>
                  <a:lnTo>
                    <a:pt x="2703" y="197318"/>
                  </a:lnTo>
                  <a:lnTo>
                    <a:pt x="0" y="186506"/>
                  </a:lnTo>
                  <a:lnTo>
                    <a:pt x="16218" y="159476"/>
                  </a:lnTo>
                  <a:lnTo>
                    <a:pt x="24326" y="148664"/>
                  </a:lnTo>
                  <a:lnTo>
                    <a:pt x="45950" y="89199"/>
                  </a:lnTo>
                  <a:lnTo>
                    <a:pt x="67574" y="89199"/>
                  </a:lnTo>
                  <a:lnTo>
                    <a:pt x="86495" y="116228"/>
                  </a:lnTo>
                  <a:lnTo>
                    <a:pt x="159476" y="0"/>
                  </a:lnTo>
                  <a:lnTo>
                    <a:pt x="208129" y="10812"/>
                  </a:lnTo>
                  <a:lnTo>
                    <a:pt x="224348" y="24327"/>
                  </a:lnTo>
                  <a:lnTo>
                    <a:pt x="227050" y="43248"/>
                  </a:lnTo>
                  <a:lnTo>
                    <a:pt x="227050" y="62168"/>
                  </a:lnTo>
                  <a:lnTo>
                    <a:pt x="243268" y="75684"/>
                  </a:lnTo>
                  <a:lnTo>
                    <a:pt x="267595" y="72980"/>
                  </a:lnTo>
                  <a:lnTo>
                    <a:pt x="273001" y="62168"/>
                  </a:lnTo>
                  <a:lnTo>
                    <a:pt x="281110" y="54060"/>
                  </a:lnTo>
                  <a:lnTo>
                    <a:pt x="324358" y="51357"/>
                  </a:lnTo>
                  <a:lnTo>
                    <a:pt x="340576" y="56763"/>
                  </a:lnTo>
                  <a:lnTo>
                    <a:pt x="356793" y="51357"/>
                  </a:lnTo>
                  <a:lnTo>
                    <a:pt x="370308" y="64872"/>
                  </a:lnTo>
                  <a:lnTo>
                    <a:pt x="370308" y="100011"/>
                  </a:lnTo>
                  <a:lnTo>
                    <a:pt x="429774" y="100011"/>
                  </a:lnTo>
                  <a:lnTo>
                    <a:pt x="432477" y="75684"/>
                  </a:lnTo>
                  <a:lnTo>
                    <a:pt x="440586" y="64872"/>
                  </a:lnTo>
                  <a:lnTo>
                    <a:pt x="473022" y="64872"/>
                  </a:lnTo>
                  <a:cubicBezTo>
                    <a:pt x="473060" y="64765"/>
                    <a:pt x="473099" y="64657"/>
                    <a:pt x="473137" y="64550"/>
                  </a:cubicBezTo>
                  <a:lnTo>
                    <a:pt x="475725" y="66223"/>
                  </a:lnTo>
                  <a:lnTo>
                    <a:pt x="517622" y="71630"/>
                  </a:lnTo>
                  <a:lnTo>
                    <a:pt x="527082" y="83792"/>
                  </a:lnTo>
                  <a:lnTo>
                    <a:pt x="528432" y="97308"/>
                  </a:lnTo>
                  <a:lnTo>
                    <a:pt x="547353" y="108119"/>
                  </a:lnTo>
                  <a:lnTo>
                    <a:pt x="579789" y="108119"/>
                  </a:lnTo>
                  <a:lnTo>
                    <a:pt x="616280" y="133798"/>
                  </a:lnTo>
                  <a:lnTo>
                    <a:pt x="635201" y="118931"/>
                  </a:lnTo>
                  <a:lnTo>
                    <a:pt x="646013" y="125689"/>
                  </a:lnTo>
                  <a:lnTo>
                    <a:pt x="656383" y="121800"/>
                  </a:lnTo>
                  <a:lnTo>
                    <a:pt x="667637" y="140555"/>
                  </a:lnTo>
                  <a:lnTo>
                    <a:pt x="678448" y="143259"/>
                  </a:lnTo>
                  <a:lnTo>
                    <a:pt x="678448" y="172991"/>
                  </a:lnTo>
                  <a:lnTo>
                    <a:pt x="700072" y="189209"/>
                  </a:lnTo>
                  <a:lnTo>
                    <a:pt x="691963" y="210833"/>
                  </a:lnTo>
                  <a:lnTo>
                    <a:pt x="713123" y="244083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8DBAF7C-05DE-C177-A142-F17CD2506997}"/>
                </a:ext>
              </a:extLst>
            </p:cNvPr>
            <p:cNvSpPr/>
            <p:nvPr/>
          </p:nvSpPr>
          <p:spPr>
            <a:xfrm>
              <a:off x="1512287" y="3363005"/>
              <a:ext cx="843060" cy="169753"/>
            </a:xfrm>
            <a:custGeom>
              <a:avLst/>
              <a:gdLst>
                <a:gd name="connsiteX0" fmla="*/ 87848 w 843060"/>
                <a:gd name="connsiteY0" fmla="*/ 0 h 169753"/>
                <a:gd name="connsiteX1" fmla="*/ 120282 w 843060"/>
                <a:gd name="connsiteY1" fmla="*/ 31084 h 169753"/>
                <a:gd name="connsiteX2" fmla="*/ 140555 w 843060"/>
                <a:gd name="connsiteY2" fmla="*/ 22975 h 169753"/>
                <a:gd name="connsiteX3" fmla="*/ 156772 w 843060"/>
                <a:gd name="connsiteY3" fmla="*/ 35139 h 169753"/>
                <a:gd name="connsiteX4" fmla="*/ 182451 w 843060"/>
                <a:gd name="connsiteY4" fmla="*/ 35139 h 169753"/>
                <a:gd name="connsiteX5" fmla="*/ 222996 w 843060"/>
                <a:gd name="connsiteY5" fmla="*/ 58114 h 169753"/>
                <a:gd name="connsiteX6" fmla="*/ 245971 w 843060"/>
                <a:gd name="connsiteY6" fmla="*/ 56762 h 169753"/>
                <a:gd name="connsiteX7" fmla="*/ 278407 w 843060"/>
                <a:gd name="connsiteY7" fmla="*/ 66223 h 169753"/>
                <a:gd name="connsiteX8" fmla="*/ 305437 w 843060"/>
                <a:gd name="connsiteY8" fmla="*/ 59466 h 169753"/>
                <a:gd name="connsiteX9" fmla="*/ 329763 w 843060"/>
                <a:gd name="connsiteY9" fmla="*/ 82441 h 169753"/>
                <a:gd name="connsiteX10" fmla="*/ 331115 w 843060"/>
                <a:gd name="connsiteY10" fmla="*/ 93253 h 169753"/>
                <a:gd name="connsiteX11" fmla="*/ 345982 w 843060"/>
                <a:gd name="connsiteY11" fmla="*/ 110822 h 169753"/>
                <a:gd name="connsiteX12" fmla="*/ 374363 w 843060"/>
                <a:gd name="connsiteY12" fmla="*/ 112174 h 169753"/>
                <a:gd name="connsiteX13" fmla="*/ 397337 w 843060"/>
                <a:gd name="connsiteY13" fmla="*/ 140555 h 169753"/>
                <a:gd name="connsiteX14" fmla="*/ 410853 w 843060"/>
                <a:gd name="connsiteY14" fmla="*/ 135149 h 169753"/>
                <a:gd name="connsiteX15" fmla="*/ 435180 w 843060"/>
                <a:gd name="connsiteY15" fmla="*/ 137852 h 169753"/>
                <a:gd name="connsiteX16" fmla="*/ 504106 w 843060"/>
                <a:gd name="connsiteY16" fmla="*/ 120283 h 169753"/>
                <a:gd name="connsiteX17" fmla="*/ 527080 w 843060"/>
                <a:gd name="connsiteY17" fmla="*/ 100010 h 169753"/>
                <a:gd name="connsiteX18" fmla="*/ 529784 w 843060"/>
                <a:gd name="connsiteY18" fmla="*/ 131095 h 169753"/>
                <a:gd name="connsiteX19" fmla="*/ 541948 w 843060"/>
                <a:gd name="connsiteY19" fmla="*/ 151367 h 169753"/>
                <a:gd name="connsiteX20" fmla="*/ 574383 w 843060"/>
                <a:gd name="connsiteY20" fmla="*/ 127040 h 169753"/>
                <a:gd name="connsiteX21" fmla="*/ 585196 w 843060"/>
                <a:gd name="connsiteY21" fmla="*/ 135149 h 169753"/>
                <a:gd name="connsiteX22" fmla="*/ 600061 w 843060"/>
                <a:gd name="connsiteY22" fmla="*/ 136500 h 169753"/>
                <a:gd name="connsiteX23" fmla="*/ 604116 w 843060"/>
                <a:gd name="connsiteY23" fmla="*/ 120283 h 169753"/>
                <a:gd name="connsiteX24" fmla="*/ 621685 w 843060"/>
                <a:gd name="connsiteY24" fmla="*/ 105417 h 169753"/>
                <a:gd name="connsiteX25" fmla="*/ 668987 w 843060"/>
                <a:gd name="connsiteY25" fmla="*/ 105417 h 169753"/>
                <a:gd name="connsiteX26" fmla="*/ 706830 w 843060"/>
                <a:gd name="connsiteY26" fmla="*/ 120283 h 169753"/>
                <a:gd name="connsiteX27" fmla="*/ 720344 w 843060"/>
                <a:gd name="connsiteY27" fmla="*/ 113525 h 169753"/>
                <a:gd name="connsiteX28" fmla="*/ 714939 w 843060"/>
                <a:gd name="connsiteY28" fmla="*/ 91901 h 169753"/>
                <a:gd name="connsiteX29" fmla="*/ 728453 w 843060"/>
                <a:gd name="connsiteY29" fmla="*/ 85144 h 169753"/>
                <a:gd name="connsiteX30" fmla="*/ 747373 w 843060"/>
                <a:gd name="connsiteY30" fmla="*/ 98659 h 169753"/>
                <a:gd name="connsiteX31" fmla="*/ 774404 w 843060"/>
                <a:gd name="connsiteY31" fmla="*/ 94605 h 169753"/>
                <a:gd name="connsiteX32" fmla="*/ 779810 w 843060"/>
                <a:gd name="connsiteY32" fmla="*/ 108119 h 169753"/>
                <a:gd name="connsiteX33" fmla="*/ 804137 w 843060"/>
                <a:gd name="connsiteY33" fmla="*/ 108119 h 169753"/>
                <a:gd name="connsiteX34" fmla="*/ 832518 w 843060"/>
                <a:gd name="connsiteY34" fmla="*/ 125689 h 169753"/>
                <a:gd name="connsiteX35" fmla="*/ 832738 w 843060"/>
                <a:gd name="connsiteY35" fmla="*/ 122755 h 169753"/>
                <a:gd name="connsiteX36" fmla="*/ 835221 w 843060"/>
                <a:gd name="connsiteY36" fmla="*/ 125689 h 169753"/>
                <a:gd name="connsiteX37" fmla="*/ 828733 w 843060"/>
                <a:gd name="connsiteY37" fmla="*/ 151637 h 169753"/>
                <a:gd name="connsiteX38" fmla="*/ 841708 w 843060"/>
                <a:gd name="connsiteY38" fmla="*/ 160287 h 169753"/>
                <a:gd name="connsiteX39" fmla="*/ 843060 w 843060"/>
                <a:gd name="connsiteY39" fmla="*/ 169753 h 169753"/>
                <a:gd name="connsiteX40" fmla="*/ 67112 w 843060"/>
                <a:gd name="connsiteY40" fmla="*/ 169753 h 169753"/>
                <a:gd name="connsiteX41" fmla="*/ 45951 w 843060"/>
                <a:gd name="connsiteY41" fmla="*/ 136500 h 169753"/>
                <a:gd name="connsiteX42" fmla="*/ 54060 w 843060"/>
                <a:gd name="connsiteY42" fmla="*/ 114877 h 169753"/>
                <a:gd name="connsiteX43" fmla="*/ 32436 w 843060"/>
                <a:gd name="connsiteY43" fmla="*/ 98659 h 169753"/>
                <a:gd name="connsiteX44" fmla="*/ 32436 w 843060"/>
                <a:gd name="connsiteY44" fmla="*/ 68926 h 169753"/>
                <a:gd name="connsiteX45" fmla="*/ 21624 w 843060"/>
                <a:gd name="connsiteY45" fmla="*/ 66223 h 169753"/>
                <a:gd name="connsiteX46" fmla="*/ 10371 w 843060"/>
                <a:gd name="connsiteY46" fmla="*/ 47468 h 169753"/>
                <a:gd name="connsiteX47" fmla="*/ 0 w 843060"/>
                <a:gd name="connsiteY47" fmla="*/ 51357 h 169753"/>
                <a:gd name="connsiteX48" fmla="*/ 10812 w 843060"/>
                <a:gd name="connsiteY48" fmla="*/ 47302 h 169753"/>
                <a:gd name="connsiteX49" fmla="*/ 10812 w 843060"/>
                <a:gd name="connsiteY49" fmla="*/ 36490 h 169753"/>
                <a:gd name="connsiteX50" fmla="*/ 36491 w 843060"/>
                <a:gd name="connsiteY50" fmla="*/ 12163 h 169753"/>
                <a:gd name="connsiteX51" fmla="*/ 67574 w 843060"/>
                <a:gd name="connsiteY51" fmla="*/ 12163 h 169753"/>
                <a:gd name="connsiteX52" fmla="*/ 71629 w 843060"/>
                <a:gd name="connsiteY52" fmla="*/ 2703 h 169753"/>
                <a:gd name="connsiteX0" fmla="*/ 87848 w 843060"/>
                <a:gd name="connsiteY0" fmla="*/ 0 h 266023"/>
                <a:gd name="connsiteX1" fmla="*/ 120282 w 843060"/>
                <a:gd name="connsiteY1" fmla="*/ 31084 h 266023"/>
                <a:gd name="connsiteX2" fmla="*/ 140555 w 843060"/>
                <a:gd name="connsiteY2" fmla="*/ 22975 h 266023"/>
                <a:gd name="connsiteX3" fmla="*/ 156772 w 843060"/>
                <a:gd name="connsiteY3" fmla="*/ 35139 h 266023"/>
                <a:gd name="connsiteX4" fmla="*/ 182451 w 843060"/>
                <a:gd name="connsiteY4" fmla="*/ 35139 h 266023"/>
                <a:gd name="connsiteX5" fmla="*/ 222996 w 843060"/>
                <a:gd name="connsiteY5" fmla="*/ 58114 h 266023"/>
                <a:gd name="connsiteX6" fmla="*/ 245971 w 843060"/>
                <a:gd name="connsiteY6" fmla="*/ 56762 h 266023"/>
                <a:gd name="connsiteX7" fmla="*/ 278407 w 843060"/>
                <a:gd name="connsiteY7" fmla="*/ 66223 h 266023"/>
                <a:gd name="connsiteX8" fmla="*/ 305437 w 843060"/>
                <a:gd name="connsiteY8" fmla="*/ 59466 h 266023"/>
                <a:gd name="connsiteX9" fmla="*/ 329763 w 843060"/>
                <a:gd name="connsiteY9" fmla="*/ 82441 h 266023"/>
                <a:gd name="connsiteX10" fmla="*/ 331115 w 843060"/>
                <a:gd name="connsiteY10" fmla="*/ 93253 h 266023"/>
                <a:gd name="connsiteX11" fmla="*/ 345982 w 843060"/>
                <a:gd name="connsiteY11" fmla="*/ 110822 h 266023"/>
                <a:gd name="connsiteX12" fmla="*/ 374363 w 843060"/>
                <a:gd name="connsiteY12" fmla="*/ 112174 h 266023"/>
                <a:gd name="connsiteX13" fmla="*/ 397337 w 843060"/>
                <a:gd name="connsiteY13" fmla="*/ 140555 h 266023"/>
                <a:gd name="connsiteX14" fmla="*/ 410853 w 843060"/>
                <a:gd name="connsiteY14" fmla="*/ 135149 h 266023"/>
                <a:gd name="connsiteX15" fmla="*/ 435180 w 843060"/>
                <a:gd name="connsiteY15" fmla="*/ 137852 h 266023"/>
                <a:gd name="connsiteX16" fmla="*/ 504106 w 843060"/>
                <a:gd name="connsiteY16" fmla="*/ 120283 h 266023"/>
                <a:gd name="connsiteX17" fmla="*/ 527080 w 843060"/>
                <a:gd name="connsiteY17" fmla="*/ 100010 h 266023"/>
                <a:gd name="connsiteX18" fmla="*/ 529784 w 843060"/>
                <a:gd name="connsiteY18" fmla="*/ 131095 h 266023"/>
                <a:gd name="connsiteX19" fmla="*/ 541948 w 843060"/>
                <a:gd name="connsiteY19" fmla="*/ 151367 h 266023"/>
                <a:gd name="connsiteX20" fmla="*/ 574383 w 843060"/>
                <a:gd name="connsiteY20" fmla="*/ 127040 h 266023"/>
                <a:gd name="connsiteX21" fmla="*/ 585196 w 843060"/>
                <a:gd name="connsiteY21" fmla="*/ 135149 h 266023"/>
                <a:gd name="connsiteX22" fmla="*/ 600061 w 843060"/>
                <a:gd name="connsiteY22" fmla="*/ 136500 h 266023"/>
                <a:gd name="connsiteX23" fmla="*/ 604116 w 843060"/>
                <a:gd name="connsiteY23" fmla="*/ 120283 h 266023"/>
                <a:gd name="connsiteX24" fmla="*/ 621685 w 843060"/>
                <a:gd name="connsiteY24" fmla="*/ 105417 h 266023"/>
                <a:gd name="connsiteX25" fmla="*/ 668987 w 843060"/>
                <a:gd name="connsiteY25" fmla="*/ 105417 h 266023"/>
                <a:gd name="connsiteX26" fmla="*/ 706830 w 843060"/>
                <a:gd name="connsiteY26" fmla="*/ 120283 h 266023"/>
                <a:gd name="connsiteX27" fmla="*/ 720344 w 843060"/>
                <a:gd name="connsiteY27" fmla="*/ 113525 h 266023"/>
                <a:gd name="connsiteX28" fmla="*/ 714939 w 843060"/>
                <a:gd name="connsiteY28" fmla="*/ 91901 h 266023"/>
                <a:gd name="connsiteX29" fmla="*/ 728453 w 843060"/>
                <a:gd name="connsiteY29" fmla="*/ 85144 h 266023"/>
                <a:gd name="connsiteX30" fmla="*/ 747373 w 843060"/>
                <a:gd name="connsiteY30" fmla="*/ 98659 h 266023"/>
                <a:gd name="connsiteX31" fmla="*/ 774404 w 843060"/>
                <a:gd name="connsiteY31" fmla="*/ 94605 h 266023"/>
                <a:gd name="connsiteX32" fmla="*/ 779810 w 843060"/>
                <a:gd name="connsiteY32" fmla="*/ 108119 h 266023"/>
                <a:gd name="connsiteX33" fmla="*/ 804137 w 843060"/>
                <a:gd name="connsiteY33" fmla="*/ 108119 h 266023"/>
                <a:gd name="connsiteX34" fmla="*/ 832518 w 843060"/>
                <a:gd name="connsiteY34" fmla="*/ 125689 h 266023"/>
                <a:gd name="connsiteX35" fmla="*/ 832738 w 843060"/>
                <a:gd name="connsiteY35" fmla="*/ 122755 h 266023"/>
                <a:gd name="connsiteX36" fmla="*/ 835221 w 843060"/>
                <a:gd name="connsiteY36" fmla="*/ 125689 h 266023"/>
                <a:gd name="connsiteX37" fmla="*/ 828733 w 843060"/>
                <a:gd name="connsiteY37" fmla="*/ 151637 h 266023"/>
                <a:gd name="connsiteX38" fmla="*/ 841708 w 843060"/>
                <a:gd name="connsiteY38" fmla="*/ 160287 h 266023"/>
                <a:gd name="connsiteX39" fmla="*/ 843060 w 843060"/>
                <a:gd name="connsiteY39" fmla="*/ 169753 h 266023"/>
                <a:gd name="connsiteX40" fmla="*/ 262538 w 843060"/>
                <a:gd name="connsiteY40" fmla="*/ 266020 h 266023"/>
                <a:gd name="connsiteX41" fmla="*/ 67112 w 843060"/>
                <a:gd name="connsiteY41" fmla="*/ 169753 h 266023"/>
                <a:gd name="connsiteX42" fmla="*/ 45951 w 843060"/>
                <a:gd name="connsiteY42" fmla="*/ 136500 h 266023"/>
                <a:gd name="connsiteX43" fmla="*/ 54060 w 843060"/>
                <a:gd name="connsiteY43" fmla="*/ 114877 h 266023"/>
                <a:gd name="connsiteX44" fmla="*/ 32436 w 843060"/>
                <a:gd name="connsiteY44" fmla="*/ 98659 h 266023"/>
                <a:gd name="connsiteX45" fmla="*/ 32436 w 843060"/>
                <a:gd name="connsiteY45" fmla="*/ 68926 h 266023"/>
                <a:gd name="connsiteX46" fmla="*/ 21624 w 843060"/>
                <a:gd name="connsiteY46" fmla="*/ 66223 h 266023"/>
                <a:gd name="connsiteX47" fmla="*/ 10371 w 843060"/>
                <a:gd name="connsiteY47" fmla="*/ 47468 h 266023"/>
                <a:gd name="connsiteX48" fmla="*/ 0 w 843060"/>
                <a:gd name="connsiteY48" fmla="*/ 51357 h 266023"/>
                <a:gd name="connsiteX49" fmla="*/ 10812 w 843060"/>
                <a:gd name="connsiteY49" fmla="*/ 47302 h 266023"/>
                <a:gd name="connsiteX50" fmla="*/ 10812 w 843060"/>
                <a:gd name="connsiteY50" fmla="*/ 36490 h 266023"/>
                <a:gd name="connsiteX51" fmla="*/ 36491 w 843060"/>
                <a:gd name="connsiteY51" fmla="*/ 12163 h 266023"/>
                <a:gd name="connsiteX52" fmla="*/ 67574 w 843060"/>
                <a:gd name="connsiteY52" fmla="*/ 12163 h 266023"/>
                <a:gd name="connsiteX53" fmla="*/ 71629 w 843060"/>
                <a:gd name="connsiteY53" fmla="*/ 2703 h 266023"/>
                <a:gd name="connsiteX54" fmla="*/ 87848 w 843060"/>
                <a:gd name="connsiteY54" fmla="*/ 0 h 266023"/>
                <a:gd name="connsiteX0" fmla="*/ 262538 w 843060"/>
                <a:gd name="connsiteY0" fmla="*/ 266020 h 357460"/>
                <a:gd name="connsiteX1" fmla="*/ 67112 w 843060"/>
                <a:gd name="connsiteY1" fmla="*/ 169753 h 357460"/>
                <a:gd name="connsiteX2" fmla="*/ 45951 w 843060"/>
                <a:gd name="connsiteY2" fmla="*/ 136500 h 357460"/>
                <a:gd name="connsiteX3" fmla="*/ 54060 w 843060"/>
                <a:gd name="connsiteY3" fmla="*/ 114877 h 357460"/>
                <a:gd name="connsiteX4" fmla="*/ 32436 w 843060"/>
                <a:gd name="connsiteY4" fmla="*/ 98659 h 357460"/>
                <a:gd name="connsiteX5" fmla="*/ 32436 w 843060"/>
                <a:gd name="connsiteY5" fmla="*/ 68926 h 357460"/>
                <a:gd name="connsiteX6" fmla="*/ 21624 w 843060"/>
                <a:gd name="connsiteY6" fmla="*/ 66223 h 357460"/>
                <a:gd name="connsiteX7" fmla="*/ 10371 w 843060"/>
                <a:gd name="connsiteY7" fmla="*/ 47468 h 357460"/>
                <a:gd name="connsiteX8" fmla="*/ 0 w 843060"/>
                <a:gd name="connsiteY8" fmla="*/ 51357 h 357460"/>
                <a:gd name="connsiteX9" fmla="*/ 10812 w 843060"/>
                <a:gd name="connsiteY9" fmla="*/ 47302 h 357460"/>
                <a:gd name="connsiteX10" fmla="*/ 10812 w 843060"/>
                <a:gd name="connsiteY10" fmla="*/ 36490 h 357460"/>
                <a:gd name="connsiteX11" fmla="*/ 36491 w 843060"/>
                <a:gd name="connsiteY11" fmla="*/ 12163 h 357460"/>
                <a:gd name="connsiteX12" fmla="*/ 67574 w 843060"/>
                <a:gd name="connsiteY12" fmla="*/ 12163 h 357460"/>
                <a:gd name="connsiteX13" fmla="*/ 71629 w 843060"/>
                <a:gd name="connsiteY13" fmla="*/ 2703 h 357460"/>
                <a:gd name="connsiteX14" fmla="*/ 87848 w 843060"/>
                <a:gd name="connsiteY14" fmla="*/ 0 h 357460"/>
                <a:gd name="connsiteX15" fmla="*/ 120282 w 843060"/>
                <a:gd name="connsiteY15" fmla="*/ 31084 h 357460"/>
                <a:gd name="connsiteX16" fmla="*/ 140555 w 843060"/>
                <a:gd name="connsiteY16" fmla="*/ 22975 h 357460"/>
                <a:gd name="connsiteX17" fmla="*/ 156772 w 843060"/>
                <a:gd name="connsiteY17" fmla="*/ 35139 h 357460"/>
                <a:gd name="connsiteX18" fmla="*/ 182451 w 843060"/>
                <a:gd name="connsiteY18" fmla="*/ 35139 h 357460"/>
                <a:gd name="connsiteX19" fmla="*/ 222996 w 843060"/>
                <a:gd name="connsiteY19" fmla="*/ 58114 h 357460"/>
                <a:gd name="connsiteX20" fmla="*/ 245971 w 843060"/>
                <a:gd name="connsiteY20" fmla="*/ 56762 h 357460"/>
                <a:gd name="connsiteX21" fmla="*/ 278407 w 843060"/>
                <a:gd name="connsiteY21" fmla="*/ 66223 h 357460"/>
                <a:gd name="connsiteX22" fmla="*/ 305437 w 843060"/>
                <a:gd name="connsiteY22" fmla="*/ 59466 h 357460"/>
                <a:gd name="connsiteX23" fmla="*/ 329763 w 843060"/>
                <a:gd name="connsiteY23" fmla="*/ 82441 h 357460"/>
                <a:gd name="connsiteX24" fmla="*/ 331115 w 843060"/>
                <a:gd name="connsiteY24" fmla="*/ 93253 h 357460"/>
                <a:gd name="connsiteX25" fmla="*/ 345982 w 843060"/>
                <a:gd name="connsiteY25" fmla="*/ 110822 h 357460"/>
                <a:gd name="connsiteX26" fmla="*/ 374363 w 843060"/>
                <a:gd name="connsiteY26" fmla="*/ 112174 h 357460"/>
                <a:gd name="connsiteX27" fmla="*/ 397337 w 843060"/>
                <a:gd name="connsiteY27" fmla="*/ 140555 h 357460"/>
                <a:gd name="connsiteX28" fmla="*/ 410853 w 843060"/>
                <a:gd name="connsiteY28" fmla="*/ 135149 h 357460"/>
                <a:gd name="connsiteX29" fmla="*/ 435180 w 843060"/>
                <a:gd name="connsiteY29" fmla="*/ 137852 h 357460"/>
                <a:gd name="connsiteX30" fmla="*/ 504106 w 843060"/>
                <a:gd name="connsiteY30" fmla="*/ 120283 h 357460"/>
                <a:gd name="connsiteX31" fmla="*/ 527080 w 843060"/>
                <a:gd name="connsiteY31" fmla="*/ 100010 h 357460"/>
                <a:gd name="connsiteX32" fmla="*/ 529784 w 843060"/>
                <a:gd name="connsiteY32" fmla="*/ 131095 h 357460"/>
                <a:gd name="connsiteX33" fmla="*/ 541948 w 843060"/>
                <a:gd name="connsiteY33" fmla="*/ 151367 h 357460"/>
                <a:gd name="connsiteX34" fmla="*/ 574383 w 843060"/>
                <a:gd name="connsiteY34" fmla="*/ 127040 h 357460"/>
                <a:gd name="connsiteX35" fmla="*/ 585196 w 843060"/>
                <a:gd name="connsiteY35" fmla="*/ 135149 h 357460"/>
                <a:gd name="connsiteX36" fmla="*/ 600061 w 843060"/>
                <a:gd name="connsiteY36" fmla="*/ 136500 h 357460"/>
                <a:gd name="connsiteX37" fmla="*/ 604116 w 843060"/>
                <a:gd name="connsiteY37" fmla="*/ 120283 h 357460"/>
                <a:gd name="connsiteX38" fmla="*/ 621685 w 843060"/>
                <a:gd name="connsiteY38" fmla="*/ 105417 h 357460"/>
                <a:gd name="connsiteX39" fmla="*/ 668987 w 843060"/>
                <a:gd name="connsiteY39" fmla="*/ 105417 h 357460"/>
                <a:gd name="connsiteX40" fmla="*/ 706830 w 843060"/>
                <a:gd name="connsiteY40" fmla="*/ 120283 h 357460"/>
                <a:gd name="connsiteX41" fmla="*/ 720344 w 843060"/>
                <a:gd name="connsiteY41" fmla="*/ 113525 h 357460"/>
                <a:gd name="connsiteX42" fmla="*/ 714939 w 843060"/>
                <a:gd name="connsiteY42" fmla="*/ 91901 h 357460"/>
                <a:gd name="connsiteX43" fmla="*/ 728453 w 843060"/>
                <a:gd name="connsiteY43" fmla="*/ 85144 h 357460"/>
                <a:gd name="connsiteX44" fmla="*/ 747373 w 843060"/>
                <a:gd name="connsiteY44" fmla="*/ 98659 h 357460"/>
                <a:gd name="connsiteX45" fmla="*/ 774404 w 843060"/>
                <a:gd name="connsiteY45" fmla="*/ 94605 h 357460"/>
                <a:gd name="connsiteX46" fmla="*/ 779810 w 843060"/>
                <a:gd name="connsiteY46" fmla="*/ 108119 h 357460"/>
                <a:gd name="connsiteX47" fmla="*/ 804137 w 843060"/>
                <a:gd name="connsiteY47" fmla="*/ 108119 h 357460"/>
                <a:gd name="connsiteX48" fmla="*/ 832518 w 843060"/>
                <a:gd name="connsiteY48" fmla="*/ 125689 h 357460"/>
                <a:gd name="connsiteX49" fmla="*/ 832738 w 843060"/>
                <a:gd name="connsiteY49" fmla="*/ 122755 h 357460"/>
                <a:gd name="connsiteX50" fmla="*/ 835221 w 843060"/>
                <a:gd name="connsiteY50" fmla="*/ 125689 h 357460"/>
                <a:gd name="connsiteX51" fmla="*/ 828733 w 843060"/>
                <a:gd name="connsiteY51" fmla="*/ 151637 h 357460"/>
                <a:gd name="connsiteX52" fmla="*/ 841708 w 843060"/>
                <a:gd name="connsiteY52" fmla="*/ 160287 h 357460"/>
                <a:gd name="connsiteX53" fmla="*/ 843060 w 843060"/>
                <a:gd name="connsiteY53" fmla="*/ 169753 h 357460"/>
                <a:gd name="connsiteX54" fmla="*/ 353978 w 843060"/>
                <a:gd name="connsiteY54" fmla="*/ 357460 h 357460"/>
                <a:gd name="connsiteX0" fmla="*/ 67112 w 843060"/>
                <a:gd name="connsiteY0" fmla="*/ 169753 h 357460"/>
                <a:gd name="connsiteX1" fmla="*/ 45951 w 843060"/>
                <a:gd name="connsiteY1" fmla="*/ 136500 h 357460"/>
                <a:gd name="connsiteX2" fmla="*/ 54060 w 843060"/>
                <a:gd name="connsiteY2" fmla="*/ 114877 h 357460"/>
                <a:gd name="connsiteX3" fmla="*/ 32436 w 843060"/>
                <a:gd name="connsiteY3" fmla="*/ 98659 h 357460"/>
                <a:gd name="connsiteX4" fmla="*/ 32436 w 843060"/>
                <a:gd name="connsiteY4" fmla="*/ 68926 h 357460"/>
                <a:gd name="connsiteX5" fmla="*/ 21624 w 843060"/>
                <a:gd name="connsiteY5" fmla="*/ 66223 h 357460"/>
                <a:gd name="connsiteX6" fmla="*/ 10371 w 843060"/>
                <a:gd name="connsiteY6" fmla="*/ 47468 h 357460"/>
                <a:gd name="connsiteX7" fmla="*/ 0 w 843060"/>
                <a:gd name="connsiteY7" fmla="*/ 51357 h 357460"/>
                <a:gd name="connsiteX8" fmla="*/ 10812 w 843060"/>
                <a:gd name="connsiteY8" fmla="*/ 47302 h 357460"/>
                <a:gd name="connsiteX9" fmla="*/ 10812 w 843060"/>
                <a:gd name="connsiteY9" fmla="*/ 36490 h 357460"/>
                <a:gd name="connsiteX10" fmla="*/ 36491 w 843060"/>
                <a:gd name="connsiteY10" fmla="*/ 12163 h 357460"/>
                <a:gd name="connsiteX11" fmla="*/ 67574 w 843060"/>
                <a:gd name="connsiteY11" fmla="*/ 12163 h 357460"/>
                <a:gd name="connsiteX12" fmla="*/ 71629 w 843060"/>
                <a:gd name="connsiteY12" fmla="*/ 2703 h 357460"/>
                <a:gd name="connsiteX13" fmla="*/ 87848 w 843060"/>
                <a:gd name="connsiteY13" fmla="*/ 0 h 357460"/>
                <a:gd name="connsiteX14" fmla="*/ 120282 w 843060"/>
                <a:gd name="connsiteY14" fmla="*/ 31084 h 357460"/>
                <a:gd name="connsiteX15" fmla="*/ 140555 w 843060"/>
                <a:gd name="connsiteY15" fmla="*/ 22975 h 357460"/>
                <a:gd name="connsiteX16" fmla="*/ 156772 w 843060"/>
                <a:gd name="connsiteY16" fmla="*/ 35139 h 357460"/>
                <a:gd name="connsiteX17" fmla="*/ 182451 w 843060"/>
                <a:gd name="connsiteY17" fmla="*/ 35139 h 357460"/>
                <a:gd name="connsiteX18" fmla="*/ 222996 w 843060"/>
                <a:gd name="connsiteY18" fmla="*/ 58114 h 357460"/>
                <a:gd name="connsiteX19" fmla="*/ 245971 w 843060"/>
                <a:gd name="connsiteY19" fmla="*/ 56762 h 357460"/>
                <a:gd name="connsiteX20" fmla="*/ 278407 w 843060"/>
                <a:gd name="connsiteY20" fmla="*/ 66223 h 357460"/>
                <a:gd name="connsiteX21" fmla="*/ 305437 w 843060"/>
                <a:gd name="connsiteY21" fmla="*/ 59466 h 357460"/>
                <a:gd name="connsiteX22" fmla="*/ 329763 w 843060"/>
                <a:gd name="connsiteY22" fmla="*/ 82441 h 357460"/>
                <a:gd name="connsiteX23" fmla="*/ 331115 w 843060"/>
                <a:gd name="connsiteY23" fmla="*/ 93253 h 357460"/>
                <a:gd name="connsiteX24" fmla="*/ 345982 w 843060"/>
                <a:gd name="connsiteY24" fmla="*/ 110822 h 357460"/>
                <a:gd name="connsiteX25" fmla="*/ 374363 w 843060"/>
                <a:gd name="connsiteY25" fmla="*/ 112174 h 357460"/>
                <a:gd name="connsiteX26" fmla="*/ 397337 w 843060"/>
                <a:gd name="connsiteY26" fmla="*/ 140555 h 357460"/>
                <a:gd name="connsiteX27" fmla="*/ 410853 w 843060"/>
                <a:gd name="connsiteY27" fmla="*/ 135149 h 357460"/>
                <a:gd name="connsiteX28" fmla="*/ 435180 w 843060"/>
                <a:gd name="connsiteY28" fmla="*/ 137852 h 357460"/>
                <a:gd name="connsiteX29" fmla="*/ 504106 w 843060"/>
                <a:gd name="connsiteY29" fmla="*/ 120283 h 357460"/>
                <a:gd name="connsiteX30" fmla="*/ 527080 w 843060"/>
                <a:gd name="connsiteY30" fmla="*/ 100010 h 357460"/>
                <a:gd name="connsiteX31" fmla="*/ 529784 w 843060"/>
                <a:gd name="connsiteY31" fmla="*/ 131095 h 357460"/>
                <a:gd name="connsiteX32" fmla="*/ 541948 w 843060"/>
                <a:gd name="connsiteY32" fmla="*/ 151367 h 357460"/>
                <a:gd name="connsiteX33" fmla="*/ 574383 w 843060"/>
                <a:gd name="connsiteY33" fmla="*/ 127040 h 357460"/>
                <a:gd name="connsiteX34" fmla="*/ 585196 w 843060"/>
                <a:gd name="connsiteY34" fmla="*/ 135149 h 357460"/>
                <a:gd name="connsiteX35" fmla="*/ 600061 w 843060"/>
                <a:gd name="connsiteY35" fmla="*/ 136500 h 357460"/>
                <a:gd name="connsiteX36" fmla="*/ 604116 w 843060"/>
                <a:gd name="connsiteY36" fmla="*/ 120283 h 357460"/>
                <a:gd name="connsiteX37" fmla="*/ 621685 w 843060"/>
                <a:gd name="connsiteY37" fmla="*/ 105417 h 357460"/>
                <a:gd name="connsiteX38" fmla="*/ 668987 w 843060"/>
                <a:gd name="connsiteY38" fmla="*/ 105417 h 357460"/>
                <a:gd name="connsiteX39" fmla="*/ 706830 w 843060"/>
                <a:gd name="connsiteY39" fmla="*/ 120283 h 357460"/>
                <a:gd name="connsiteX40" fmla="*/ 720344 w 843060"/>
                <a:gd name="connsiteY40" fmla="*/ 113525 h 357460"/>
                <a:gd name="connsiteX41" fmla="*/ 714939 w 843060"/>
                <a:gd name="connsiteY41" fmla="*/ 91901 h 357460"/>
                <a:gd name="connsiteX42" fmla="*/ 728453 w 843060"/>
                <a:gd name="connsiteY42" fmla="*/ 85144 h 357460"/>
                <a:gd name="connsiteX43" fmla="*/ 747373 w 843060"/>
                <a:gd name="connsiteY43" fmla="*/ 98659 h 357460"/>
                <a:gd name="connsiteX44" fmla="*/ 774404 w 843060"/>
                <a:gd name="connsiteY44" fmla="*/ 94605 h 357460"/>
                <a:gd name="connsiteX45" fmla="*/ 779810 w 843060"/>
                <a:gd name="connsiteY45" fmla="*/ 108119 h 357460"/>
                <a:gd name="connsiteX46" fmla="*/ 804137 w 843060"/>
                <a:gd name="connsiteY46" fmla="*/ 108119 h 357460"/>
                <a:gd name="connsiteX47" fmla="*/ 832518 w 843060"/>
                <a:gd name="connsiteY47" fmla="*/ 125689 h 357460"/>
                <a:gd name="connsiteX48" fmla="*/ 832738 w 843060"/>
                <a:gd name="connsiteY48" fmla="*/ 122755 h 357460"/>
                <a:gd name="connsiteX49" fmla="*/ 835221 w 843060"/>
                <a:gd name="connsiteY49" fmla="*/ 125689 h 357460"/>
                <a:gd name="connsiteX50" fmla="*/ 828733 w 843060"/>
                <a:gd name="connsiteY50" fmla="*/ 151637 h 357460"/>
                <a:gd name="connsiteX51" fmla="*/ 841708 w 843060"/>
                <a:gd name="connsiteY51" fmla="*/ 160287 h 357460"/>
                <a:gd name="connsiteX52" fmla="*/ 843060 w 843060"/>
                <a:gd name="connsiteY52" fmla="*/ 169753 h 357460"/>
                <a:gd name="connsiteX53" fmla="*/ 353978 w 843060"/>
                <a:gd name="connsiteY53" fmla="*/ 357460 h 357460"/>
                <a:gd name="connsiteX0" fmla="*/ 67112 w 843060"/>
                <a:gd name="connsiteY0" fmla="*/ 169753 h 169753"/>
                <a:gd name="connsiteX1" fmla="*/ 45951 w 843060"/>
                <a:gd name="connsiteY1" fmla="*/ 136500 h 169753"/>
                <a:gd name="connsiteX2" fmla="*/ 54060 w 843060"/>
                <a:gd name="connsiteY2" fmla="*/ 114877 h 169753"/>
                <a:gd name="connsiteX3" fmla="*/ 32436 w 843060"/>
                <a:gd name="connsiteY3" fmla="*/ 98659 h 169753"/>
                <a:gd name="connsiteX4" fmla="*/ 32436 w 843060"/>
                <a:gd name="connsiteY4" fmla="*/ 68926 h 169753"/>
                <a:gd name="connsiteX5" fmla="*/ 21624 w 843060"/>
                <a:gd name="connsiteY5" fmla="*/ 66223 h 169753"/>
                <a:gd name="connsiteX6" fmla="*/ 10371 w 843060"/>
                <a:gd name="connsiteY6" fmla="*/ 47468 h 169753"/>
                <a:gd name="connsiteX7" fmla="*/ 0 w 843060"/>
                <a:gd name="connsiteY7" fmla="*/ 51357 h 169753"/>
                <a:gd name="connsiteX8" fmla="*/ 10812 w 843060"/>
                <a:gd name="connsiteY8" fmla="*/ 47302 h 169753"/>
                <a:gd name="connsiteX9" fmla="*/ 10812 w 843060"/>
                <a:gd name="connsiteY9" fmla="*/ 36490 h 169753"/>
                <a:gd name="connsiteX10" fmla="*/ 36491 w 843060"/>
                <a:gd name="connsiteY10" fmla="*/ 12163 h 169753"/>
                <a:gd name="connsiteX11" fmla="*/ 67574 w 843060"/>
                <a:gd name="connsiteY11" fmla="*/ 12163 h 169753"/>
                <a:gd name="connsiteX12" fmla="*/ 71629 w 843060"/>
                <a:gd name="connsiteY12" fmla="*/ 2703 h 169753"/>
                <a:gd name="connsiteX13" fmla="*/ 87848 w 843060"/>
                <a:gd name="connsiteY13" fmla="*/ 0 h 169753"/>
                <a:gd name="connsiteX14" fmla="*/ 120282 w 843060"/>
                <a:gd name="connsiteY14" fmla="*/ 31084 h 169753"/>
                <a:gd name="connsiteX15" fmla="*/ 140555 w 843060"/>
                <a:gd name="connsiteY15" fmla="*/ 22975 h 169753"/>
                <a:gd name="connsiteX16" fmla="*/ 156772 w 843060"/>
                <a:gd name="connsiteY16" fmla="*/ 35139 h 169753"/>
                <a:gd name="connsiteX17" fmla="*/ 182451 w 843060"/>
                <a:gd name="connsiteY17" fmla="*/ 35139 h 169753"/>
                <a:gd name="connsiteX18" fmla="*/ 222996 w 843060"/>
                <a:gd name="connsiteY18" fmla="*/ 58114 h 169753"/>
                <a:gd name="connsiteX19" fmla="*/ 245971 w 843060"/>
                <a:gd name="connsiteY19" fmla="*/ 56762 h 169753"/>
                <a:gd name="connsiteX20" fmla="*/ 278407 w 843060"/>
                <a:gd name="connsiteY20" fmla="*/ 66223 h 169753"/>
                <a:gd name="connsiteX21" fmla="*/ 305437 w 843060"/>
                <a:gd name="connsiteY21" fmla="*/ 59466 h 169753"/>
                <a:gd name="connsiteX22" fmla="*/ 329763 w 843060"/>
                <a:gd name="connsiteY22" fmla="*/ 82441 h 169753"/>
                <a:gd name="connsiteX23" fmla="*/ 331115 w 843060"/>
                <a:gd name="connsiteY23" fmla="*/ 93253 h 169753"/>
                <a:gd name="connsiteX24" fmla="*/ 345982 w 843060"/>
                <a:gd name="connsiteY24" fmla="*/ 110822 h 169753"/>
                <a:gd name="connsiteX25" fmla="*/ 374363 w 843060"/>
                <a:gd name="connsiteY25" fmla="*/ 112174 h 169753"/>
                <a:gd name="connsiteX26" fmla="*/ 397337 w 843060"/>
                <a:gd name="connsiteY26" fmla="*/ 140555 h 169753"/>
                <a:gd name="connsiteX27" fmla="*/ 410853 w 843060"/>
                <a:gd name="connsiteY27" fmla="*/ 135149 h 169753"/>
                <a:gd name="connsiteX28" fmla="*/ 435180 w 843060"/>
                <a:gd name="connsiteY28" fmla="*/ 137852 h 169753"/>
                <a:gd name="connsiteX29" fmla="*/ 504106 w 843060"/>
                <a:gd name="connsiteY29" fmla="*/ 120283 h 169753"/>
                <a:gd name="connsiteX30" fmla="*/ 527080 w 843060"/>
                <a:gd name="connsiteY30" fmla="*/ 100010 h 169753"/>
                <a:gd name="connsiteX31" fmla="*/ 529784 w 843060"/>
                <a:gd name="connsiteY31" fmla="*/ 131095 h 169753"/>
                <a:gd name="connsiteX32" fmla="*/ 541948 w 843060"/>
                <a:gd name="connsiteY32" fmla="*/ 151367 h 169753"/>
                <a:gd name="connsiteX33" fmla="*/ 574383 w 843060"/>
                <a:gd name="connsiteY33" fmla="*/ 127040 h 169753"/>
                <a:gd name="connsiteX34" fmla="*/ 585196 w 843060"/>
                <a:gd name="connsiteY34" fmla="*/ 135149 h 169753"/>
                <a:gd name="connsiteX35" fmla="*/ 600061 w 843060"/>
                <a:gd name="connsiteY35" fmla="*/ 136500 h 169753"/>
                <a:gd name="connsiteX36" fmla="*/ 604116 w 843060"/>
                <a:gd name="connsiteY36" fmla="*/ 120283 h 169753"/>
                <a:gd name="connsiteX37" fmla="*/ 621685 w 843060"/>
                <a:gd name="connsiteY37" fmla="*/ 105417 h 169753"/>
                <a:gd name="connsiteX38" fmla="*/ 668987 w 843060"/>
                <a:gd name="connsiteY38" fmla="*/ 105417 h 169753"/>
                <a:gd name="connsiteX39" fmla="*/ 706830 w 843060"/>
                <a:gd name="connsiteY39" fmla="*/ 120283 h 169753"/>
                <a:gd name="connsiteX40" fmla="*/ 720344 w 843060"/>
                <a:gd name="connsiteY40" fmla="*/ 113525 h 169753"/>
                <a:gd name="connsiteX41" fmla="*/ 714939 w 843060"/>
                <a:gd name="connsiteY41" fmla="*/ 91901 h 169753"/>
                <a:gd name="connsiteX42" fmla="*/ 728453 w 843060"/>
                <a:gd name="connsiteY42" fmla="*/ 85144 h 169753"/>
                <a:gd name="connsiteX43" fmla="*/ 747373 w 843060"/>
                <a:gd name="connsiteY43" fmla="*/ 98659 h 169753"/>
                <a:gd name="connsiteX44" fmla="*/ 774404 w 843060"/>
                <a:gd name="connsiteY44" fmla="*/ 94605 h 169753"/>
                <a:gd name="connsiteX45" fmla="*/ 779810 w 843060"/>
                <a:gd name="connsiteY45" fmla="*/ 108119 h 169753"/>
                <a:gd name="connsiteX46" fmla="*/ 804137 w 843060"/>
                <a:gd name="connsiteY46" fmla="*/ 108119 h 169753"/>
                <a:gd name="connsiteX47" fmla="*/ 832518 w 843060"/>
                <a:gd name="connsiteY47" fmla="*/ 125689 h 169753"/>
                <a:gd name="connsiteX48" fmla="*/ 832738 w 843060"/>
                <a:gd name="connsiteY48" fmla="*/ 122755 h 169753"/>
                <a:gd name="connsiteX49" fmla="*/ 835221 w 843060"/>
                <a:gd name="connsiteY49" fmla="*/ 125689 h 169753"/>
                <a:gd name="connsiteX50" fmla="*/ 828733 w 843060"/>
                <a:gd name="connsiteY50" fmla="*/ 151637 h 169753"/>
                <a:gd name="connsiteX51" fmla="*/ 841708 w 843060"/>
                <a:gd name="connsiteY51" fmla="*/ 160287 h 169753"/>
                <a:gd name="connsiteX52" fmla="*/ 843060 w 843060"/>
                <a:gd name="connsiteY52" fmla="*/ 169753 h 16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43060" h="169753">
                  <a:moveTo>
                    <a:pt x="67112" y="169753"/>
                  </a:moveTo>
                  <a:lnTo>
                    <a:pt x="45951" y="136500"/>
                  </a:lnTo>
                  <a:lnTo>
                    <a:pt x="54060" y="114877"/>
                  </a:lnTo>
                  <a:lnTo>
                    <a:pt x="32436" y="98659"/>
                  </a:lnTo>
                  <a:lnTo>
                    <a:pt x="32436" y="68926"/>
                  </a:lnTo>
                  <a:lnTo>
                    <a:pt x="21624" y="66223"/>
                  </a:lnTo>
                  <a:lnTo>
                    <a:pt x="10371" y="47468"/>
                  </a:lnTo>
                  <a:lnTo>
                    <a:pt x="0" y="51357"/>
                  </a:lnTo>
                  <a:lnTo>
                    <a:pt x="10812" y="47302"/>
                  </a:lnTo>
                  <a:lnTo>
                    <a:pt x="10812" y="36490"/>
                  </a:lnTo>
                  <a:lnTo>
                    <a:pt x="36491" y="12163"/>
                  </a:lnTo>
                  <a:lnTo>
                    <a:pt x="67574" y="12163"/>
                  </a:lnTo>
                  <a:lnTo>
                    <a:pt x="71629" y="2703"/>
                  </a:lnTo>
                  <a:lnTo>
                    <a:pt x="87848" y="0"/>
                  </a:lnTo>
                  <a:lnTo>
                    <a:pt x="120282" y="31084"/>
                  </a:lnTo>
                  <a:lnTo>
                    <a:pt x="140555" y="22975"/>
                  </a:lnTo>
                  <a:lnTo>
                    <a:pt x="156772" y="35139"/>
                  </a:lnTo>
                  <a:lnTo>
                    <a:pt x="182451" y="35139"/>
                  </a:lnTo>
                  <a:lnTo>
                    <a:pt x="222996" y="58114"/>
                  </a:lnTo>
                  <a:lnTo>
                    <a:pt x="245971" y="56762"/>
                  </a:lnTo>
                  <a:lnTo>
                    <a:pt x="278407" y="66223"/>
                  </a:lnTo>
                  <a:lnTo>
                    <a:pt x="305437" y="59466"/>
                  </a:lnTo>
                  <a:lnTo>
                    <a:pt x="329763" y="82441"/>
                  </a:lnTo>
                  <a:lnTo>
                    <a:pt x="331115" y="93253"/>
                  </a:lnTo>
                  <a:lnTo>
                    <a:pt x="345982" y="110822"/>
                  </a:lnTo>
                  <a:lnTo>
                    <a:pt x="374363" y="112174"/>
                  </a:lnTo>
                  <a:lnTo>
                    <a:pt x="397337" y="140555"/>
                  </a:lnTo>
                  <a:lnTo>
                    <a:pt x="410853" y="135149"/>
                  </a:lnTo>
                  <a:lnTo>
                    <a:pt x="435180" y="137852"/>
                  </a:lnTo>
                  <a:lnTo>
                    <a:pt x="504106" y="120283"/>
                  </a:lnTo>
                  <a:lnTo>
                    <a:pt x="527080" y="100010"/>
                  </a:lnTo>
                  <a:lnTo>
                    <a:pt x="529784" y="131095"/>
                  </a:lnTo>
                  <a:lnTo>
                    <a:pt x="541948" y="151367"/>
                  </a:lnTo>
                  <a:lnTo>
                    <a:pt x="574383" y="127040"/>
                  </a:lnTo>
                  <a:lnTo>
                    <a:pt x="585196" y="135149"/>
                  </a:lnTo>
                  <a:lnTo>
                    <a:pt x="600061" y="136500"/>
                  </a:lnTo>
                  <a:lnTo>
                    <a:pt x="604116" y="120283"/>
                  </a:lnTo>
                  <a:lnTo>
                    <a:pt x="621685" y="105417"/>
                  </a:lnTo>
                  <a:lnTo>
                    <a:pt x="668987" y="105417"/>
                  </a:lnTo>
                  <a:lnTo>
                    <a:pt x="706830" y="120283"/>
                  </a:lnTo>
                  <a:lnTo>
                    <a:pt x="720344" y="113525"/>
                  </a:lnTo>
                  <a:lnTo>
                    <a:pt x="714939" y="91901"/>
                  </a:lnTo>
                  <a:lnTo>
                    <a:pt x="728453" y="85144"/>
                  </a:lnTo>
                  <a:lnTo>
                    <a:pt x="747373" y="98659"/>
                  </a:lnTo>
                  <a:lnTo>
                    <a:pt x="774404" y="94605"/>
                  </a:lnTo>
                  <a:lnTo>
                    <a:pt x="779810" y="108119"/>
                  </a:lnTo>
                  <a:lnTo>
                    <a:pt x="804137" y="108119"/>
                  </a:lnTo>
                  <a:lnTo>
                    <a:pt x="832518" y="125689"/>
                  </a:lnTo>
                  <a:cubicBezTo>
                    <a:pt x="832591" y="124711"/>
                    <a:pt x="832665" y="123733"/>
                    <a:pt x="832738" y="122755"/>
                  </a:cubicBezTo>
                  <a:lnTo>
                    <a:pt x="835221" y="125689"/>
                  </a:lnTo>
                  <a:lnTo>
                    <a:pt x="828733" y="151637"/>
                  </a:lnTo>
                  <a:lnTo>
                    <a:pt x="841708" y="160287"/>
                  </a:lnTo>
                  <a:lnTo>
                    <a:pt x="843060" y="169753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4CA5E335-649B-0E06-65EB-6C4A8013B00F}"/>
                </a:ext>
              </a:extLst>
            </p:cNvPr>
            <p:cNvSpPr/>
            <p:nvPr/>
          </p:nvSpPr>
          <p:spPr>
            <a:xfrm>
              <a:off x="1345242" y="2655940"/>
              <a:ext cx="453749" cy="26778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C85805CB-8FDA-51CC-4A37-9A0DB32F2D00}"/>
                </a:ext>
              </a:extLst>
            </p:cNvPr>
            <p:cNvSpPr/>
            <p:nvPr/>
          </p:nvSpPr>
          <p:spPr>
            <a:xfrm>
              <a:off x="2060087" y="2447000"/>
              <a:ext cx="453749" cy="26778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8BCD01-122E-423A-D2FA-DC56000A1A46}"/>
                </a:ext>
              </a:extLst>
            </p:cNvPr>
            <p:cNvSpPr/>
            <p:nvPr/>
          </p:nvSpPr>
          <p:spPr>
            <a:xfrm>
              <a:off x="2413494" y="2897640"/>
              <a:ext cx="453749" cy="26778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AB964FB-5DBC-17B0-99B0-BF52B35127F4}"/>
                </a:ext>
              </a:extLst>
            </p:cNvPr>
            <p:cNvSpPr/>
            <p:nvPr/>
          </p:nvSpPr>
          <p:spPr>
            <a:xfrm>
              <a:off x="2413493" y="1610778"/>
              <a:ext cx="453749" cy="26778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0E8D633A-DDF7-CE0D-930A-E38D12853E90}"/>
                </a:ext>
              </a:extLst>
            </p:cNvPr>
            <p:cNvSpPr/>
            <p:nvPr/>
          </p:nvSpPr>
          <p:spPr>
            <a:xfrm>
              <a:off x="1643964" y="3140090"/>
              <a:ext cx="453749" cy="26778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90B97CB-55A8-131F-9641-A0281577DD07}"/>
                </a:ext>
              </a:extLst>
            </p:cNvPr>
            <p:cNvSpPr/>
            <p:nvPr/>
          </p:nvSpPr>
          <p:spPr>
            <a:xfrm>
              <a:off x="679504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  <a:gd name="connsiteX0" fmla="*/ 0 w 673307"/>
                <a:gd name="connsiteY0" fmla="*/ 1393752 h 1485192"/>
                <a:gd name="connsiteX1" fmla="*/ 0 w 673307"/>
                <a:gd name="connsiteY1" fmla="*/ 132029 h 1485192"/>
                <a:gd name="connsiteX2" fmla="*/ 4769 w 673307"/>
                <a:gd name="connsiteY2" fmla="*/ 127941 h 1485192"/>
                <a:gd name="connsiteX3" fmla="*/ 20987 w 673307"/>
                <a:gd name="connsiteY3" fmla="*/ 129743 h 1485192"/>
                <a:gd name="connsiteX4" fmla="*/ 22790 w 673307"/>
                <a:gd name="connsiteY4" fmla="*/ 140555 h 1485192"/>
                <a:gd name="connsiteX5" fmla="*/ 31799 w 673307"/>
                <a:gd name="connsiteY5" fmla="*/ 140555 h 1485192"/>
                <a:gd name="connsiteX6" fmla="*/ 39007 w 673307"/>
                <a:gd name="connsiteY6" fmla="*/ 151367 h 1485192"/>
                <a:gd name="connsiteX7" fmla="*/ 48017 w 673307"/>
                <a:gd name="connsiteY7" fmla="*/ 151367 h 1485192"/>
                <a:gd name="connsiteX8" fmla="*/ 49819 w 673307"/>
                <a:gd name="connsiteY8" fmla="*/ 171189 h 1485192"/>
                <a:gd name="connsiteX9" fmla="*/ 39007 w 673307"/>
                <a:gd name="connsiteY9" fmla="*/ 191011 h 1485192"/>
                <a:gd name="connsiteX10" fmla="*/ 40809 w 673307"/>
                <a:gd name="connsiteY10" fmla="*/ 201823 h 1485192"/>
                <a:gd name="connsiteX11" fmla="*/ 28195 w 673307"/>
                <a:gd name="connsiteY11" fmla="*/ 221645 h 1485192"/>
                <a:gd name="connsiteX12" fmla="*/ 80454 w 673307"/>
                <a:gd name="connsiteY12" fmla="*/ 245070 h 1485192"/>
                <a:gd name="connsiteX13" fmla="*/ 93067 w 673307"/>
                <a:gd name="connsiteY13" fmla="*/ 241466 h 1485192"/>
                <a:gd name="connsiteX14" fmla="*/ 93067 w 673307"/>
                <a:gd name="connsiteY14" fmla="*/ 227051 h 1485192"/>
                <a:gd name="connsiteX15" fmla="*/ 116493 w 673307"/>
                <a:gd name="connsiteY15" fmla="*/ 198219 h 1485192"/>
                <a:gd name="connsiteX16" fmla="*/ 134512 w 673307"/>
                <a:gd name="connsiteY16" fmla="*/ 198219 h 1485192"/>
                <a:gd name="connsiteX17" fmla="*/ 159741 w 673307"/>
                <a:gd name="connsiteY17" fmla="*/ 201823 h 1485192"/>
                <a:gd name="connsiteX18" fmla="*/ 190374 w 673307"/>
                <a:gd name="connsiteY18" fmla="*/ 196417 h 1485192"/>
                <a:gd name="connsiteX19" fmla="*/ 208394 w 673307"/>
                <a:gd name="connsiteY19" fmla="*/ 180199 h 1485192"/>
                <a:gd name="connsiteX20" fmla="*/ 233622 w 673307"/>
                <a:gd name="connsiteY20" fmla="*/ 182001 h 1485192"/>
                <a:gd name="connsiteX21" fmla="*/ 242631 w 673307"/>
                <a:gd name="connsiteY21" fmla="*/ 174793 h 1485192"/>
                <a:gd name="connsiteX22" fmla="*/ 262454 w 673307"/>
                <a:gd name="connsiteY22" fmla="*/ 187407 h 1485192"/>
                <a:gd name="connsiteX23" fmla="*/ 267860 w 673307"/>
                <a:gd name="connsiteY23" fmla="*/ 207229 h 1485192"/>
                <a:gd name="connsiteX24" fmla="*/ 285879 w 673307"/>
                <a:gd name="connsiteY24" fmla="*/ 192813 h 1485192"/>
                <a:gd name="connsiteX25" fmla="*/ 280474 w 673307"/>
                <a:gd name="connsiteY25" fmla="*/ 176595 h 1485192"/>
                <a:gd name="connsiteX26" fmla="*/ 285879 w 673307"/>
                <a:gd name="connsiteY26" fmla="*/ 165783 h 1485192"/>
                <a:gd name="connsiteX27" fmla="*/ 280474 w 673307"/>
                <a:gd name="connsiteY27" fmla="*/ 138753 h 1485192"/>
                <a:gd name="connsiteX28" fmla="*/ 300295 w 673307"/>
                <a:gd name="connsiteY28" fmla="*/ 118931 h 1485192"/>
                <a:gd name="connsiteX29" fmla="*/ 312909 w 673307"/>
                <a:gd name="connsiteY29" fmla="*/ 113525 h 1485192"/>
                <a:gd name="connsiteX30" fmla="*/ 347148 w 673307"/>
                <a:gd name="connsiteY30" fmla="*/ 95505 h 1485192"/>
                <a:gd name="connsiteX31" fmla="*/ 350751 w 673307"/>
                <a:gd name="connsiteY31" fmla="*/ 63070 h 1485192"/>
                <a:gd name="connsiteX32" fmla="*/ 363365 w 673307"/>
                <a:gd name="connsiteY32" fmla="*/ 37842 h 1485192"/>
                <a:gd name="connsiteX33" fmla="*/ 471484 w 673307"/>
                <a:gd name="connsiteY33" fmla="*/ 0 h 1485192"/>
                <a:gd name="connsiteX34" fmla="*/ 480494 w 673307"/>
                <a:gd name="connsiteY34" fmla="*/ 7208 h 1485192"/>
                <a:gd name="connsiteX35" fmla="*/ 521940 w 673307"/>
                <a:gd name="connsiteY35" fmla="*/ 10812 h 1485192"/>
                <a:gd name="connsiteX36" fmla="*/ 523742 w 673307"/>
                <a:gd name="connsiteY36" fmla="*/ 32436 h 1485192"/>
                <a:gd name="connsiteX37" fmla="*/ 530950 w 673307"/>
                <a:gd name="connsiteY37" fmla="*/ 45050 h 1485192"/>
                <a:gd name="connsiteX38" fmla="*/ 538157 w 673307"/>
                <a:gd name="connsiteY38" fmla="*/ 111723 h 1485192"/>
                <a:gd name="connsiteX39" fmla="*/ 539960 w 673307"/>
                <a:gd name="connsiteY39" fmla="*/ 122535 h 1485192"/>
                <a:gd name="connsiteX40" fmla="*/ 543564 w 673307"/>
                <a:gd name="connsiteY40" fmla="*/ 133347 h 1485192"/>
                <a:gd name="connsiteX41" fmla="*/ 561584 w 673307"/>
                <a:gd name="connsiteY41" fmla="*/ 133347 h 1485192"/>
                <a:gd name="connsiteX42" fmla="*/ 561584 w 673307"/>
                <a:gd name="connsiteY42" fmla="*/ 154971 h 1485192"/>
                <a:gd name="connsiteX43" fmla="*/ 597624 w 673307"/>
                <a:gd name="connsiteY43" fmla="*/ 180199 h 1485192"/>
                <a:gd name="connsiteX44" fmla="*/ 615644 w 673307"/>
                <a:gd name="connsiteY44" fmla="*/ 176595 h 1485192"/>
                <a:gd name="connsiteX45" fmla="*/ 626455 w 673307"/>
                <a:gd name="connsiteY45" fmla="*/ 196417 h 1485192"/>
                <a:gd name="connsiteX46" fmla="*/ 619248 w 673307"/>
                <a:gd name="connsiteY46" fmla="*/ 223447 h 1485192"/>
                <a:gd name="connsiteX47" fmla="*/ 626455 w 673307"/>
                <a:gd name="connsiteY47" fmla="*/ 241466 h 1485192"/>
                <a:gd name="connsiteX48" fmla="*/ 624653 w 673307"/>
                <a:gd name="connsiteY48" fmla="*/ 259486 h 1485192"/>
                <a:gd name="connsiteX49" fmla="*/ 606634 w 673307"/>
                <a:gd name="connsiteY49" fmla="*/ 268496 h 1485192"/>
                <a:gd name="connsiteX50" fmla="*/ 606634 w 673307"/>
                <a:gd name="connsiteY50" fmla="*/ 279308 h 1485192"/>
                <a:gd name="connsiteX51" fmla="*/ 621050 w 673307"/>
                <a:gd name="connsiteY51" fmla="*/ 284714 h 1485192"/>
                <a:gd name="connsiteX52" fmla="*/ 626353 w 673307"/>
                <a:gd name="connsiteY52" fmla="*/ 316536 h 1485192"/>
                <a:gd name="connsiteX53" fmla="*/ 556538 w 673307"/>
                <a:gd name="connsiteY53" fmla="*/ 337693 h 1485192"/>
                <a:gd name="connsiteX54" fmla="*/ 541402 w 673307"/>
                <a:gd name="connsiteY54" fmla="*/ 359316 h 1485192"/>
                <a:gd name="connsiteX55" fmla="*/ 515453 w 673307"/>
                <a:gd name="connsiteY55" fmla="*/ 352829 h 1485192"/>
                <a:gd name="connsiteX56" fmla="*/ 480855 w 673307"/>
                <a:gd name="connsiteY56" fmla="*/ 365804 h 1485192"/>
                <a:gd name="connsiteX57" fmla="*/ 480855 w 673307"/>
                <a:gd name="connsiteY57" fmla="*/ 387427 h 1485192"/>
                <a:gd name="connsiteX58" fmla="*/ 476530 w 673307"/>
                <a:gd name="connsiteY58" fmla="*/ 417701 h 1485192"/>
                <a:gd name="connsiteX59" fmla="*/ 433282 w 673307"/>
                <a:gd name="connsiteY59" fmla="*/ 426350 h 1485192"/>
                <a:gd name="connsiteX60" fmla="*/ 424633 w 673307"/>
                <a:gd name="connsiteY60" fmla="*/ 443649 h 1485192"/>
                <a:gd name="connsiteX61" fmla="*/ 398684 w 673307"/>
                <a:gd name="connsiteY61" fmla="*/ 471760 h 1485192"/>
                <a:gd name="connsiteX62" fmla="*/ 392197 w 673307"/>
                <a:gd name="connsiteY62" fmla="*/ 489059 h 1485192"/>
                <a:gd name="connsiteX63" fmla="*/ 398684 w 673307"/>
                <a:gd name="connsiteY63" fmla="*/ 512846 h 1485192"/>
                <a:gd name="connsiteX64" fmla="*/ 379223 w 673307"/>
                <a:gd name="connsiteY64" fmla="*/ 543119 h 1485192"/>
                <a:gd name="connsiteX65" fmla="*/ 374898 w 673307"/>
                <a:gd name="connsiteY65" fmla="*/ 644751 h 1485192"/>
                <a:gd name="connsiteX66" fmla="*/ 415983 w 673307"/>
                <a:gd name="connsiteY66" fmla="*/ 659888 h 1485192"/>
                <a:gd name="connsiteX67" fmla="*/ 431120 w 673307"/>
                <a:gd name="connsiteY67" fmla="*/ 679349 h 1485192"/>
                <a:gd name="connsiteX68" fmla="*/ 450581 w 673307"/>
                <a:gd name="connsiteY68" fmla="*/ 681512 h 1485192"/>
                <a:gd name="connsiteX69" fmla="*/ 454906 w 673307"/>
                <a:gd name="connsiteY69" fmla="*/ 666375 h 1485192"/>
                <a:gd name="connsiteX70" fmla="*/ 487342 w 673307"/>
                <a:gd name="connsiteY70" fmla="*/ 683674 h 1485192"/>
                <a:gd name="connsiteX71" fmla="*/ 521940 w 673307"/>
                <a:gd name="connsiteY71" fmla="*/ 662050 h 1485192"/>
                <a:gd name="connsiteX72" fmla="*/ 573837 w 673307"/>
                <a:gd name="connsiteY72" fmla="*/ 664213 h 1485192"/>
                <a:gd name="connsiteX73" fmla="*/ 588974 w 673307"/>
                <a:gd name="connsiteY73" fmla="*/ 685836 h 1485192"/>
                <a:gd name="connsiteX74" fmla="*/ 593299 w 673307"/>
                <a:gd name="connsiteY74" fmla="*/ 746383 h 1485192"/>
                <a:gd name="connsiteX75" fmla="*/ 593299 w 673307"/>
                <a:gd name="connsiteY75" fmla="*/ 791793 h 1485192"/>
                <a:gd name="connsiteX76" fmla="*/ 582487 w 673307"/>
                <a:gd name="connsiteY76" fmla="*/ 804768 h 1485192"/>
                <a:gd name="connsiteX77" fmla="*/ 547889 w 673307"/>
                <a:gd name="connsiteY77" fmla="*/ 822067 h 1485192"/>
                <a:gd name="connsiteX78" fmla="*/ 552214 w 673307"/>
                <a:gd name="connsiteY78" fmla="*/ 852340 h 1485192"/>
                <a:gd name="connsiteX79" fmla="*/ 573837 w 673307"/>
                <a:gd name="connsiteY79" fmla="*/ 873964 h 1485192"/>
                <a:gd name="connsiteX80" fmla="*/ 573837 w 673307"/>
                <a:gd name="connsiteY80" fmla="*/ 882613 h 1485192"/>
                <a:gd name="connsiteX81" fmla="*/ 571675 w 673307"/>
                <a:gd name="connsiteY81" fmla="*/ 904237 h 1485192"/>
                <a:gd name="connsiteX82" fmla="*/ 576000 w 673307"/>
                <a:gd name="connsiteY82" fmla="*/ 928024 h 1485192"/>
                <a:gd name="connsiteX83" fmla="*/ 537077 w 673307"/>
                <a:gd name="connsiteY83" fmla="*/ 936673 h 1485192"/>
                <a:gd name="connsiteX84" fmla="*/ 545726 w 673307"/>
                <a:gd name="connsiteY84" fmla="*/ 969109 h 1485192"/>
                <a:gd name="connsiteX85" fmla="*/ 580325 w 673307"/>
                <a:gd name="connsiteY85" fmla="*/ 971271 h 1485192"/>
                <a:gd name="connsiteX86" fmla="*/ 591137 w 673307"/>
                <a:gd name="connsiteY86" fmla="*/ 999382 h 1485192"/>
                <a:gd name="connsiteX87" fmla="*/ 576000 w 673307"/>
                <a:gd name="connsiteY87" fmla="*/ 1018844 h 1485192"/>
                <a:gd name="connsiteX88" fmla="*/ 584649 w 673307"/>
                <a:gd name="connsiteY88" fmla="*/ 1049117 h 1485192"/>
                <a:gd name="connsiteX89" fmla="*/ 580325 w 673307"/>
                <a:gd name="connsiteY89" fmla="*/ 1083715 h 1485192"/>
                <a:gd name="connsiteX90" fmla="*/ 643574 w 673307"/>
                <a:gd name="connsiteY90" fmla="*/ 1130098 h 1485192"/>
                <a:gd name="connsiteX91" fmla="*/ 643574 w 673307"/>
                <a:gd name="connsiteY91" fmla="*/ 1152371 h 1485192"/>
                <a:gd name="connsiteX92" fmla="*/ 659793 w 673307"/>
                <a:gd name="connsiteY92" fmla="*/ 1165886 h 1485192"/>
                <a:gd name="connsiteX93" fmla="*/ 673307 w 673307"/>
                <a:gd name="connsiteY93" fmla="*/ 1176698 h 1485192"/>
                <a:gd name="connsiteX94" fmla="*/ 659793 w 673307"/>
                <a:gd name="connsiteY94" fmla="*/ 1214540 h 1485192"/>
                <a:gd name="connsiteX95" fmla="*/ 627357 w 673307"/>
                <a:gd name="connsiteY95" fmla="*/ 1214540 h 1485192"/>
                <a:gd name="connsiteX96" fmla="*/ 619248 w 673307"/>
                <a:gd name="connsiteY96" fmla="*/ 1225351 h 1485192"/>
                <a:gd name="connsiteX97" fmla="*/ 616545 w 673307"/>
                <a:gd name="connsiteY97" fmla="*/ 1249679 h 1485192"/>
                <a:gd name="connsiteX98" fmla="*/ 557079 w 673307"/>
                <a:gd name="connsiteY98" fmla="*/ 1249679 h 1485192"/>
                <a:gd name="connsiteX99" fmla="*/ 557079 w 673307"/>
                <a:gd name="connsiteY99" fmla="*/ 1214540 h 1485192"/>
                <a:gd name="connsiteX100" fmla="*/ 543564 w 673307"/>
                <a:gd name="connsiteY100" fmla="*/ 1201024 h 1485192"/>
                <a:gd name="connsiteX101" fmla="*/ 527347 w 673307"/>
                <a:gd name="connsiteY101" fmla="*/ 1206431 h 1485192"/>
                <a:gd name="connsiteX102" fmla="*/ 511128 w 673307"/>
                <a:gd name="connsiteY102" fmla="*/ 1201024 h 1485192"/>
                <a:gd name="connsiteX103" fmla="*/ 467880 w 673307"/>
                <a:gd name="connsiteY103" fmla="*/ 1203728 h 1485192"/>
                <a:gd name="connsiteX104" fmla="*/ 459771 w 673307"/>
                <a:gd name="connsiteY104" fmla="*/ 1211836 h 1485192"/>
                <a:gd name="connsiteX105" fmla="*/ 454366 w 673307"/>
                <a:gd name="connsiteY105" fmla="*/ 1222648 h 1485192"/>
                <a:gd name="connsiteX106" fmla="*/ 430038 w 673307"/>
                <a:gd name="connsiteY106" fmla="*/ 1225351 h 1485192"/>
                <a:gd name="connsiteX107" fmla="*/ 413821 w 673307"/>
                <a:gd name="connsiteY107" fmla="*/ 1211836 h 1485192"/>
                <a:gd name="connsiteX108" fmla="*/ 413821 w 673307"/>
                <a:gd name="connsiteY108" fmla="*/ 1192916 h 1485192"/>
                <a:gd name="connsiteX109" fmla="*/ 411118 w 673307"/>
                <a:gd name="connsiteY109" fmla="*/ 1173995 h 1485192"/>
                <a:gd name="connsiteX110" fmla="*/ 394900 w 673307"/>
                <a:gd name="connsiteY110" fmla="*/ 1160480 h 1485192"/>
                <a:gd name="connsiteX111" fmla="*/ 346247 w 673307"/>
                <a:gd name="connsiteY111" fmla="*/ 1149668 h 1485192"/>
                <a:gd name="connsiteX112" fmla="*/ 273266 w 673307"/>
                <a:gd name="connsiteY112" fmla="*/ 1265896 h 1485192"/>
                <a:gd name="connsiteX113" fmla="*/ 254345 w 673307"/>
                <a:gd name="connsiteY113" fmla="*/ 1238867 h 1485192"/>
                <a:gd name="connsiteX114" fmla="*/ 232721 w 673307"/>
                <a:gd name="connsiteY114" fmla="*/ 1238867 h 1485192"/>
                <a:gd name="connsiteX115" fmla="*/ 211097 w 673307"/>
                <a:gd name="connsiteY115" fmla="*/ 1298332 h 1485192"/>
                <a:gd name="connsiteX116" fmla="*/ 202989 w 673307"/>
                <a:gd name="connsiteY116" fmla="*/ 1309144 h 1485192"/>
                <a:gd name="connsiteX117" fmla="*/ 186770 w 673307"/>
                <a:gd name="connsiteY117" fmla="*/ 1336174 h 1485192"/>
                <a:gd name="connsiteX118" fmla="*/ 189473 w 673307"/>
                <a:gd name="connsiteY118" fmla="*/ 1346986 h 1485192"/>
                <a:gd name="connsiteX119" fmla="*/ 227315 w 673307"/>
                <a:gd name="connsiteY119" fmla="*/ 1376718 h 1485192"/>
                <a:gd name="connsiteX120" fmla="*/ 210282 w 673307"/>
                <a:gd name="connsiteY120" fmla="*/ 1393752 h 1485192"/>
                <a:gd name="connsiteX121" fmla="*/ 91440 w 673307"/>
                <a:gd name="connsiteY121" fmla="*/ 1485192 h 1485192"/>
                <a:gd name="connsiteX0" fmla="*/ 0 w 673307"/>
                <a:gd name="connsiteY0" fmla="*/ 132029 h 1485192"/>
                <a:gd name="connsiteX1" fmla="*/ 4769 w 673307"/>
                <a:gd name="connsiteY1" fmla="*/ 127941 h 1485192"/>
                <a:gd name="connsiteX2" fmla="*/ 20987 w 673307"/>
                <a:gd name="connsiteY2" fmla="*/ 129743 h 1485192"/>
                <a:gd name="connsiteX3" fmla="*/ 22790 w 673307"/>
                <a:gd name="connsiteY3" fmla="*/ 140555 h 1485192"/>
                <a:gd name="connsiteX4" fmla="*/ 31799 w 673307"/>
                <a:gd name="connsiteY4" fmla="*/ 140555 h 1485192"/>
                <a:gd name="connsiteX5" fmla="*/ 39007 w 673307"/>
                <a:gd name="connsiteY5" fmla="*/ 151367 h 1485192"/>
                <a:gd name="connsiteX6" fmla="*/ 48017 w 673307"/>
                <a:gd name="connsiteY6" fmla="*/ 151367 h 1485192"/>
                <a:gd name="connsiteX7" fmla="*/ 49819 w 673307"/>
                <a:gd name="connsiteY7" fmla="*/ 171189 h 1485192"/>
                <a:gd name="connsiteX8" fmla="*/ 39007 w 673307"/>
                <a:gd name="connsiteY8" fmla="*/ 191011 h 1485192"/>
                <a:gd name="connsiteX9" fmla="*/ 40809 w 673307"/>
                <a:gd name="connsiteY9" fmla="*/ 201823 h 1485192"/>
                <a:gd name="connsiteX10" fmla="*/ 28195 w 673307"/>
                <a:gd name="connsiteY10" fmla="*/ 221645 h 1485192"/>
                <a:gd name="connsiteX11" fmla="*/ 80454 w 673307"/>
                <a:gd name="connsiteY11" fmla="*/ 245070 h 1485192"/>
                <a:gd name="connsiteX12" fmla="*/ 93067 w 673307"/>
                <a:gd name="connsiteY12" fmla="*/ 241466 h 1485192"/>
                <a:gd name="connsiteX13" fmla="*/ 93067 w 673307"/>
                <a:gd name="connsiteY13" fmla="*/ 227051 h 1485192"/>
                <a:gd name="connsiteX14" fmla="*/ 116493 w 673307"/>
                <a:gd name="connsiteY14" fmla="*/ 198219 h 1485192"/>
                <a:gd name="connsiteX15" fmla="*/ 134512 w 673307"/>
                <a:gd name="connsiteY15" fmla="*/ 198219 h 1485192"/>
                <a:gd name="connsiteX16" fmla="*/ 159741 w 673307"/>
                <a:gd name="connsiteY16" fmla="*/ 201823 h 1485192"/>
                <a:gd name="connsiteX17" fmla="*/ 190374 w 673307"/>
                <a:gd name="connsiteY17" fmla="*/ 196417 h 1485192"/>
                <a:gd name="connsiteX18" fmla="*/ 208394 w 673307"/>
                <a:gd name="connsiteY18" fmla="*/ 180199 h 1485192"/>
                <a:gd name="connsiteX19" fmla="*/ 233622 w 673307"/>
                <a:gd name="connsiteY19" fmla="*/ 182001 h 1485192"/>
                <a:gd name="connsiteX20" fmla="*/ 242631 w 673307"/>
                <a:gd name="connsiteY20" fmla="*/ 174793 h 1485192"/>
                <a:gd name="connsiteX21" fmla="*/ 262454 w 673307"/>
                <a:gd name="connsiteY21" fmla="*/ 187407 h 1485192"/>
                <a:gd name="connsiteX22" fmla="*/ 267860 w 673307"/>
                <a:gd name="connsiteY22" fmla="*/ 207229 h 1485192"/>
                <a:gd name="connsiteX23" fmla="*/ 285879 w 673307"/>
                <a:gd name="connsiteY23" fmla="*/ 192813 h 1485192"/>
                <a:gd name="connsiteX24" fmla="*/ 280474 w 673307"/>
                <a:gd name="connsiteY24" fmla="*/ 176595 h 1485192"/>
                <a:gd name="connsiteX25" fmla="*/ 285879 w 673307"/>
                <a:gd name="connsiteY25" fmla="*/ 165783 h 1485192"/>
                <a:gd name="connsiteX26" fmla="*/ 280474 w 673307"/>
                <a:gd name="connsiteY26" fmla="*/ 138753 h 1485192"/>
                <a:gd name="connsiteX27" fmla="*/ 300295 w 673307"/>
                <a:gd name="connsiteY27" fmla="*/ 118931 h 1485192"/>
                <a:gd name="connsiteX28" fmla="*/ 312909 w 673307"/>
                <a:gd name="connsiteY28" fmla="*/ 113525 h 1485192"/>
                <a:gd name="connsiteX29" fmla="*/ 347148 w 673307"/>
                <a:gd name="connsiteY29" fmla="*/ 95505 h 1485192"/>
                <a:gd name="connsiteX30" fmla="*/ 350751 w 673307"/>
                <a:gd name="connsiteY30" fmla="*/ 63070 h 1485192"/>
                <a:gd name="connsiteX31" fmla="*/ 363365 w 673307"/>
                <a:gd name="connsiteY31" fmla="*/ 37842 h 1485192"/>
                <a:gd name="connsiteX32" fmla="*/ 471484 w 673307"/>
                <a:gd name="connsiteY32" fmla="*/ 0 h 1485192"/>
                <a:gd name="connsiteX33" fmla="*/ 480494 w 673307"/>
                <a:gd name="connsiteY33" fmla="*/ 7208 h 1485192"/>
                <a:gd name="connsiteX34" fmla="*/ 521940 w 673307"/>
                <a:gd name="connsiteY34" fmla="*/ 10812 h 1485192"/>
                <a:gd name="connsiteX35" fmla="*/ 523742 w 673307"/>
                <a:gd name="connsiteY35" fmla="*/ 32436 h 1485192"/>
                <a:gd name="connsiteX36" fmla="*/ 530950 w 673307"/>
                <a:gd name="connsiteY36" fmla="*/ 45050 h 1485192"/>
                <a:gd name="connsiteX37" fmla="*/ 538157 w 673307"/>
                <a:gd name="connsiteY37" fmla="*/ 111723 h 1485192"/>
                <a:gd name="connsiteX38" fmla="*/ 539960 w 673307"/>
                <a:gd name="connsiteY38" fmla="*/ 122535 h 1485192"/>
                <a:gd name="connsiteX39" fmla="*/ 543564 w 673307"/>
                <a:gd name="connsiteY39" fmla="*/ 133347 h 1485192"/>
                <a:gd name="connsiteX40" fmla="*/ 561584 w 673307"/>
                <a:gd name="connsiteY40" fmla="*/ 133347 h 1485192"/>
                <a:gd name="connsiteX41" fmla="*/ 561584 w 673307"/>
                <a:gd name="connsiteY41" fmla="*/ 154971 h 1485192"/>
                <a:gd name="connsiteX42" fmla="*/ 597624 w 673307"/>
                <a:gd name="connsiteY42" fmla="*/ 180199 h 1485192"/>
                <a:gd name="connsiteX43" fmla="*/ 615644 w 673307"/>
                <a:gd name="connsiteY43" fmla="*/ 176595 h 1485192"/>
                <a:gd name="connsiteX44" fmla="*/ 626455 w 673307"/>
                <a:gd name="connsiteY44" fmla="*/ 196417 h 1485192"/>
                <a:gd name="connsiteX45" fmla="*/ 619248 w 673307"/>
                <a:gd name="connsiteY45" fmla="*/ 223447 h 1485192"/>
                <a:gd name="connsiteX46" fmla="*/ 626455 w 673307"/>
                <a:gd name="connsiteY46" fmla="*/ 241466 h 1485192"/>
                <a:gd name="connsiteX47" fmla="*/ 624653 w 673307"/>
                <a:gd name="connsiteY47" fmla="*/ 259486 h 1485192"/>
                <a:gd name="connsiteX48" fmla="*/ 606634 w 673307"/>
                <a:gd name="connsiteY48" fmla="*/ 268496 h 1485192"/>
                <a:gd name="connsiteX49" fmla="*/ 606634 w 673307"/>
                <a:gd name="connsiteY49" fmla="*/ 279308 h 1485192"/>
                <a:gd name="connsiteX50" fmla="*/ 621050 w 673307"/>
                <a:gd name="connsiteY50" fmla="*/ 284714 h 1485192"/>
                <a:gd name="connsiteX51" fmla="*/ 626353 w 673307"/>
                <a:gd name="connsiteY51" fmla="*/ 316536 h 1485192"/>
                <a:gd name="connsiteX52" fmla="*/ 556538 w 673307"/>
                <a:gd name="connsiteY52" fmla="*/ 337693 h 1485192"/>
                <a:gd name="connsiteX53" fmla="*/ 541402 w 673307"/>
                <a:gd name="connsiteY53" fmla="*/ 359316 h 1485192"/>
                <a:gd name="connsiteX54" fmla="*/ 515453 w 673307"/>
                <a:gd name="connsiteY54" fmla="*/ 352829 h 1485192"/>
                <a:gd name="connsiteX55" fmla="*/ 480855 w 673307"/>
                <a:gd name="connsiteY55" fmla="*/ 365804 h 1485192"/>
                <a:gd name="connsiteX56" fmla="*/ 480855 w 673307"/>
                <a:gd name="connsiteY56" fmla="*/ 387427 h 1485192"/>
                <a:gd name="connsiteX57" fmla="*/ 476530 w 673307"/>
                <a:gd name="connsiteY57" fmla="*/ 417701 h 1485192"/>
                <a:gd name="connsiteX58" fmla="*/ 433282 w 673307"/>
                <a:gd name="connsiteY58" fmla="*/ 426350 h 1485192"/>
                <a:gd name="connsiteX59" fmla="*/ 424633 w 673307"/>
                <a:gd name="connsiteY59" fmla="*/ 443649 h 1485192"/>
                <a:gd name="connsiteX60" fmla="*/ 398684 w 673307"/>
                <a:gd name="connsiteY60" fmla="*/ 471760 h 1485192"/>
                <a:gd name="connsiteX61" fmla="*/ 392197 w 673307"/>
                <a:gd name="connsiteY61" fmla="*/ 489059 h 1485192"/>
                <a:gd name="connsiteX62" fmla="*/ 398684 w 673307"/>
                <a:gd name="connsiteY62" fmla="*/ 512846 h 1485192"/>
                <a:gd name="connsiteX63" fmla="*/ 379223 w 673307"/>
                <a:gd name="connsiteY63" fmla="*/ 543119 h 1485192"/>
                <a:gd name="connsiteX64" fmla="*/ 374898 w 673307"/>
                <a:gd name="connsiteY64" fmla="*/ 644751 h 1485192"/>
                <a:gd name="connsiteX65" fmla="*/ 415983 w 673307"/>
                <a:gd name="connsiteY65" fmla="*/ 659888 h 1485192"/>
                <a:gd name="connsiteX66" fmla="*/ 431120 w 673307"/>
                <a:gd name="connsiteY66" fmla="*/ 679349 h 1485192"/>
                <a:gd name="connsiteX67" fmla="*/ 450581 w 673307"/>
                <a:gd name="connsiteY67" fmla="*/ 681512 h 1485192"/>
                <a:gd name="connsiteX68" fmla="*/ 454906 w 673307"/>
                <a:gd name="connsiteY68" fmla="*/ 666375 h 1485192"/>
                <a:gd name="connsiteX69" fmla="*/ 487342 w 673307"/>
                <a:gd name="connsiteY69" fmla="*/ 683674 h 1485192"/>
                <a:gd name="connsiteX70" fmla="*/ 521940 w 673307"/>
                <a:gd name="connsiteY70" fmla="*/ 662050 h 1485192"/>
                <a:gd name="connsiteX71" fmla="*/ 573837 w 673307"/>
                <a:gd name="connsiteY71" fmla="*/ 664213 h 1485192"/>
                <a:gd name="connsiteX72" fmla="*/ 588974 w 673307"/>
                <a:gd name="connsiteY72" fmla="*/ 685836 h 1485192"/>
                <a:gd name="connsiteX73" fmla="*/ 593299 w 673307"/>
                <a:gd name="connsiteY73" fmla="*/ 746383 h 1485192"/>
                <a:gd name="connsiteX74" fmla="*/ 593299 w 673307"/>
                <a:gd name="connsiteY74" fmla="*/ 791793 h 1485192"/>
                <a:gd name="connsiteX75" fmla="*/ 582487 w 673307"/>
                <a:gd name="connsiteY75" fmla="*/ 804768 h 1485192"/>
                <a:gd name="connsiteX76" fmla="*/ 547889 w 673307"/>
                <a:gd name="connsiteY76" fmla="*/ 822067 h 1485192"/>
                <a:gd name="connsiteX77" fmla="*/ 552214 w 673307"/>
                <a:gd name="connsiteY77" fmla="*/ 852340 h 1485192"/>
                <a:gd name="connsiteX78" fmla="*/ 573837 w 673307"/>
                <a:gd name="connsiteY78" fmla="*/ 873964 h 1485192"/>
                <a:gd name="connsiteX79" fmla="*/ 573837 w 673307"/>
                <a:gd name="connsiteY79" fmla="*/ 882613 h 1485192"/>
                <a:gd name="connsiteX80" fmla="*/ 571675 w 673307"/>
                <a:gd name="connsiteY80" fmla="*/ 904237 h 1485192"/>
                <a:gd name="connsiteX81" fmla="*/ 576000 w 673307"/>
                <a:gd name="connsiteY81" fmla="*/ 928024 h 1485192"/>
                <a:gd name="connsiteX82" fmla="*/ 537077 w 673307"/>
                <a:gd name="connsiteY82" fmla="*/ 936673 h 1485192"/>
                <a:gd name="connsiteX83" fmla="*/ 545726 w 673307"/>
                <a:gd name="connsiteY83" fmla="*/ 969109 h 1485192"/>
                <a:gd name="connsiteX84" fmla="*/ 580325 w 673307"/>
                <a:gd name="connsiteY84" fmla="*/ 971271 h 1485192"/>
                <a:gd name="connsiteX85" fmla="*/ 591137 w 673307"/>
                <a:gd name="connsiteY85" fmla="*/ 999382 h 1485192"/>
                <a:gd name="connsiteX86" fmla="*/ 576000 w 673307"/>
                <a:gd name="connsiteY86" fmla="*/ 1018844 h 1485192"/>
                <a:gd name="connsiteX87" fmla="*/ 584649 w 673307"/>
                <a:gd name="connsiteY87" fmla="*/ 1049117 h 1485192"/>
                <a:gd name="connsiteX88" fmla="*/ 580325 w 673307"/>
                <a:gd name="connsiteY88" fmla="*/ 1083715 h 1485192"/>
                <a:gd name="connsiteX89" fmla="*/ 643574 w 673307"/>
                <a:gd name="connsiteY89" fmla="*/ 1130098 h 1485192"/>
                <a:gd name="connsiteX90" fmla="*/ 643574 w 673307"/>
                <a:gd name="connsiteY90" fmla="*/ 1152371 h 1485192"/>
                <a:gd name="connsiteX91" fmla="*/ 659793 w 673307"/>
                <a:gd name="connsiteY91" fmla="*/ 1165886 h 1485192"/>
                <a:gd name="connsiteX92" fmla="*/ 673307 w 673307"/>
                <a:gd name="connsiteY92" fmla="*/ 1176698 h 1485192"/>
                <a:gd name="connsiteX93" fmla="*/ 659793 w 673307"/>
                <a:gd name="connsiteY93" fmla="*/ 1214540 h 1485192"/>
                <a:gd name="connsiteX94" fmla="*/ 627357 w 673307"/>
                <a:gd name="connsiteY94" fmla="*/ 1214540 h 1485192"/>
                <a:gd name="connsiteX95" fmla="*/ 619248 w 673307"/>
                <a:gd name="connsiteY95" fmla="*/ 1225351 h 1485192"/>
                <a:gd name="connsiteX96" fmla="*/ 616545 w 673307"/>
                <a:gd name="connsiteY96" fmla="*/ 1249679 h 1485192"/>
                <a:gd name="connsiteX97" fmla="*/ 557079 w 673307"/>
                <a:gd name="connsiteY97" fmla="*/ 1249679 h 1485192"/>
                <a:gd name="connsiteX98" fmla="*/ 557079 w 673307"/>
                <a:gd name="connsiteY98" fmla="*/ 1214540 h 1485192"/>
                <a:gd name="connsiteX99" fmla="*/ 543564 w 673307"/>
                <a:gd name="connsiteY99" fmla="*/ 1201024 h 1485192"/>
                <a:gd name="connsiteX100" fmla="*/ 527347 w 673307"/>
                <a:gd name="connsiteY100" fmla="*/ 1206431 h 1485192"/>
                <a:gd name="connsiteX101" fmla="*/ 511128 w 673307"/>
                <a:gd name="connsiteY101" fmla="*/ 1201024 h 1485192"/>
                <a:gd name="connsiteX102" fmla="*/ 467880 w 673307"/>
                <a:gd name="connsiteY102" fmla="*/ 1203728 h 1485192"/>
                <a:gd name="connsiteX103" fmla="*/ 459771 w 673307"/>
                <a:gd name="connsiteY103" fmla="*/ 1211836 h 1485192"/>
                <a:gd name="connsiteX104" fmla="*/ 454366 w 673307"/>
                <a:gd name="connsiteY104" fmla="*/ 1222648 h 1485192"/>
                <a:gd name="connsiteX105" fmla="*/ 430038 w 673307"/>
                <a:gd name="connsiteY105" fmla="*/ 1225351 h 1485192"/>
                <a:gd name="connsiteX106" fmla="*/ 413821 w 673307"/>
                <a:gd name="connsiteY106" fmla="*/ 1211836 h 1485192"/>
                <a:gd name="connsiteX107" fmla="*/ 413821 w 673307"/>
                <a:gd name="connsiteY107" fmla="*/ 1192916 h 1485192"/>
                <a:gd name="connsiteX108" fmla="*/ 411118 w 673307"/>
                <a:gd name="connsiteY108" fmla="*/ 1173995 h 1485192"/>
                <a:gd name="connsiteX109" fmla="*/ 394900 w 673307"/>
                <a:gd name="connsiteY109" fmla="*/ 1160480 h 1485192"/>
                <a:gd name="connsiteX110" fmla="*/ 346247 w 673307"/>
                <a:gd name="connsiteY110" fmla="*/ 1149668 h 1485192"/>
                <a:gd name="connsiteX111" fmla="*/ 273266 w 673307"/>
                <a:gd name="connsiteY111" fmla="*/ 1265896 h 1485192"/>
                <a:gd name="connsiteX112" fmla="*/ 254345 w 673307"/>
                <a:gd name="connsiteY112" fmla="*/ 1238867 h 1485192"/>
                <a:gd name="connsiteX113" fmla="*/ 232721 w 673307"/>
                <a:gd name="connsiteY113" fmla="*/ 1238867 h 1485192"/>
                <a:gd name="connsiteX114" fmla="*/ 211097 w 673307"/>
                <a:gd name="connsiteY114" fmla="*/ 1298332 h 1485192"/>
                <a:gd name="connsiteX115" fmla="*/ 202989 w 673307"/>
                <a:gd name="connsiteY115" fmla="*/ 1309144 h 1485192"/>
                <a:gd name="connsiteX116" fmla="*/ 186770 w 673307"/>
                <a:gd name="connsiteY116" fmla="*/ 1336174 h 1485192"/>
                <a:gd name="connsiteX117" fmla="*/ 189473 w 673307"/>
                <a:gd name="connsiteY117" fmla="*/ 1346986 h 1485192"/>
                <a:gd name="connsiteX118" fmla="*/ 227315 w 673307"/>
                <a:gd name="connsiteY118" fmla="*/ 1376718 h 1485192"/>
                <a:gd name="connsiteX119" fmla="*/ 210282 w 673307"/>
                <a:gd name="connsiteY119" fmla="*/ 1393752 h 1485192"/>
                <a:gd name="connsiteX120" fmla="*/ 91440 w 673307"/>
                <a:gd name="connsiteY120" fmla="*/ 1485192 h 1485192"/>
                <a:gd name="connsiteX0" fmla="*/ 0 w 673307"/>
                <a:gd name="connsiteY0" fmla="*/ 132029 h 1393752"/>
                <a:gd name="connsiteX1" fmla="*/ 4769 w 673307"/>
                <a:gd name="connsiteY1" fmla="*/ 127941 h 1393752"/>
                <a:gd name="connsiteX2" fmla="*/ 20987 w 673307"/>
                <a:gd name="connsiteY2" fmla="*/ 129743 h 1393752"/>
                <a:gd name="connsiteX3" fmla="*/ 22790 w 673307"/>
                <a:gd name="connsiteY3" fmla="*/ 140555 h 1393752"/>
                <a:gd name="connsiteX4" fmla="*/ 31799 w 673307"/>
                <a:gd name="connsiteY4" fmla="*/ 140555 h 1393752"/>
                <a:gd name="connsiteX5" fmla="*/ 39007 w 673307"/>
                <a:gd name="connsiteY5" fmla="*/ 151367 h 1393752"/>
                <a:gd name="connsiteX6" fmla="*/ 48017 w 673307"/>
                <a:gd name="connsiteY6" fmla="*/ 151367 h 1393752"/>
                <a:gd name="connsiteX7" fmla="*/ 49819 w 673307"/>
                <a:gd name="connsiteY7" fmla="*/ 171189 h 1393752"/>
                <a:gd name="connsiteX8" fmla="*/ 39007 w 673307"/>
                <a:gd name="connsiteY8" fmla="*/ 191011 h 1393752"/>
                <a:gd name="connsiteX9" fmla="*/ 40809 w 673307"/>
                <a:gd name="connsiteY9" fmla="*/ 201823 h 1393752"/>
                <a:gd name="connsiteX10" fmla="*/ 28195 w 673307"/>
                <a:gd name="connsiteY10" fmla="*/ 221645 h 1393752"/>
                <a:gd name="connsiteX11" fmla="*/ 80454 w 673307"/>
                <a:gd name="connsiteY11" fmla="*/ 245070 h 1393752"/>
                <a:gd name="connsiteX12" fmla="*/ 93067 w 673307"/>
                <a:gd name="connsiteY12" fmla="*/ 241466 h 1393752"/>
                <a:gd name="connsiteX13" fmla="*/ 93067 w 673307"/>
                <a:gd name="connsiteY13" fmla="*/ 227051 h 1393752"/>
                <a:gd name="connsiteX14" fmla="*/ 116493 w 673307"/>
                <a:gd name="connsiteY14" fmla="*/ 198219 h 1393752"/>
                <a:gd name="connsiteX15" fmla="*/ 134512 w 673307"/>
                <a:gd name="connsiteY15" fmla="*/ 198219 h 1393752"/>
                <a:gd name="connsiteX16" fmla="*/ 159741 w 673307"/>
                <a:gd name="connsiteY16" fmla="*/ 201823 h 1393752"/>
                <a:gd name="connsiteX17" fmla="*/ 190374 w 673307"/>
                <a:gd name="connsiteY17" fmla="*/ 196417 h 1393752"/>
                <a:gd name="connsiteX18" fmla="*/ 208394 w 673307"/>
                <a:gd name="connsiteY18" fmla="*/ 180199 h 1393752"/>
                <a:gd name="connsiteX19" fmla="*/ 233622 w 673307"/>
                <a:gd name="connsiteY19" fmla="*/ 182001 h 1393752"/>
                <a:gd name="connsiteX20" fmla="*/ 242631 w 673307"/>
                <a:gd name="connsiteY20" fmla="*/ 174793 h 1393752"/>
                <a:gd name="connsiteX21" fmla="*/ 262454 w 673307"/>
                <a:gd name="connsiteY21" fmla="*/ 187407 h 1393752"/>
                <a:gd name="connsiteX22" fmla="*/ 267860 w 673307"/>
                <a:gd name="connsiteY22" fmla="*/ 207229 h 1393752"/>
                <a:gd name="connsiteX23" fmla="*/ 285879 w 673307"/>
                <a:gd name="connsiteY23" fmla="*/ 192813 h 1393752"/>
                <a:gd name="connsiteX24" fmla="*/ 280474 w 673307"/>
                <a:gd name="connsiteY24" fmla="*/ 176595 h 1393752"/>
                <a:gd name="connsiteX25" fmla="*/ 285879 w 673307"/>
                <a:gd name="connsiteY25" fmla="*/ 165783 h 1393752"/>
                <a:gd name="connsiteX26" fmla="*/ 280474 w 673307"/>
                <a:gd name="connsiteY26" fmla="*/ 138753 h 1393752"/>
                <a:gd name="connsiteX27" fmla="*/ 300295 w 673307"/>
                <a:gd name="connsiteY27" fmla="*/ 118931 h 1393752"/>
                <a:gd name="connsiteX28" fmla="*/ 312909 w 673307"/>
                <a:gd name="connsiteY28" fmla="*/ 113525 h 1393752"/>
                <a:gd name="connsiteX29" fmla="*/ 347148 w 673307"/>
                <a:gd name="connsiteY29" fmla="*/ 95505 h 1393752"/>
                <a:gd name="connsiteX30" fmla="*/ 350751 w 673307"/>
                <a:gd name="connsiteY30" fmla="*/ 63070 h 1393752"/>
                <a:gd name="connsiteX31" fmla="*/ 363365 w 673307"/>
                <a:gd name="connsiteY31" fmla="*/ 37842 h 1393752"/>
                <a:gd name="connsiteX32" fmla="*/ 471484 w 673307"/>
                <a:gd name="connsiteY32" fmla="*/ 0 h 1393752"/>
                <a:gd name="connsiteX33" fmla="*/ 480494 w 673307"/>
                <a:gd name="connsiteY33" fmla="*/ 7208 h 1393752"/>
                <a:gd name="connsiteX34" fmla="*/ 521940 w 673307"/>
                <a:gd name="connsiteY34" fmla="*/ 10812 h 1393752"/>
                <a:gd name="connsiteX35" fmla="*/ 523742 w 673307"/>
                <a:gd name="connsiteY35" fmla="*/ 32436 h 1393752"/>
                <a:gd name="connsiteX36" fmla="*/ 530950 w 673307"/>
                <a:gd name="connsiteY36" fmla="*/ 45050 h 1393752"/>
                <a:gd name="connsiteX37" fmla="*/ 538157 w 673307"/>
                <a:gd name="connsiteY37" fmla="*/ 111723 h 1393752"/>
                <a:gd name="connsiteX38" fmla="*/ 539960 w 673307"/>
                <a:gd name="connsiteY38" fmla="*/ 122535 h 1393752"/>
                <a:gd name="connsiteX39" fmla="*/ 543564 w 673307"/>
                <a:gd name="connsiteY39" fmla="*/ 133347 h 1393752"/>
                <a:gd name="connsiteX40" fmla="*/ 561584 w 673307"/>
                <a:gd name="connsiteY40" fmla="*/ 133347 h 1393752"/>
                <a:gd name="connsiteX41" fmla="*/ 561584 w 673307"/>
                <a:gd name="connsiteY41" fmla="*/ 154971 h 1393752"/>
                <a:gd name="connsiteX42" fmla="*/ 597624 w 673307"/>
                <a:gd name="connsiteY42" fmla="*/ 180199 h 1393752"/>
                <a:gd name="connsiteX43" fmla="*/ 615644 w 673307"/>
                <a:gd name="connsiteY43" fmla="*/ 176595 h 1393752"/>
                <a:gd name="connsiteX44" fmla="*/ 626455 w 673307"/>
                <a:gd name="connsiteY44" fmla="*/ 196417 h 1393752"/>
                <a:gd name="connsiteX45" fmla="*/ 619248 w 673307"/>
                <a:gd name="connsiteY45" fmla="*/ 223447 h 1393752"/>
                <a:gd name="connsiteX46" fmla="*/ 626455 w 673307"/>
                <a:gd name="connsiteY46" fmla="*/ 241466 h 1393752"/>
                <a:gd name="connsiteX47" fmla="*/ 624653 w 673307"/>
                <a:gd name="connsiteY47" fmla="*/ 259486 h 1393752"/>
                <a:gd name="connsiteX48" fmla="*/ 606634 w 673307"/>
                <a:gd name="connsiteY48" fmla="*/ 268496 h 1393752"/>
                <a:gd name="connsiteX49" fmla="*/ 606634 w 673307"/>
                <a:gd name="connsiteY49" fmla="*/ 279308 h 1393752"/>
                <a:gd name="connsiteX50" fmla="*/ 621050 w 673307"/>
                <a:gd name="connsiteY50" fmla="*/ 284714 h 1393752"/>
                <a:gd name="connsiteX51" fmla="*/ 626353 w 673307"/>
                <a:gd name="connsiteY51" fmla="*/ 316536 h 1393752"/>
                <a:gd name="connsiteX52" fmla="*/ 556538 w 673307"/>
                <a:gd name="connsiteY52" fmla="*/ 337693 h 1393752"/>
                <a:gd name="connsiteX53" fmla="*/ 541402 w 673307"/>
                <a:gd name="connsiteY53" fmla="*/ 359316 h 1393752"/>
                <a:gd name="connsiteX54" fmla="*/ 515453 w 673307"/>
                <a:gd name="connsiteY54" fmla="*/ 352829 h 1393752"/>
                <a:gd name="connsiteX55" fmla="*/ 480855 w 673307"/>
                <a:gd name="connsiteY55" fmla="*/ 365804 h 1393752"/>
                <a:gd name="connsiteX56" fmla="*/ 480855 w 673307"/>
                <a:gd name="connsiteY56" fmla="*/ 387427 h 1393752"/>
                <a:gd name="connsiteX57" fmla="*/ 476530 w 673307"/>
                <a:gd name="connsiteY57" fmla="*/ 417701 h 1393752"/>
                <a:gd name="connsiteX58" fmla="*/ 433282 w 673307"/>
                <a:gd name="connsiteY58" fmla="*/ 426350 h 1393752"/>
                <a:gd name="connsiteX59" fmla="*/ 424633 w 673307"/>
                <a:gd name="connsiteY59" fmla="*/ 443649 h 1393752"/>
                <a:gd name="connsiteX60" fmla="*/ 398684 w 673307"/>
                <a:gd name="connsiteY60" fmla="*/ 471760 h 1393752"/>
                <a:gd name="connsiteX61" fmla="*/ 392197 w 673307"/>
                <a:gd name="connsiteY61" fmla="*/ 489059 h 1393752"/>
                <a:gd name="connsiteX62" fmla="*/ 398684 w 673307"/>
                <a:gd name="connsiteY62" fmla="*/ 512846 h 1393752"/>
                <a:gd name="connsiteX63" fmla="*/ 379223 w 673307"/>
                <a:gd name="connsiteY63" fmla="*/ 543119 h 1393752"/>
                <a:gd name="connsiteX64" fmla="*/ 374898 w 673307"/>
                <a:gd name="connsiteY64" fmla="*/ 644751 h 1393752"/>
                <a:gd name="connsiteX65" fmla="*/ 415983 w 673307"/>
                <a:gd name="connsiteY65" fmla="*/ 659888 h 1393752"/>
                <a:gd name="connsiteX66" fmla="*/ 431120 w 673307"/>
                <a:gd name="connsiteY66" fmla="*/ 679349 h 1393752"/>
                <a:gd name="connsiteX67" fmla="*/ 450581 w 673307"/>
                <a:gd name="connsiteY67" fmla="*/ 681512 h 1393752"/>
                <a:gd name="connsiteX68" fmla="*/ 454906 w 673307"/>
                <a:gd name="connsiteY68" fmla="*/ 666375 h 1393752"/>
                <a:gd name="connsiteX69" fmla="*/ 487342 w 673307"/>
                <a:gd name="connsiteY69" fmla="*/ 683674 h 1393752"/>
                <a:gd name="connsiteX70" fmla="*/ 521940 w 673307"/>
                <a:gd name="connsiteY70" fmla="*/ 662050 h 1393752"/>
                <a:gd name="connsiteX71" fmla="*/ 573837 w 673307"/>
                <a:gd name="connsiteY71" fmla="*/ 664213 h 1393752"/>
                <a:gd name="connsiteX72" fmla="*/ 588974 w 673307"/>
                <a:gd name="connsiteY72" fmla="*/ 685836 h 1393752"/>
                <a:gd name="connsiteX73" fmla="*/ 593299 w 673307"/>
                <a:gd name="connsiteY73" fmla="*/ 746383 h 1393752"/>
                <a:gd name="connsiteX74" fmla="*/ 593299 w 673307"/>
                <a:gd name="connsiteY74" fmla="*/ 791793 h 1393752"/>
                <a:gd name="connsiteX75" fmla="*/ 582487 w 673307"/>
                <a:gd name="connsiteY75" fmla="*/ 804768 h 1393752"/>
                <a:gd name="connsiteX76" fmla="*/ 547889 w 673307"/>
                <a:gd name="connsiteY76" fmla="*/ 822067 h 1393752"/>
                <a:gd name="connsiteX77" fmla="*/ 552214 w 673307"/>
                <a:gd name="connsiteY77" fmla="*/ 852340 h 1393752"/>
                <a:gd name="connsiteX78" fmla="*/ 573837 w 673307"/>
                <a:gd name="connsiteY78" fmla="*/ 873964 h 1393752"/>
                <a:gd name="connsiteX79" fmla="*/ 573837 w 673307"/>
                <a:gd name="connsiteY79" fmla="*/ 882613 h 1393752"/>
                <a:gd name="connsiteX80" fmla="*/ 571675 w 673307"/>
                <a:gd name="connsiteY80" fmla="*/ 904237 h 1393752"/>
                <a:gd name="connsiteX81" fmla="*/ 576000 w 673307"/>
                <a:gd name="connsiteY81" fmla="*/ 928024 h 1393752"/>
                <a:gd name="connsiteX82" fmla="*/ 537077 w 673307"/>
                <a:gd name="connsiteY82" fmla="*/ 936673 h 1393752"/>
                <a:gd name="connsiteX83" fmla="*/ 545726 w 673307"/>
                <a:gd name="connsiteY83" fmla="*/ 969109 h 1393752"/>
                <a:gd name="connsiteX84" fmla="*/ 580325 w 673307"/>
                <a:gd name="connsiteY84" fmla="*/ 971271 h 1393752"/>
                <a:gd name="connsiteX85" fmla="*/ 591137 w 673307"/>
                <a:gd name="connsiteY85" fmla="*/ 999382 h 1393752"/>
                <a:gd name="connsiteX86" fmla="*/ 576000 w 673307"/>
                <a:gd name="connsiteY86" fmla="*/ 1018844 h 1393752"/>
                <a:gd name="connsiteX87" fmla="*/ 584649 w 673307"/>
                <a:gd name="connsiteY87" fmla="*/ 1049117 h 1393752"/>
                <a:gd name="connsiteX88" fmla="*/ 580325 w 673307"/>
                <a:gd name="connsiteY88" fmla="*/ 1083715 h 1393752"/>
                <a:gd name="connsiteX89" fmla="*/ 643574 w 673307"/>
                <a:gd name="connsiteY89" fmla="*/ 1130098 h 1393752"/>
                <a:gd name="connsiteX90" fmla="*/ 643574 w 673307"/>
                <a:gd name="connsiteY90" fmla="*/ 1152371 h 1393752"/>
                <a:gd name="connsiteX91" fmla="*/ 659793 w 673307"/>
                <a:gd name="connsiteY91" fmla="*/ 1165886 h 1393752"/>
                <a:gd name="connsiteX92" fmla="*/ 673307 w 673307"/>
                <a:gd name="connsiteY92" fmla="*/ 1176698 h 1393752"/>
                <a:gd name="connsiteX93" fmla="*/ 659793 w 673307"/>
                <a:gd name="connsiteY93" fmla="*/ 1214540 h 1393752"/>
                <a:gd name="connsiteX94" fmla="*/ 627357 w 673307"/>
                <a:gd name="connsiteY94" fmla="*/ 1214540 h 1393752"/>
                <a:gd name="connsiteX95" fmla="*/ 619248 w 673307"/>
                <a:gd name="connsiteY95" fmla="*/ 1225351 h 1393752"/>
                <a:gd name="connsiteX96" fmla="*/ 616545 w 673307"/>
                <a:gd name="connsiteY96" fmla="*/ 1249679 h 1393752"/>
                <a:gd name="connsiteX97" fmla="*/ 557079 w 673307"/>
                <a:gd name="connsiteY97" fmla="*/ 1249679 h 1393752"/>
                <a:gd name="connsiteX98" fmla="*/ 557079 w 673307"/>
                <a:gd name="connsiteY98" fmla="*/ 1214540 h 1393752"/>
                <a:gd name="connsiteX99" fmla="*/ 543564 w 673307"/>
                <a:gd name="connsiteY99" fmla="*/ 1201024 h 1393752"/>
                <a:gd name="connsiteX100" fmla="*/ 527347 w 673307"/>
                <a:gd name="connsiteY100" fmla="*/ 1206431 h 1393752"/>
                <a:gd name="connsiteX101" fmla="*/ 511128 w 673307"/>
                <a:gd name="connsiteY101" fmla="*/ 1201024 h 1393752"/>
                <a:gd name="connsiteX102" fmla="*/ 467880 w 673307"/>
                <a:gd name="connsiteY102" fmla="*/ 1203728 h 1393752"/>
                <a:gd name="connsiteX103" fmla="*/ 459771 w 673307"/>
                <a:gd name="connsiteY103" fmla="*/ 1211836 h 1393752"/>
                <a:gd name="connsiteX104" fmla="*/ 454366 w 673307"/>
                <a:gd name="connsiteY104" fmla="*/ 1222648 h 1393752"/>
                <a:gd name="connsiteX105" fmla="*/ 430038 w 673307"/>
                <a:gd name="connsiteY105" fmla="*/ 1225351 h 1393752"/>
                <a:gd name="connsiteX106" fmla="*/ 413821 w 673307"/>
                <a:gd name="connsiteY106" fmla="*/ 1211836 h 1393752"/>
                <a:gd name="connsiteX107" fmla="*/ 413821 w 673307"/>
                <a:gd name="connsiteY107" fmla="*/ 1192916 h 1393752"/>
                <a:gd name="connsiteX108" fmla="*/ 411118 w 673307"/>
                <a:gd name="connsiteY108" fmla="*/ 1173995 h 1393752"/>
                <a:gd name="connsiteX109" fmla="*/ 394900 w 673307"/>
                <a:gd name="connsiteY109" fmla="*/ 1160480 h 1393752"/>
                <a:gd name="connsiteX110" fmla="*/ 346247 w 673307"/>
                <a:gd name="connsiteY110" fmla="*/ 1149668 h 1393752"/>
                <a:gd name="connsiteX111" fmla="*/ 273266 w 673307"/>
                <a:gd name="connsiteY111" fmla="*/ 1265896 h 1393752"/>
                <a:gd name="connsiteX112" fmla="*/ 254345 w 673307"/>
                <a:gd name="connsiteY112" fmla="*/ 1238867 h 1393752"/>
                <a:gd name="connsiteX113" fmla="*/ 232721 w 673307"/>
                <a:gd name="connsiteY113" fmla="*/ 1238867 h 1393752"/>
                <a:gd name="connsiteX114" fmla="*/ 211097 w 673307"/>
                <a:gd name="connsiteY114" fmla="*/ 1298332 h 1393752"/>
                <a:gd name="connsiteX115" fmla="*/ 202989 w 673307"/>
                <a:gd name="connsiteY115" fmla="*/ 1309144 h 1393752"/>
                <a:gd name="connsiteX116" fmla="*/ 186770 w 673307"/>
                <a:gd name="connsiteY116" fmla="*/ 1336174 h 1393752"/>
                <a:gd name="connsiteX117" fmla="*/ 189473 w 673307"/>
                <a:gd name="connsiteY117" fmla="*/ 1346986 h 1393752"/>
                <a:gd name="connsiteX118" fmla="*/ 227315 w 673307"/>
                <a:gd name="connsiteY118" fmla="*/ 1376718 h 1393752"/>
                <a:gd name="connsiteX119" fmla="*/ 210282 w 673307"/>
                <a:gd name="connsiteY119" fmla="*/ 139375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73307" h="1393752">
                  <a:moveTo>
                    <a:pt x="0" y="132029"/>
                  </a:move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lnTo>
                    <a:pt x="471484" y="0"/>
                  </a:ln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9B0D19D-CA00-CDD4-F09B-38A52A23B50C}"/>
                </a:ext>
              </a:extLst>
            </p:cNvPr>
            <p:cNvSpPr/>
            <p:nvPr/>
          </p:nvSpPr>
          <p:spPr>
            <a:xfrm>
              <a:off x="679504" y="864271"/>
              <a:ext cx="1269314" cy="1205006"/>
            </a:xfrm>
            <a:custGeom>
              <a:avLst/>
              <a:gdLst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1244545 w 1329866"/>
                <a:gd name="connsiteY3" fmla="*/ 321592 h 1276544"/>
                <a:gd name="connsiteX4" fmla="*/ 234895 w 1329866"/>
                <a:gd name="connsiteY4" fmla="*/ 1240754 h 1276544"/>
                <a:gd name="connsiteX5" fmla="*/ 158695 w 1329866"/>
                <a:gd name="connsiteY5" fmla="*/ 1264567 h 1276544"/>
                <a:gd name="connsiteX6" fmla="*/ 0 w 1329866"/>
                <a:gd name="connsiteY6" fmla="*/ 1276544 h 1276544"/>
                <a:gd name="connsiteX7" fmla="*/ 0 w 1329866"/>
                <a:gd name="connsiteY7" fmla="*/ 1205006 h 1276544"/>
                <a:gd name="connsiteX8" fmla="*/ 24590 w 1329866"/>
                <a:gd name="connsiteY8" fmla="*/ 1182382 h 1276544"/>
                <a:gd name="connsiteX9" fmla="*/ 51621 w 1329866"/>
                <a:gd name="connsiteY9" fmla="*/ 1181031 h 1276544"/>
                <a:gd name="connsiteX10" fmla="*/ 107031 w 1329866"/>
                <a:gd name="connsiteY10" fmla="*/ 1122917 h 1276544"/>
                <a:gd name="connsiteX11" fmla="*/ 135412 w 1329866"/>
                <a:gd name="connsiteY11" fmla="*/ 1124268 h 1276544"/>
                <a:gd name="connsiteX12" fmla="*/ 147576 w 1329866"/>
                <a:gd name="connsiteY12" fmla="*/ 1135080 h 1276544"/>
                <a:gd name="connsiteX13" fmla="*/ 198933 w 1329866"/>
                <a:gd name="connsiteY13" fmla="*/ 1124268 h 1276544"/>
                <a:gd name="connsiteX14" fmla="*/ 212448 w 1329866"/>
                <a:gd name="connsiteY14" fmla="*/ 1122917 h 1276544"/>
                <a:gd name="connsiteX15" fmla="*/ 231369 w 1329866"/>
                <a:gd name="connsiteY15" fmla="*/ 1120214 h 1276544"/>
                <a:gd name="connsiteX16" fmla="*/ 244884 w 1329866"/>
                <a:gd name="connsiteY16" fmla="*/ 1097239 h 1276544"/>
                <a:gd name="connsiteX17" fmla="*/ 274617 w 1329866"/>
                <a:gd name="connsiteY17" fmla="*/ 1087778 h 1276544"/>
                <a:gd name="connsiteX18" fmla="*/ 358409 w 1329866"/>
                <a:gd name="connsiteY18" fmla="*/ 1012095 h 1276544"/>
                <a:gd name="connsiteX19" fmla="*/ 389493 w 1329866"/>
                <a:gd name="connsiteY19" fmla="*/ 968847 h 1276544"/>
                <a:gd name="connsiteX20" fmla="*/ 457068 w 1329866"/>
                <a:gd name="connsiteY20" fmla="*/ 921544 h 1276544"/>
                <a:gd name="connsiteX21" fmla="*/ 501667 w 1329866"/>
                <a:gd name="connsiteY21" fmla="*/ 899921 h 1276544"/>
                <a:gd name="connsiteX22" fmla="*/ 535454 w 1329866"/>
                <a:gd name="connsiteY22" fmla="*/ 848564 h 1276544"/>
                <a:gd name="connsiteX23" fmla="*/ 558430 w 1329866"/>
                <a:gd name="connsiteY23" fmla="*/ 790450 h 1276544"/>
                <a:gd name="connsiteX24" fmla="*/ 586811 w 1329866"/>
                <a:gd name="connsiteY24" fmla="*/ 766123 h 1276544"/>
                <a:gd name="connsiteX25" fmla="*/ 592217 w 1329866"/>
                <a:gd name="connsiteY25" fmla="*/ 745850 h 1276544"/>
                <a:gd name="connsiteX26" fmla="*/ 631410 w 1329866"/>
                <a:gd name="connsiteY26" fmla="*/ 705306 h 1276544"/>
                <a:gd name="connsiteX27" fmla="*/ 650330 w 1329866"/>
                <a:gd name="connsiteY27" fmla="*/ 682331 h 1276544"/>
                <a:gd name="connsiteX28" fmla="*/ 659792 w 1329866"/>
                <a:gd name="connsiteY28" fmla="*/ 660707 h 1276544"/>
                <a:gd name="connsiteX29" fmla="*/ 685470 w 1329866"/>
                <a:gd name="connsiteY29" fmla="*/ 626919 h 1276544"/>
                <a:gd name="connsiteX30" fmla="*/ 696282 w 1329866"/>
                <a:gd name="connsiteY30" fmla="*/ 582321 h 1276544"/>
                <a:gd name="connsiteX31" fmla="*/ 711147 w 1329866"/>
                <a:gd name="connsiteY31" fmla="*/ 522855 h 1276544"/>
                <a:gd name="connsiteX32" fmla="*/ 711147 w 1329866"/>
                <a:gd name="connsiteY32" fmla="*/ 509340 h 1276544"/>
                <a:gd name="connsiteX33" fmla="*/ 710249 w 1329866"/>
                <a:gd name="connsiteY33" fmla="*/ 502559 h 1276544"/>
                <a:gd name="connsiteX34" fmla="*/ 744935 w 1329866"/>
                <a:gd name="connsiteY34" fmla="*/ 424196 h 1276544"/>
                <a:gd name="connsiteX35" fmla="*/ 804401 w 1329866"/>
                <a:gd name="connsiteY35" fmla="*/ 371488 h 1276544"/>
                <a:gd name="connsiteX36" fmla="*/ 880085 w 1329866"/>
                <a:gd name="connsiteY36" fmla="*/ 328240 h 1276544"/>
                <a:gd name="connsiteX37" fmla="*/ 957119 w 1329866"/>
                <a:gd name="connsiteY37" fmla="*/ 270126 h 1276544"/>
                <a:gd name="connsiteX38" fmla="*/ 1016585 w 1329866"/>
                <a:gd name="connsiteY38" fmla="*/ 249854 h 1276544"/>
                <a:gd name="connsiteX39" fmla="*/ 1076050 w 1329866"/>
                <a:gd name="connsiteY39" fmla="*/ 234987 h 1276544"/>
                <a:gd name="connsiteX40" fmla="*/ 1097674 w 1329866"/>
                <a:gd name="connsiteY40" fmla="*/ 205254 h 1276544"/>
                <a:gd name="connsiteX41" fmla="*/ 1107135 w 1329866"/>
                <a:gd name="connsiteY41" fmla="*/ 203903 h 1276544"/>
                <a:gd name="connsiteX42" fmla="*/ 1143624 w 1329866"/>
                <a:gd name="connsiteY42" fmla="*/ 186333 h 1276544"/>
                <a:gd name="connsiteX43" fmla="*/ 1197685 w 1329866"/>
                <a:gd name="connsiteY43" fmla="*/ 128220 h 1276544"/>
                <a:gd name="connsiteX44" fmla="*/ 1246338 w 1329866"/>
                <a:gd name="connsiteY44" fmla="*/ 61996 h 1276544"/>
                <a:gd name="connsiteX45" fmla="*/ 1269314 w 1329866"/>
                <a:gd name="connsiteY45" fmla="*/ 9288 h 1276544"/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234895 w 1329866"/>
                <a:gd name="connsiteY3" fmla="*/ 1240754 h 1276544"/>
                <a:gd name="connsiteX4" fmla="*/ 158695 w 1329866"/>
                <a:gd name="connsiteY4" fmla="*/ 1264567 h 1276544"/>
                <a:gd name="connsiteX5" fmla="*/ 0 w 1329866"/>
                <a:gd name="connsiteY5" fmla="*/ 1276544 h 1276544"/>
                <a:gd name="connsiteX6" fmla="*/ 0 w 1329866"/>
                <a:gd name="connsiteY6" fmla="*/ 1205006 h 1276544"/>
                <a:gd name="connsiteX7" fmla="*/ 24590 w 1329866"/>
                <a:gd name="connsiteY7" fmla="*/ 1182382 h 1276544"/>
                <a:gd name="connsiteX8" fmla="*/ 51621 w 1329866"/>
                <a:gd name="connsiteY8" fmla="*/ 1181031 h 1276544"/>
                <a:gd name="connsiteX9" fmla="*/ 107031 w 1329866"/>
                <a:gd name="connsiteY9" fmla="*/ 1122917 h 1276544"/>
                <a:gd name="connsiteX10" fmla="*/ 135412 w 1329866"/>
                <a:gd name="connsiteY10" fmla="*/ 1124268 h 1276544"/>
                <a:gd name="connsiteX11" fmla="*/ 147576 w 1329866"/>
                <a:gd name="connsiteY11" fmla="*/ 1135080 h 1276544"/>
                <a:gd name="connsiteX12" fmla="*/ 198933 w 1329866"/>
                <a:gd name="connsiteY12" fmla="*/ 1124268 h 1276544"/>
                <a:gd name="connsiteX13" fmla="*/ 212448 w 1329866"/>
                <a:gd name="connsiteY13" fmla="*/ 1122917 h 1276544"/>
                <a:gd name="connsiteX14" fmla="*/ 231369 w 1329866"/>
                <a:gd name="connsiteY14" fmla="*/ 1120214 h 1276544"/>
                <a:gd name="connsiteX15" fmla="*/ 244884 w 1329866"/>
                <a:gd name="connsiteY15" fmla="*/ 1097239 h 1276544"/>
                <a:gd name="connsiteX16" fmla="*/ 274617 w 1329866"/>
                <a:gd name="connsiteY16" fmla="*/ 1087778 h 1276544"/>
                <a:gd name="connsiteX17" fmla="*/ 358409 w 1329866"/>
                <a:gd name="connsiteY17" fmla="*/ 1012095 h 1276544"/>
                <a:gd name="connsiteX18" fmla="*/ 389493 w 1329866"/>
                <a:gd name="connsiteY18" fmla="*/ 968847 h 1276544"/>
                <a:gd name="connsiteX19" fmla="*/ 457068 w 1329866"/>
                <a:gd name="connsiteY19" fmla="*/ 921544 h 1276544"/>
                <a:gd name="connsiteX20" fmla="*/ 501667 w 1329866"/>
                <a:gd name="connsiteY20" fmla="*/ 899921 h 1276544"/>
                <a:gd name="connsiteX21" fmla="*/ 535454 w 1329866"/>
                <a:gd name="connsiteY21" fmla="*/ 848564 h 1276544"/>
                <a:gd name="connsiteX22" fmla="*/ 558430 w 1329866"/>
                <a:gd name="connsiteY22" fmla="*/ 790450 h 1276544"/>
                <a:gd name="connsiteX23" fmla="*/ 586811 w 1329866"/>
                <a:gd name="connsiteY23" fmla="*/ 766123 h 1276544"/>
                <a:gd name="connsiteX24" fmla="*/ 592217 w 1329866"/>
                <a:gd name="connsiteY24" fmla="*/ 745850 h 1276544"/>
                <a:gd name="connsiteX25" fmla="*/ 631410 w 1329866"/>
                <a:gd name="connsiteY25" fmla="*/ 705306 h 1276544"/>
                <a:gd name="connsiteX26" fmla="*/ 650330 w 1329866"/>
                <a:gd name="connsiteY26" fmla="*/ 682331 h 1276544"/>
                <a:gd name="connsiteX27" fmla="*/ 659792 w 1329866"/>
                <a:gd name="connsiteY27" fmla="*/ 660707 h 1276544"/>
                <a:gd name="connsiteX28" fmla="*/ 685470 w 1329866"/>
                <a:gd name="connsiteY28" fmla="*/ 626919 h 1276544"/>
                <a:gd name="connsiteX29" fmla="*/ 696282 w 1329866"/>
                <a:gd name="connsiteY29" fmla="*/ 582321 h 1276544"/>
                <a:gd name="connsiteX30" fmla="*/ 711147 w 1329866"/>
                <a:gd name="connsiteY30" fmla="*/ 522855 h 1276544"/>
                <a:gd name="connsiteX31" fmla="*/ 711147 w 1329866"/>
                <a:gd name="connsiteY31" fmla="*/ 509340 h 1276544"/>
                <a:gd name="connsiteX32" fmla="*/ 710249 w 1329866"/>
                <a:gd name="connsiteY32" fmla="*/ 502559 h 1276544"/>
                <a:gd name="connsiteX33" fmla="*/ 744935 w 1329866"/>
                <a:gd name="connsiteY33" fmla="*/ 424196 h 1276544"/>
                <a:gd name="connsiteX34" fmla="*/ 804401 w 1329866"/>
                <a:gd name="connsiteY34" fmla="*/ 371488 h 1276544"/>
                <a:gd name="connsiteX35" fmla="*/ 880085 w 1329866"/>
                <a:gd name="connsiteY35" fmla="*/ 328240 h 1276544"/>
                <a:gd name="connsiteX36" fmla="*/ 957119 w 1329866"/>
                <a:gd name="connsiteY36" fmla="*/ 270126 h 1276544"/>
                <a:gd name="connsiteX37" fmla="*/ 1016585 w 1329866"/>
                <a:gd name="connsiteY37" fmla="*/ 249854 h 1276544"/>
                <a:gd name="connsiteX38" fmla="*/ 1076050 w 1329866"/>
                <a:gd name="connsiteY38" fmla="*/ 234987 h 1276544"/>
                <a:gd name="connsiteX39" fmla="*/ 1097674 w 1329866"/>
                <a:gd name="connsiteY39" fmla="*/ 205254 h 1276544"/>
                <a:gd name="connsiteX40" fmla="*/ 1107135 w 1329866"/>
                <a:gd name="connsiteY40" fmla="*/ 203903 h 1276544"/>
                <a:gd name="connsiteX41" fmla="*/ 1143624 w 1329866"/>
                <a:gd name="connsiteY41" fmla="*/ 186333 h 1276544"/>
                <a:gd name="connsiteX42" fmla="*/ 1197685 w 1329866"/>
                <a:gd name="connsiteY42" fmla="*/ 128220 h 1276544"/>
                <a:gd name="connsiteX43" fmla="*/ 1246338 w 1329866"/>
                <a:gd name="connsiteY43" fmla="*/ 61996 h 1276544"/>
                <a:gd name="connsiteX44" fmla="*/ 1269314 w 1329866"/>
                <a:gd name="connsiteY44" fmla="*/ 9288 h 1276544"/>
                <a:gd name="connsiteX45" fmla="*/ 1269314 w 1329866"/>
                <a:gd name="connsiteY45" fmla="*/ 0 h 1276544"/>
                <a:gd name="connsiteX0" fmla="*/ 1263595 w 1355035"/>
                <a:gd name="connsiteY0" fmla="*/ 283492 h 1276544"/>
                <a:gd name="connsiteX1" fmla="*/ 234895 w 1355035"/>
                <a:gd name="connsiteY1" fmla="*/ 1240754 h 1276544"/>
                <a:gd name="connsiteX2" fmla="*/ 158695 w 1355035"/>
                <a:gd name="connsiteY2" fmla="*/ 1264567 h 1276544"/>
                <a:gd name="connsiteX3" fmla="*/ 0 w 1355035"/>
                <a:gd name="connsiteY3" fmla="*/ 1276544 h 1276544"/>
                <a:gd name="connsiteX4" fmla="*/ 0 w 1355035"/>
                <a:gd name="connsiteY4" fmla="*/ 1205006 h 1276544"/>
                <a:gd name="connsiteX5" fmla="*/ 24590 w 1355035"/>
                <a:gd name="connsiteY5" fmla="*/ 1182382 h 1276544"/>
                <a:gd name="connsiteX6" fmla="*/ 51621 w 1355035"/>
                <a:gd name="connsiteY6" fmla="*/ 1181031 h 1276544"/>
                <a:gd name="connsiteX7" fmla="*/ 107031 w 1355035"/>
                <a:gd name="connsiteY7" fmla="*/ 1122917 h 1276544"/>
                <a:gd name="connsiteX8" fmla="*/ 135412 w 1355035"/>
                <a:gd name="connsiteY8" fmla="*/ 1124268 h 1276544"/>
                <a:gd name="connsiteX9" fmla="*/ 147576 w 1355035"/>
                <a:gd name="connsiteY9" fmla="*/ 1135080 h 1276544"/>
                <a:gd name="connsiteX10" fmla="*/ 198933 w 1355035"/>
                <a:gd name="connsiteY10" fmla="*/ 1124268 h 1276544"/>
                <a:gd name="connsiteX11" fmla="*/ 212448 w 1355035"/>
                <a:gd name="connsiteY11" fmla="*/ 1122917 h 1276544"/>
                <a:gd name="connsiteX12" fmla="*/ 231369 w 1355035"/>
                <a:gd name="connsiteY12" fmla="*/ 1120214 h 1276544"/>
                <a:gd name="connsiteX13" fmla="*/ 244884 w 1355035"/>
                <a:gd name="connsiteY13" fmla="*/ 1097239 h 1276544"/>
                <a:gd name="connsiteX14" fmla="*/ 274617 w 1355035"/>
                <a:gd name="connsiteY14" fmla="*/ 1087778 h 1276544"/>
                <a:gd name="connsiteX15" fmla="*/ 358409 w 1355035"/>
                <a:gd name="connsiteY15" fmla="*/ 1012095 h 1276544"/>
                <a:gd name="connsiteX16" fmla="*/ 389493 w 1355035"/>
                <a:gd name="connsiteY16" fmla="*/ 968847 h 1276544"/>
                <a:gd name="connsiteX17" fmla="*/ 457068 w 1355035"/>
                <a:gd name="connsiteY17" fmla="*/ 921544 h 1276544"/>
                <a:gd name="connsiteX18" fmla="*/ 501667 w 1355035"/>
                <a:gd name="connsiteY18" fmla="*/ 899921 h 1276544"/>
                <a:gd name="connsiteX19" fmla="*/ 535454 w 1355035"/>
                <a:gd name="connsiteY19" fmla="*/ 848564 h 1276544"/>
                <a:gd name="connsiteX20" fmla="*/ 558430 w 1355035"/>
                <a:gd name="connsiteY20" fmla="*/ 790450 h 1276544"/>
                <a:gd name="connsiteX21" fmla="*/ 586811 w 1355035"/>
                <a:gd name="connsiteY21" fmla="*/ 766123 h 1276544"/>
                <a:gd name="connsiteX22" fmla="*/ 592217 w 1355035"/>
                <a:gd name="connsiteY22" fmla="*/ 745850 h 1276544"/>
                <a:gd name="connsiteX23" fmla="*/ 631410 w 1355035"/>
                <a:gd name="connsiteY23" fmla="*/ 705306 h 1276544"/>
                <a:gd name="connsiteX24" fmla="*/ 650330 w 1355035"/>
                <a:gd name="connsiteY24" fmla="*/ 682331 h 1276544"/>
                <a:gd name="connsiteX25" fmla="*/ 659792 w 1355035"/>
                <a:gd name="connsiteY25" fmla="*/ 660707 h 1276544"/>
                <a:gd name="connsiteX26" fmla="*/ 685470 w 1355035"/>
                <a:gd name="connsiteY26" fmla="*/ 626919 h 1276544"/>
                <a:gd name="connsiteX27" fmla="*/ 696282 w 1355035"/>
                <a:gd name="connsiteY27" fmla="*/ 582321 h 1276544"/>
                <a:gd name="connsiteX28" fmla="*/ 711147 w 1355035"/>
                <a:gd name="connsiteY28" fmla="*/ 522855 h 1276544"/>
                <a:gd name="connsiteX29" fmla="*/ 711147 w 1355035"/>
                <a:gd name="connsiteY29" fmla="*/ 509340 h 1276544"/>
                <a:gd name="connsiteX30" fmla="*/ 710249 w 1355035"/>
                <a:gd name="connsiteY30" fmla="*/ 502559 h 1276544"/>
                <a:gd name="connsiteX31" fmla="*/ 744935 w 1355035"/>
                <a:gd name="connsiteY31" fmla="*/ 424196 h 1276544"/>
                <a:gd name="connsiteX32" fmla="*/ 804401 w 1355035"/>
                <a:gd name="connsiteY32" fmla="*/ 371488 h 1276544"/>
                <a:gd name="connsiteX33" fmla="*/ 880085 w 1355035"/>
                <a:gd name="connsiteY33" fmla="*/ 328240 h 1276544"/>
                <a:gd name="connsiteX34" fmla="*/ 957119 w 1355035"/>
                <a:gd name="connsiteY34" fmla="*/ 270126 h 1276544"/>
                <a:gd name="connsiteX35" fmla="*/ 1016585 w 1355035"/>
                <a:gd name="connsiteY35" fmla="*/ 249854 h 1276544"/>
                <a:gd name="connsiteX36" fmla="*/ 1076050 w 1355035"/>
                <a:gd name="connsiteY36" fmla="*/ 234987 h 1276544"/>
                <a:gd name="connsiteX37" fmla="*/ 1097674 w 1355035"/>
                <a:gd name="connsiteY37" fmla="*/ 205254 h 1276544"/>
                <a:gd name="connsiteX38" fmla="*/ 1107135 w 1355035"/>
                <a:gd name="connsiteY38" fmla="*/ 203903 h 1276544"/>
                <a:gd name="connsiteX39" fmla="*/ 1143624 w 1355035"/>
                <a:gd name="connsiteY39" fmla="*/ 186333 h 1276544"/>
                <a:gd name="connsiteX40" fmla="*/ 1197685 w 1355035"/>
                <a:gd name="connsiteY40" fmla="*/ 128220 h 1276544"/>
                <a:gd name="connsiteX41" fmla="*/ 1246338 w 1355035"/>
                <a:gd name="connsiteY41" fmla="*/ 61996 h 1276544"/>
                <a:gd name="connsiteX42" fmla="*/ 1269314 w 1355035"/>
                <a:gd name="connsiteY42" fmla="*/ 9288 h 1276544"/>
                <a:gd name="connsiteX43" fmla="*/ 1269314 w 1355035"/>
                <a:gd name="connsiteY43" fmla="*/ 0 h 1276544"/>
                <a:gd name="connsiteX44" fmla="*/ 1329866 w 1355035"/>
                <a:gd name="connsiteY44" fmla="*/ 0 h 1276544"/>
                <a:gd name="connsiteX45" fmla="*/ 1355035 w 1355035"/>
                <a:gd name="connsiteY45" fmla="*/ 374932 h 1276544"/>
                <a:gd name="connsiteX0" fmla="*/ 234895 w 1355035"/>
                <a:gd name="connsiteY0" fmla="*/ 1240754 h 1276544"/>
                <a:gd name="connsiteX1" fmla="*/ 158695 w 1355035"/>
                <a:gd name="connsiteY1" fmla="*/ 1264567 h 1276544"/>
                <a:gd name="connsiteX2" fmla="*/ 0 w 1355035"/>
                <a:gd name="connsiteY2" fmla="*/ 1276544 h 1276544"/>
                <a:gd name="connsiteX3" fmla="*/ 0 w 1355035"/>
                <a:gd name="connsiteY3" fmla="*/ 1205006 h 1276544"/>
                <a:gd name="connsiteX4" fmla="*/ 24590 w 1355035"/>
                <a:gd name="connsiteY4" fmla="*/ 1182382 h 1276544"/>
                <a:gd name="connsiteX5" fmla="*/ 51621 w 1355035"/>
                <a:gd name="connsiteY5" fmla="*/ 1181031 h 1276544"/>
                <a:gd name="connsiteX6" fmla="*/ 107031 w 1355035"/>
                <a:gd name="connsiteY6" fmla="*/ 1122917 h 1276544"/>
                <a:gd name="connsiteX7" fmla="*/ 135412 w 1355035"/>
                <a:gd name="connsiteY7" fmla="*/ 1124268 h 1276544"/>
                <a:gd name="connsiteX8" fmla="*/ 147576 w 1355035"/>
                <a:gd name="connsiteY8" fmla="*/ 1135080 h 1276544"/>
                <a:gd name="connsiteX9" fmla="*/ 198933 w 1355035"/>
                <a:gd name="connsiteY9" fmla="*/ 1124268 h 1276544"/>
                <a:gd name="connsiteX10" fmla="*/ 212448 w 1355035"/>
                <a:gd name="connsiteY10" fmla="*/ 1122917 h 1276544"/>
                <a:gd name="connsiteX11" fmla="*/ 231369 w 1355035"/>
                <a:gd name="connsiteY11" fmla="*/ 1120214 h 1276544"/>
                <a:gd name="connsiteX12" fmla="*/ 244884 w 1355035"/>
                <a:gd name="connsiteY12" fmla="*/ 1097239 h 1276544"/>
                <a:gd name="connsiteX13" fmla="*/ 274617 w 1355035"/>
                <a:gd name="connsiteY13" fmla="*/ 1087778 h 1276544"/>
                <a:gd name="connsiteX14" fmla="*/ 358409 w 1355035"/>
                <a:gd name="connsiteY14" fmla="*/ 1012095 h 1276544"/>
                <a:gd name="connsiteX15" fmla="*/ 389493 w 1355035"/>
                <a:gd name="connsiteY15" fmla="*/ 968847 h 1276544"/>
                <a:gd name="connsiteX16" fmla="*/ 457068 w 1355035"/>
                <a:gd name="connsiteY16" fmla="*/ 921544 h 1276544"/>
                <a:gd name="connsiteX17" fmla="*/ 501667 w 1355035"/>
                <a:gd name="connsiteY17" fmla="*/ 899921 h 1276544"/>
                <a:gd name="connsiteX18" fmla="*/ 535454 w 1355035"/>
                <a:gd name="connsiteY18" fmla="*/ 848564 h 1276544"/>
                <a:gd name="connsiteX19" fmla="*/ 558430 w 1355035"/>
                <a:gd name="connsiteY19" fmla="*/ 790450 h 1276544"/>
                <a:gd name="connsiteX20" fmla="*/ 586811 w 1355035"/>
                <a:gd name="connsiteY20" fmla="*/ 766123 h 1276544"/>
                <a:gd name="connsiteX21" fmla="*/ 592217 w 1355035"/>
                <a:gd name="connsiteY21" fmla="*/ 745850 h 1276544"/>
                <a:gd name="connsiteX22" fmla="*/ 631410 w 1355035"/>
                <a:gd name="connsiteY22" fmla="*/ 705306 h 1276544"/>
                <a:gd name="connsiteX23" fmla="*/ 650330 w 1355035"/>
                <a:gd name="connsiteY23" fmla="*/ 682331 h 1276544"/>
                <a:gd name="connsiteX24" fmla="*/ 659792 w 1355035"/>
                <a:gd name="connsiteY24" fmla="*/ 660707 h 1276544"/>
                <a:gd name="connsiteX25" fmla="*/ 685470 w 1355035"/>
                <a:gd name="connsiteY25" fmla="*/ 626919 h 1276544"/>
                <a:gd name="connsiteX26" fmla="*/ 696282 w 1355035"/>
                <a:gd name="connsiteY26" fmla="*/ 582321 h 1276544"/>
                <a:gd name="connsiteX27" fmla="*/ 711147 w 1355035"/>
                <a:gd name="connsiteY27" fmla="*/ 522855 h 1276544"/>
                <a:gd name="connsiteX28" fmla="*/ 711147 w 1355035"/>
                <a:gd name="connsiteY28" fmla="*/ 509340 h 1276544"/>
                <a:gd name="connsiteX29" fmla="*/ 710249 w 1355035"/>
                <a:gd name="connsiteY29" fmla="*/ 502559 h 1276544"/>
                <a:gd name="connsiteX30" fmla="*/ 744935 w 1355035"/>
                <a:gd name="connsiteY30" fmla="*/ 424196 h 1276544"/>
                <a:gd name="connsiteX31" fmla="*/ 804401 w 1355035"/>
                <a:gd name="connsiteY31" fmla="*/ 371488 h 1276544"/>
                <a:gd name="connsiteX32" fmla="*/ 880085 w 1355035"/>
                <a:gd name="connsiteY32" fmla="*/ 328240 h 1276544"/>
                <a:gd name="connsiteX33" fmla="*/ 957119 w 1355035"/>
                <a:gd name="connsiteY33" fmla="*/ 270126 h 1276544"/>
                <a:gd name="connsiteX34" fmla="*/ 1016585 w 1355035"/>
                <a:gd name="connsiteY34" fmla="*/ 249854 h 1276544"/>
                <a:gd name="connsiteX35" fmla="*/ 1076050 w 1355035"/>
                <a:gd name="connsiteY35" fmla="*/ 234987 h 1276544"/>
                <a:gd name="connsiteX36" fmla="*/ 1097674 w 1355035"/>
                <a:gd name="connsiteY36" fmla="*/ 205254 h 1276544"/>
                <a:gd name="connsiteX37" fmla="*/ 1107135 w 1355035"/>
                <a:gd name="connsiteY37" fmla="*/ 203903 h 1276544"/>
                <a:gd name="connsiteX38" fmla="*/ 1143624 w 1355035"/>
                <a:gd name="connsiteY38" fmla="*/ 186333 h 1276544"/>
                <a:gd name="connsiteX39" fmla="*/ 1197685 w 1355035"/>
                <a:gd name="connsiteY39" fmla="*/ 128220 h 1276544"/>
                <a:gd name="connsiteX40" fmla="*/ 1246338 w 1355035"/>
                <a:gd name="connsiteY40" fmla="*/ 61996 h 1276544"/>
                <a:gd name="connsiteX41" fmla="*/ 1269314 w 1355035"/>
                <a:gd name="connsiteY41" fmla="*/ 9288 h 1276544"/>
                <a:gd name="connsiteX42" fmla="*/ 1269314 w 1355035"/>
                <a:gd name="connsiteY42" fmla="*/ 0 h 1276544"/>
                <a:gd name="connsiteX43" fmla="*/ 1329866 w 1355035"/>
                <a:gd name="connsiteY43" fmla="*/ 0 h 1276544"/>
                <a:gd name="connsiteX44" fmla="*/ 1355035 w 1355035"/>
                <a:gd name="connsiteY44" fmla="*/ 374932 h 1276544"/>
                <a:gd name="connsiteX0" fmla="*/ 234895 w 1329866"/>
                <a:gd name="connsiteY0" fmla="*/ 1240754 h 1276544"/>
                <a:gd name="connsiteX1" fmla="*/ 158695 w 1329866"/>
                <a:gd name="connsiteY1" fmla="*/ 1264567 h 1276544"/>
                <a:gd name="connsiteX2" fmla="*/ 0 w 1329866"/>
                <a:gd name="connsiteY2" fmla="*/ 1276544 h 1276544"/>
                <a:gd name="connsiteX3" fmla="*/ 0 w 1329866"/>
                <a:gd name="connsiteY3" fmla="*/ 1205006 h 1276544"/>
                <a:gd name="connsiteX4" fmla="*/ 24590 w 1329866"/>
                <a:gd name="connsiteY4" fmla="*/ 1182382 h 1276544"/>
                <a:gd name="connsiteX5" fmla="*/ 51621 w 1329866"/>
                <a:gd name="connsiteY5" fmla="*/ 1181031 h 1276544"/>
                <a:gd name="connsiteX6" fmla="*/ 107031 w 1329866"/>
                <a:gd name="connsiteY6" fmla="*/ 1122917 h 1276544"/>
                <a:gd name="connsiteX7" fmla="*/ 135412 w 1329866"/>
                <a:gd name="connsiteY7" fmla="*/ 1124268 h 1276544"/>
                <a:gd name="connsiteX8" fmla="*/ 147576 w 1329866"/>
                <a:gd name="connsiteY8" fmla="*/ 1135080 h 1276544"/>
                <a:gd name="connsiteX9" fmla="*/ 198933 w 1329866"/>
                <a:gd name="connsiteY9" fmla="*/ 1124268 h 1276544"/>
                <a:gd name="connsiteX10" fmla="*/ 212448 w 1329866"/>
                <a:gd name="connsiteY10" fmla="*/ 1122917 h 1276544"/>
                <a:gd name="connsiteX11" fmla="*/ 231369 w 1329866"/>
                <a:gd name="connsiteY11" fmla="*/ 1120214 h 1276544"/>
                <a:gd name="connsiteX12" fmla="*/ 244884 w 1329866"/>
                <a:gd name="connsiteY12" fmla="*/ 1097239 h 1276544"/>
                <a:gd name="connsiteX13" fmla="*/ 274617 w 1329866"/>
                <a:gd name="connsiteY13" fmla="*/ 1087778 h 1276544"/>
                <a:gd name="connsiteX14" fmla="*/ 358409 w 1329866"/>
                <a:gd name="connsiteY14" fmla="*/ 1012095 h 1276544"/>
                <a:gd name="connsiteX15" fmla="*/ 389493 w 1329866"/>
                <a:gd name="connsiteY15" fmla="*/ 968847 h 1276544"/>
                <a:gd name="connsiteX16" fmla="*/ 457068 w 1329866"/>
                <a:gd name="connsiteY16" fmla="*/ 921544 h 1276544"/>
                <a:gd name="connsiteX17" fmla="*/ 501667 w 1329866"/>
                <a:gd name="connsiteY17" fmla="*/ 899921 h 1276544"/>
                <a:gd name="connsiteX18" fmla="*/ 535454 w 1329866"/>
                <a:gd name="connsiteY18" fmla="*/ 848564 h 1276544"/>
                <a:gd name="connsiteX19" fmla="*/ 558430 w 1329866"/>
                <a:gd name="connsiteY19" fmla="*/ 790450 h 1276544"/>
                <a:gd name="connsiteX20" fmla="*/ 586811 w 1329866"/>
                <a:gd name="connsiteY20" fmla="*/ 766123 h 1276544"/>
                <a:gd name="connsiteX21" fmla="*/ 592217 w 1329866"/>
                <a:gd name="connsiteY21" fmla="*/ 745850 h 1276544"/>
                <a:gd name="connsiteX22" fmla="*/ 631410 w 1329866"/>
                <a:gd name="connsiteY22" fmla="*/ 705306 h 1276544"/>
                <a:gd name="connsiteX23" fmla="*/ 650330 w 1329866"/>
                <a:gd name="connsiteY23" fmla="*/ 682331 h 1276544"/>
                <a:gd name="connsiteX24" fmla="*/ 659792 w 1329866"/>
                <a:gd name="connsiteY24" fmla="*/ 660707 h 1276544"/>
                <a:gd name="connsiteX25" fmla="*/ 685470 w 1329866"/>
                <a:gd name="connsiteY25" fmla="*/ 626919 h 1276544"/>
                <a:gd name="connsiteX26" fmla="*/ 696282 w 1329866"/>
                <a:gd name="connsiteY26" fmla="*/ 582321 h 1276544"/>
                <a:gd name="connsiteX27" fmla="*/ 711147 w 1329866"/>
                <a:gd name="connsiteY27" fmla="*/ 522855 h 1276544"/>
                <a:gd name="connsiteX28" fmla="*/ 711147 w 1329866"/>
                <a:gd name="connsiteY28" fmla="*/ 509340 h 1276544"/>
                <a:gd name="connsiteX29" fmla="*/ 710249 w 1329866"/>
                <a:gd name="connsiteY29" fmla="*/ 502559 h 1276544"/>
                <a:gd name="connsiteX30" fmla="*/ 744935 w 1329866"/>
                <a:gd name="connsiteY30" fmla="*/ 424196 h 1276544"/>
                <a:gd name="connsiteX31" fmla="*/ 804401 w 1329866"/>
                <a:gd name="connsiteY31" fmla="*/ 371488 h 1276544"/>
                <a:gd name="connsiteX32" fmla="*/ 880085 w 1329866"/>
                <a:gd name="connsiteY32" fmla="*/ 328240 h 1276544"/>
                <a:gd name="connsiteX33" fmla="*/ 957119 w 1329866"/>
                <a:gd name="connsiteY33" fmla="*/ 270126 h 1276544"/>
                <a:gd name="connsiteX34" fmla="*/ 1016585 w 1329866"/>
                <a:gd name="connsiteY34" fmla="*/ 249854 h 1276544"/>
                <a:gd name="connsiteX35" fmla="*/ 1076050 w 1329866"/>
                <a:gd name="connsiteY35" fmla="*/ 234987 h 1276544"/>
                <a:gd name="connsiteX36" fmla="*/ 1097674 w 1329866"/>
                <a:gd name="connsiteY36" fmla="*/ 205254 h 1276544"/>
                <a:gd name="connsiteX37" fmla="*/ 1107135 w 1329866"/>
                <a:gd name="connsiteY37" fmla="*/ 203903 h 1276544"/>
                <a:gd name="connsiteX38" fmla="*/ 1143624 w 1329866"/>
                <a:gd name="connsiteY38" fmla="*/ 186333 h 1276544"/>
                <a:gd name="connsiteX39" fmla="*/ 1197685 w 1329866"/>
                <a:gd name="connsiteY39" fmla="*/ 128220 h 1276544"/>
                <a:gd name="connsiteX40" fmla="*/ 1246338 w 1329866"/>
                <a:gd name="connsiteY40" fmla="*/ 61996 h 1276544"/>
                <a:gd name="connsiteX41" fmla="*/ 1269314 w 1329866"/>
                <a:gd name="connsiteY41" fmla="*/ 9288 h 1276544"/>
                <a:gd name="connsiteX42" fmla="*/ 1269314 w 1329866"/>
                <a:gd name="connsiteY42" fmla="*/ 0 h 1276544"/>
                <a:gd name="connsiteX43" fmla="*/ 1329866 w 1329866"/>
                <a:gd name="connsiteY43" fmla="*/ 0 h 1276544"/>
                <a:gd name="connsiteX0" fmla="*/ 234895 w 1269314"/>
                <a:gd name="connsiteY0" fmla="*/ 1240754 h 1276544"/>
                <a:gd name="connsiteX1" fmla="*/ 158695 w 1269314"/>
                <a:gd name="connsiteY1" fmla="*/ 1264567 h 1276544"/>
                <a:gd name="connsiteX2" fmla="*/ 0 w 1269314"/>
                <a:gd name="connsiteY2" fmla="*/ 1276544 h 1276544"/>
                <a:gd name="connsiteX3" fmla="*/ 0 w 1269314"/>
                <a:gd name="connsiteY3" fmla="*/ 1205006 h 1276544"/>
                <a:gd name="connsiteX4" fmla="*/ 24590 w 1269314"/>
                <a:gd name="connsiteY4" fmla="*/ 1182382 h 1276544"/>
                <a:gd name="connsiteX5" fmla="*/ 51621 w 1269314"/>
                <a:gd name="connsiteY5" fmla="*/ 1181031 h 1276544"/>
                <a:gd name="connsiteX6" fmla="*/ 107031 w 1269314"/>
                <a:gd name="connsiteY6" fmla="*/ 1122917 h 1276544"/>
                <a:gd name="connsiteX7" fmla="*/ 135412 w 1269314"/>
                <a:gd name="connsiteY7" fmla="*/ 1124268 h 1276544"/>
                <a:gd name="connsiteX8" fmla="*/ 147576 w 1269314"/>
                <a:gd name="connsiteY8" fmla="*/ 1135080 h 1276544"/>
                <a:gd name="connsiteX9" fmla="*/ 198933 w 1269314"/>
                <a:gd name="connsiteY9" fmla="*/ 1124268 h 1276544"/>
                <a:gd name="connsiteX10" fmla="*/ 212448 w 1269314"/>
                <a:gd name="connsiteY10" fmla="*/ 1122917 h 1276544"/>
                <a:gd name="connsiteX11" fmla="*/ 231369 w 1269314"/>
                <a:gd name="connsiteY11" fmla="*/ 1120214 h 1276544"/>
                <a:gd name="connsiteX12" fmla="*/ 244884 w 1269314"/>
                <a:gd name="connsiteY12" fmla="*/ 1097239 h 1276544"/>
                <a:gd name="connsiteX13" fmla="*/ 274617 w 1269314"/>
                <a:gd name="connsiteY13" fmla="*/ 1087778 h 1276544"/>
                <a:gd name="connsiteX14" fmla="*/ 358409 w 1269314"/>
                <a:gd name="connsiteY14" fmla="*/ 1012095 h 1276544"/>
                <a:gd name="connsiteX15" fmla="*/ 389493 w 1269314"/>
                <a:gd name="connsiteY15" fmla="*/ 968847 h 1276544"/>
                <a:gd name="connsiteX16" fmla="*/ 457068 w 1269314"/>
                <a:gd name="connsiteY16" fmla="*/ 921544 h 1276544"/>
                <a:gd name="connsiteX17" fmla="*/ 501667 w 1269314"/>
                <a:gd name="connsiteY17" fmla="*/ 899921 h 1276544"/>
                <a:gd name="connsiteX18" fmla="*/ 535454 w 1269314"/>
                <a:gd name="connsiteY18" fmla="*/ 848564 h 1276544"/>
                <a:gd name="connsiteX19" fmla="*/ 558430 w 1269314"/>
                <a:gd name="connsiteY19" fmla="*/ 790450 h 1276544"/>
                <a:gd name="connsiteX20" fmla="*/ 586811 w 1269314"/>
                <a:gd name="connsiteY20" fmla="*/ 766123 h 1276544"/>
                <a:gd name="connsiteX21" fmla="*/ 592217 w 1269314"/>
                <a:gd name="connsiteY21" fmla="*/ 745850 h 1276544"/>
                <a:gd name="connsiteX22" fmla="*/ 631410 w 1269314"/>
                <a:gd name="connsiteY22" fmla="*/ 705306 h 1276544"/>
                <a:gd name="connsiteX23" fmla="*/ 650330 w 1269314"/>
                <a:gd name="connsiteY23" fmla="*/ 682331 h 1276544"/>
                <a:gd name="connsiteX24" fmla="*/ 659792 w 1269314"/>
                <a:gd name="connsiteY24" fmla="*/ 660707 h 1276544"/>
                <a:gd name="connsiteX25" fmla="*/ 685470 w 1269314"/>
                <a:gd name="connsiteY25" fmla="*/ 626919 h 1276544"/>
                <a:gd name="connsiteX26" fmla="*/ 696282 w 1269314"/>
                <a:gd name="connsiteY26" fmla="*/ 582321 h 1276544"/>
                <a:gd name="connsiteX27" fmla="*/ 711147 w 1269314"/>
                <a:gd name="connsiteY27" fmla="*/ 522855 h 1276544"/>
                <a:gd name="connsiteX28" fmla="*/ 711147 w 1269314"/>
                <a:gd name="connsiteY28" fmla="*/ 509340 h 1276544"/>
                <a:gd name="connsiteX29" fmla="*/ 710249 w 1269314"/>
                <a:gd name="connsiteY29" fmla="*/ 502559 h 1276544"/>
                <a:gd name="connsiteX30" fmla="*/ 744935 w 1269314"/>
                <a:gd name="connsiteY30" fmla="*/ 424196 h 1276544"/>
                <a:gd name="connsiteX31" fmla="*/ 804401 w 1269314"/>
                <a:gd name="connsiteY31" fmla="*/ 371488 h 1276544"/>
                <a:gd name="connsiteX32" fmla="*/ 880085 w 1269314"/>
                <a:gd name="connsiteY32" fmla="*/ 328240 h 1276544"/>
                <a:gd name="connsiteX33" fmla="*/ 957119 w 1269314"/>
                <a:gd name="connsiteY33" fmla="*/ 270126 h 1276544"/>
                <a:gd name="connsiteX34" fmla="*/ 1016585 w 1269314"/>
                <a:gd name="connsiteY34" fmla="*/ 249854 h 1276544"/>
                <a:gd name="connsiteX35" fmla="*/ 1076050 w 1269314"/>
                <a:gd name="connsiteY35" fmla="*/ 234987 h 1276544"/>
                <a:gd name="connsiteX36" fmla="*/ 1097674 w 1269314"/>
                <a:gd name="connsiteY36" fmla="*/ 205254 h 1276544"/>
                <a:gd name="connsiteX37" fmla="*/ 1107135 w 1269314"/>
                <a:gd name="connsiteY37" fmla="*/ 203903 h 1276544"/>
                <a:gd name="connsiteX38" fmla="*/ 1143624 w 1269314"/>
                <a:gd name="connsiteY38" fmla="*/ 186333 h 1276544"/>
                <a:gd name="connsiteX39" fmla="*/ 1197685 w 1269314"/>
                <a:gd name="connsiteY39" fmla="*/ 128220 h 1276544"/>
                <a:gd name="connsiteX40" fmla="*/ 1246338 w 1269314"/>
                <a:gd name="connsiteY40" fmla="*/ 61996 h 1276544"/>
                <a:gd name="connsiteX41" fmla="*/ 1269314 w 1269314"/>
                <a:gd name="connsiteY41" fmla="*/ 9288 h 1276544"/>
                <a:gd name="connsiteX42" fmla="*/ 1269314 w 1269314"/>
                <a:gd name="connsiteY42" fmla="*/ 0 h 1276544"/>
                <a:gd name="connsiteX0" fmla="*/ 158695 w 1269314"/>
                <a:gd name="connsiteY0" fmla="*/ 1264567 h 1276544"/>
                <a:gd name="connsiteX1" fmla="*/ 0 w 1269314"/>
                <a:gd name="connsiteY1" fmla="*/ 1276544 h 1276544"/>
                <a:gd name="connsiteX2" fmla="*/ 0 w 1269314"/>
                <a:gd name="connsiteY2" fmla="*/ 1205006 h 1276544"/>
                <a:gd name="connsiteX3" fmla="*/ 24590 w 1269314"/>
                <a:gd name="connsiteY3" fmla="*/ 1182382 h 1276544"/>
                <a:gd name="connsiteX4" fmla="*/ 51621 w 1269314"/>
                <a:gd name="connsiteY4" fmla="*/ 1181031 h 1276544"/>
                <a:gd name="connsiteX5" fmla="*/ 107031 w 1269314"/>
                <a:gd name="connsiteY5" fmla="*/ 1122917 h 1276544"/>
                <a:gd name="connsiteX6" fmla="*/ 135412 w 1269314"/>
                <a:gd name="connsiteY6" fmla="*/ 1124268 h 1276544"/>
                <a:gd name="connsiteX7" fmla="*/ 147576 w 1269314"/>
                <a:gd name="connsiteY7" fmla="*/ 1135080 h 1276544"/>
                <a:gd name="connsiteX8" fmla="*/ 198933 w 1269314"/>
                <a:gd name="connsiteY8" fmla="*/ 1124268 h 1276544"/>
                <a:gd name="connsiteX9" fmla="*/ 212448 w 1269314"/>
                <a:gd name="connsiteY9" fmla="*/ 1122917 h 1276544"/>
                <a:gd name="connsiteX10" fmla="*/ 231369 w 1269314"/>
                <a:gd name="connsiteY10" fmla="*/ 1120214 h 1276544"/>
                <a:gd name="connsiteX11" fmla="*/ 244884 w 1269314"/>
                <a:gd name="connsiteY11" fmla="*/ 1097239 h 1276544"/>
                <a:gd name="connsiteX12" fmla="*/ 274617 w 1269314"/>
                <a:gd name="connsiteY12" fmla="*/ 1087778 h 1276544"/>
                <a:gd name="connsiteX13" fmla="*/ 358409 w 1269314"/>
                <a:gd name="connsiteY13" fmla="*/ 1012095 h 1276544"/>
                <a:gd name="connsiteX14" fmla="*/ 389493 w 1269314"/>
                <a:gd name="connsiteY14" fmla="*/ 968847 h 1276544"/>
                <a:gd name="connsiteX15" fmla="*/ 457068 w 1269314"/>
                <a:gd name="connsiteY15" fmla="*/ 921544 h 1276544"/>
                <a:gd name="connsiteX16" fmla="*/ 501667 w 1269314"/>
                <a:gd name="connsiteY16" fmla="*/ 899921 h 1276544"/>
                <a:gd name="connsiteX17" fmla="*/ 535454 w 1269314"/>
                <a:gd name="connsiteY17" fmla="*/ 848564 h 1276544"/>
                <a:gd name="connsiteX18" fmla="*/ 558430 w 1269314"/>
                <a:gd name="connsiteY18" fmla="*/ 790450 h 1276544"/>
                <a:gd name="connsiteX19" fmla="*/ 586811 w 1269314"/>
                <a:gd name="connsiteY19" fmla="*/ 766123 h 1276544"/>
                <a:gd name="connsiteX20" fmla="*/ 592217 w 1269314"/>
                <a:gd name="connsiteY20" fmla="*/ 745850 h 1276544"/>
                <a:gd name="connsiteX21" fmla="*/ 631410 w 1269314"/>
                <a:gd name="connsiteY21" fmla="*/ 705306 h 1276544"/>
                <a:gd name="connsiteX22" fmla="*/ 650330 w 1269314"/>
                <a:gd name="connsiteY22" fmla="*/ 682331 h 1276544"/>
                <a:gd name="connsiteX23" fmla="*/ 659792 w 1269314"/>
                <a:gd name="connsiteY23" fmla="*/ 660707 h 1276544"/>
                <a:gd name="connsiteX24" fmla="*/ 685470 w 1269314"/>
                <a:gd name="connsiteY24" fmla="*/ 626919 h 1276544"/>
                <a:gd name="connsiteX25" fmla="*/ 696282 w 1269314"/>
                <a:gd name="connsiteY25" fmla="*/ 582321 h 1276544"/>
                <a:gd name="connsiteX26" fmla="*/ 711147 w 1269314"/>
                <a:gd name="connsiteY26" fmla="*/ 522855 h 1276544"/>
                <a:gd name="connsiteX27" fmla="*/ 711147 w 1269314"/>
                <a:gd name="connsiteY27" fmla="*/ 509340 h 1276544"/>
                <a:gd name="connsiteX28" fmla="*/ 710249 w 1269314"/>
                <a:gd name="connsiteY28" fmla="*/ 502559 h 1276544"/>
                <a:gd name="connsiteX29" fmla="*/ 744935 w 1269314"/>
                <a:gd name="connsiteY29" fmla="*/ 424196 h 1276544"/>
                <a:gd name="connsiteX30" fmla="*/ 804401 w 1269314"/>
                <a:gd name="connsiteY30" fmla="*/ 371488 h 1276544"/>
                <a:gd name="connsiteX31" fmla="*/ 880085 w 1269314"/>
                <a:gd name="connsiteY31" fmla="*/ 328240 h 1276544"/>
                <a:gd name="connsiteX32" fmla="*/ 957119 w 1269314"/>
                <a:gd name="connsiteY32" fmla="*/ 270126 h 1276544"/>
                <a:gd name="connsiteX33" fmla="*/ 1016585 w 1269314"/>
                <a:gd name="connsiteY33" fmla="*/ 249854 h 1276544"/>
                <a:gd name="connsiteX34" fmla="*/ 1076050 w 1269314"/>
                <a:gd name="connsiteY34" fmla="*/ 234987 h 1276544"/>
                <a:gd name="connsiteX35" fmla="*/ 1097674 w 1269314"/>
                <a:gd name="connsiteY35" fmla="*/ 205254 h 1276544"/>
                <a:gd name="connsiteX36" fmla="*/ 1107135 w 1269314"/>
                <a:gd name="connsiteY36" fmla="*/ 203903 h 1276544"/>
                <a:gd name="connsiteX37" fmla="*/ 1143624 w 1269314"/>
                <a:gd name="connsiteY37" fmla="*/ 186333 h 1276544"/>
                <a:gd name="connsiteX38" fmla="*/ 1197685 w 1269314"/>
                <a:gd name="connsiteY38" fmla="*/ 128220 h 1276544"/>
                <a:gd name="connsiteX39" fmla="*/ 1246338 w 1269314"/>
                <a:gd name="connsiteY39" fmla="*/ 61996 h 1276544"/>
                <a:gd name="connsiteX40" fmla="*/ 1269314 w 1269314"/>
                <a:gd name="connsiteY40" fmla="*/ 9288 h 1276544"/>
                <a:gd name="connsiteX41" fmla="*/ 1269314 w 1269314"/>
                <a:gd name="connsiteY41" fmla="*/ 0 h 1276544"/>
                <a:gd name="connsiteX0" fmla="*/ 0 w 1269314"/>
                <a:gd name="connsiteY0" fmla="*/ 1276544 h 1276544"/>
                <a:gd name="connsiteX1" fmla="*/ 0 w 1269314"/>
                <a:gd name="connsiteY1" fmla="*/ 1205006 h 1276544"/>
                <a:gd name="connsiteX2" fmla="*/ 24590 w 1269314"/>
                <a:gd name="connsiteY2" fmla="*/ 1182382 h 1276544"/>
                <a:gd name="connsiteX3" fmla="*/ 51621 w 1269314"/>
                <a:gd name="connsiteY3" fmla="*/ 1181031 h 1276544"/>
                <a:gd name="connsiteX4" fmla="*/ 107031 w 1269314"/>
                <a:gd name="connsiteY4" fmla="*/ 1122917 h 1276544"/>
                <a:gd name="connsiteX5" fmla="*/ 135412 w 1269314"/>
                <a:gd name="connsiteY5" fmla="*/ 1124268 h 1276544"/>
                <a:gd name="connsiteX6" fmla="*/ 147576 w 1269314"/>
                <a:gd name="connsiteY6" fmla="*/ 1135080 h 1276544"/>
                <a:gd name="connsiteX7" fmla="*/ 198933 w 1269314"/>
                <a:gd name="connsiteY7" fmla="*/ 1124268 h 1276544"/>
                <a:gd name="connsiteX8" fmla="*/ 212448 w 1269314"/>
                <a:gd name="connsiteY8" fmla="*/ 1122917 h 1276544"/>
                <a:gd name="connsiteX9" fmla="*/ 231369 w 1269314"/>
                <a:gd name="connsiteY9" fmla="*/ 1120214 h 1276544"/>
                <a:gd name="connsiteX10" fmla="*/ 244884 w 1269314"/>
                <a:gd name="connsiteY10" fmla="*/ 1097239 h 1276544"/>
                <a:gd name="connsiteX11" fmla="*/ 274617 w 1269314"/>
                <a:gd name="connsiteY11" fmla="*/ 1087778 h 1276544"/>
                <a:gd name="connsiteX12" fmla="*/ 358409 w 1269314"/>
                <a:gd name="connsiteY12" fmla="*/ 1012095 h 1276544"/>
                <a:gd name="connsiteX13" fmla="*/ 389493 w 1269314"/>
                <a:gd name="connsiteY13" fmla="*/ 968847 h 1276544"/>
                <a:gd name="connsiteX14" fmla="*/ 457068 w 1269314"/>
                <a:gd name="connsiteY14" fmla="*/ 921544 h 1276544"/>
                <a:gd name="connsiteX15" fmla="*/ 501667 w 1269314"/>
                <a:gd name="connsiteY15" fmla="*/ 899921 h 1276544"/>
                <a:gd name="connsiteX16" fmla="*/ 535454 w 1269314"/>
                <a:gd name="connsiteY16" fmla="*/ 848564 h 1276544"/>
                <a:gd name="connsiteX17" fmla="*/ 558430 w 1269314"/>
                <a:gd name="connsiteY17" fmla="*/ 790450 h 1276544"/>
                <a:gd name="connsiteX18" fmla="*/ 586811 w 1269314"/>
                <a:gd name="connsiteY18" fmla="*/ 766123 h 1276544"/>
                <a:gd name="connsiteX19" fmla="*/ 592217 w 1269314"/>
                <a:gd name="connsiteY19" fmla="*/ 745850 h 1276544"/>
                <a:gd name="connsiteX20" fmla="*/ 631410 w 1269314"/>
                <a:gd name="connsiteY20" fmla="*/ 705306 h 1276544"/>
                <a:gd name="connsiteX21" fmla="*/ 650330 w 1269314"/>
                <a:gd name="connsiteY21" fmla="*/ 682331 h 1276544"/>
                <a:gd name="connsiteX22" fmla="*/ 659792 w 1269314"/>
                <a:gd name="connsiteY22" fmla="*/ 660707 h 1276544"/>
                <a:gd name="connsiteX23" fmla="*/ 685470 w 1269314"/>
                <a:gd name="connsiteY23" fmla="*/ 626919 h 1276544"/>
                <a:gd name="connsiteX24" fmla="*/ 696282 w 1269314"/>
                <a:gd name="connsiteY24" fmla="*/ 582321 h 1276544"/>
                <a:gd name="connsiteX25" fmla="*/ 711147 w 1269314"/>
                <a:gd name="connsiteY25" fmla="*/ 522855 h 1276544"/>
                <a:gd name="connsiteX26" fmla="*/ 711147 w 1269314"/>
                <a:gd name="connsiteY26" fmla="*/ 509340 h 1276544"/>
                <a:gd name="connsiteX27" fmla="*/ 710249 w 1269314"/>
                <a:gd name="connsiteY27" fmla="*/ 502559 h 1276544"/>
                <a:gd name="connsiteX28" fmla="*/ 744935 w 1269314"/>
                <a:gd name="connsiteY28" fmla="*/ 424196 h 1276544"/>
                <a:gd name="connsiteX29" fmla="*/ 804401 w 1269314"/>
                <a:gd name="connsiteY29" fmla="*/ 371488 h 1276544"/>
                <a:gd name="connsiteX30" fmla="*/ 880085 w 1269314"/>
                <a:gd name="connsiteY30" fmla="*/ 328240 h 1276544"/>
                <a:gd name="connsiteX31" fmla="*/ 957119 w 1269314"/>
                <a:gd name="connsiteY31" fmla="*/ 270126 h 1276544"/>
                <a:gd name="connsiteX32" fmla="*/ 1016585 w 1269314"/>
                <a:gd name="connsiteY32" fmla="*/ 249854 h 1276544"/>
                <a:gd name="connsiteX33" fmla="*/ 1076050 w 1269314"/>
                <a:gd name="connsiteY33" fmla="*/ 234987 h 1276544"/>
                <a:gd name="connsiteX34" fmla="*/ 1097674 w 1269314"/>
                <a:gd name="connsiteY34" fmla="*/ 205254 h 1276544"/>
                <a:gd name="connsiteX35" fmla="*/ 1107135 w 1269314"/>
                <a:gd name="connsiteY35" fmla="*/ 203903 h 1276544"/>
                <a:gd name="connsiteX36" fmla="*/ 1143624 w 1269314"/>
                <a:gd name="connsiteY36" fmla="*/ 186333 h 1276544"/>
                <a:gd name="connsiteX37" fmla="*/ 1197685 w 1269314"/>
                <a:gd name="connsiteY37" fmla="*/ 128220 h 1276544"/>
                <a:gd name="connsiteX38" fmla="*/ 1246338 w 1269314"/>
                <a:gd name="connsiteY38" fmla="*/ 61996 h 1276544"/>
                <a:gd name="connsiteX39" fmla="*/ 1269314 w 1269314"/>
                <a:gd name="connsiteY39" fmla="*/ 9288 h 1276544"/>
                <a:gd name="connsiteX40" fmla="*/ 1269314 w 1269314"/>
                <a:gd name="connsiteY40" fmla="*/ 0 h 1276544"/>
                <a:gd name="connsiteX0" fmla="*/ 0 w 1269314"/>
                <a:gd name="connsiteY0" fmla="*/ 1205006 h 1205006"/>
                <a:gd name="connsiteX1" fmla="*/ 24590 w 1269314"/>
                <a:gd name="connsiteY1" fmla="*/ 1182382 h 1205006"/>
                <a:gd name="connsiteX2" fmla="*/ 51621 w 1269314"/>
                <a:gd name="connsiteY2" fmla="*/ 1181031 h 1205006"/>
                <a:gd name="connsiteX3" fmla="*/ 107031 w 1269314"/>
                <a:gd name="connsiteY3" fmla="*/ 1122917 h 1205006"/>
                <a:gd name="connsiteX4" fmla="*/ 135412 w 1269314"/>
                <a:gd name="connsiteY4" fmla="*/ 1124268 h 1205006"/>
                <a:gd name="connsiteX5" fmla="*/ 147576 w 1269314"/>
                <a:gd name="connsiteY5" fmla="*/ 1135080 h 1205006"/>
                <a:gd name="connsiteX6" fmla="*/ 198933 w 1269314"/>
                <a:gd name="connsiteY6" fmla="*/ 1124268 h 1205006"/>
                <a:gd name="connsiteX7" fmla="*/ 212448 w 1269314"/>
                <a:gd name="connsiteY7" fmla="*/ 1122917 h 1205006"/>
                <a:gd name="connsiteX8" fmla="*/ 231369 w 1269314"/>
                <a:gd name="connsiteY8" fmla="*/ 1120214 h 1205006"/>
                <a:gd name="connsiteX9" fmla="*/ 244884 w 1269314"/>
                <a:gd name="connsiteY9" fmla="*/ 1097239 h 1205006"/>
                <a:gd name="connsiteX10" fmla="*/ 274617 w 1269314"/>
                <a:gd name="connsiteY10" fmla="*/ 1087778 h 1205006"/>
                <a:gd name="connsiteX11" fmla="*/ 358409 w 1269314"/>
                <a:gd name="connsiteY11" fmla="*/ 1012095 h 1205006"/>
                <a:gd name="connsiteX12" fmla="*/ 389493 w 1269314"/>
                <a:gd name="connsiteY12" fmla="*/ 968847 h 1205006"/>
                <a:gd name="connsiteX13" fmla="*/ 457068 w 1269314"/>
                <a:gd name="connsiteY13" fmla="*/ 921544 h 1205006"/>
                <a:gd name="connsiteX14" fmla="*/ 501667 w 1269314"/>
                <a:gd name="connsiteY14" fmla="*/ 899921 h 1205006"/>
                <a:gd name="connsiteX15" fmla="*/ 535454 w 1269314"/>
                <a:gd name="connsiteY15" fmla="*/ 848564 h 1205006"/>
                <a:gd name="connsiteX16" fmla="*/ 558430 w 1269314"/>
                <a:gd name="connsiteY16" fmla="*/ 790450 h 1205006"/>
                <a:gd name="connsiteX17" fmla="*/ 586811 w 1269314"/>
                <a:gd name="connsiteY17" fmla="*/ 766123 h 1205006"/>
                <a:gd name="connsiteX18" fmla="*/ 592217 w 1269314"/>
                <a:gd name="connsiteY18" fmla="*/ 745850 h 1205006"/>
                <a:gd name="connsiteX19" fmla="*/ 631410 w 1269314"/>
                <a:gd name="connsiteY19" fmla="*/ 705306 h 1205006"/>
                <a:gd name="connsiteX20" fmla="*/ 650330 w 1269314"/>
                <a:gd name="connsiteY20" fmla="*/ 682331 h 1205006"/>
                <a:gd name="connsiteX21" fmla="*/ 659792 w 1269314"/>
                <a:gd name="connsiteY21" fmla="*/ 660707 h 1205006"/>
                <a:gd name="connsiteX22" fmla="*/ 685470 w 1269314"/>
                <a:gd name="connsiteY22" fmla="*/ 626919 h 1205006"/>
                <a:gd name="connsiteX23" fmla="*/ 696282 w 1269314"/>
                <a:gd name="connsiteY23" fmla="*/ 582321 h 1205006"/>
                <a:gd name="connsiteX24" fmla="*/ 711147 w 1269314"/>
                <a:gd name="connsiteY24" fmla="*/ 522855 h 1205006"/>
                <a:gd name="connsiteX25" fmla="*/ 711147 w 1269314"/>
                <a:gd name="connsiteY25" fmla="*/ 509340 h 1205006"/>
                <a:gd name="connsiteX26" fmla="*/ 710249 w 1269314"/>
                <a:gd name="connsiteY26" fmla="*/ 502559 h 1205006"/>
                <a:gd name="connsiteX27" fmla="*/ 744935 w 1269314"/>
                <a:gd name="connsiteY27" fmla="*/ 424196 h 1205006"/>
                <a:gd name="connsiteX28" fmla="*/ 804401 w 1269314"/>
                <a:gd name="connsiteY28" fmla="*/ 371488 h 1205006"/>
                <a:gd name="connsiteX29" fmla="*/ 880085 w 1269314"/>
                <a:gd name="connsiteY29" fmla="*/ 328240 h 1205006"/>
                <a:gd name="connsiteX30" fmla="*/ 957119 w 1269314"/>
                <a:gd name="connsiteY30" fmla="*/ 270126 h 1205006"/>
                <a:gd name="connsiteX31" fmla="*/ 1016585 w 1269314"/>
                <a:gd name="connsiteY31" fmla="*/ 249854 h 1205006"/>
                <a:gd name="connsiteX32" fmla="*/ 1076050 w 1269314"/>
                <a:gd name="connsiteY32" fmla="*/ 234987 h 1205006"/>
                <a:gd name="connsiteX33" fmla="*/ 1097674 w 1269314"/>
                <a:gd name="connsiteY33" fmla="*/ 205254 h 1205006"/>
                <a:gd name="connsiteX34" fmla="*/ 1107135 w 1269314"/>
                <a:gd name="connsiteY34" fmla="*/ 203903 h 1205006"/>
                <a:gd name="connsiteX35" fmla="*/ 1143624 w 1269314"/>
                <a:gd name="connsiteY35" fmla="*/ 186333 h 1205006"/>
                <a:gd name="connsiteX36" fmla="*/ 1197685 w 1269314"/>
                <a:gd name="connsiteY36" fmla="*/ 128220 h 1205006"/>
                <a:gd name="connsiteX37" fmla="*/ 1246338 w 1269314"/>
                <a:gd name="connsiteY37" fmla="*/ 61996 h 1205006"/>
                <a:gd name="connsiteX38" fmla="*/ 1269314 w 1269314"/>
                <a:gd name="connsiteY38" fmla="*/ 9288 h 1205006"/>
                <a:gd name="connsiteX39" fmla="*/ 1269314 w 1269314"/>
                <a:gd name="connsiteY39" fmla="*/ 0 h 120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69314" h="1205006">
                  <a:moveTo>
                    <a:pt x="0" y="1205006"/>
                  </a:move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E4061322-E5CE-4D2C-82A9-48017ECF62BE}"/>
              </a:ext>
            </a:extLst>
          </p:cNvPr>
          <p:cNvSpPr txBox="1"/>
          <p:nvPr/>
        </p:nvSpPr>
        <p:spPr>
          <a:xfrm>
            <a:off x="6681065" y="2991595"/>
            <a:ext cx="408316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福島県 群馬県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埼玉県 茨城県</a:t>
            </a:r>
            <a:br>
              <a:rPr lang="en-US" altLang="ja-JP" sz="4800" b="1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2751A20-1C17-6563-3CA5-F8111CD7E2B1}"/>
              </a:ext>
            </a:extLst>
          </p:cNvPr>
          <p:cNvSpPr txBox="1"/>
          <p:nvPr/>
        </p:nvSpPr>
        <p:spPr>
          <a:xfrm>
            <a:off x="4310900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新潟県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B1EBD2F-468B-011F-5C24-93784E2D33E7}"/>
              </a:ext>
            </a:extLst>
          </p:cNvPr>
          <p:cNvSpPr txBox="1"/>
          <p:nvPr/>
        </p:nvSpPr>
        <p:spPr>
          <a:xfrm>
            <a:off x="2720721" y="4152275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隣接する５つの県を答えてください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82C3E234-E1CD-5671-50CD-71F363C7C041}"/>
              </a:ext>
            </a:extLst>
          </p:cNvPr>
          <p:cNvGrpSpPr/>
          <p:nvPr/>
        </p:nvGrpSpPr>
        <p:grpSpPr>
          <a:xfrm>
            <a:off x="740405" y="1538790"/>
            <a:ext cx="5583847" cy="4703168"/>
            <a:chOff x="528022" y="1538790"/>
            <a:chExt cx="5583847" cy="470316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881EEEC-623E-D534-2CAA-ECE79CBF900D}"/>
                </a:ext>
              </a:extLst>
            </p:cNvPr>
            <p:cNvGrpSpPr/>
            <p:nvPr/>
          </p:nvGrpSpPr>
          <p:grpSpPr>
            <a:xfrm>
              <a:off x="528022" y="1538790"/>
              <a:ext cx="5583847" cy="4703168"/>
              <a:chOff x="641838" y="1002323"/>
              <a:chExt cx="2728910" cy="2298509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11BDAB7D-F432-E5D6-E9B7-6FFC663CC0D8}"/>
                  </a:ext>
                </a:extLst>
              </p:cNvPr>
              <p:cNvGrpSpPr/>
              <p:nvPr/>
            </p:nvGrpSpPr>
            <p:grpSpPr>
              <a:xfrm>
                <a:off x="1539916" y="1570855"/>
                <a:ext cx="1202366" cy="1214085"/>
                <a:chOff x="1372040" y="1484547"/>
                <a:chExt cx="1317349" cy="1330189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BB9D906-4245-54CE-F35F-9C05D5E2371C}"/>
                    </a:ext>
                  </a:extLst>
                </p:cNvPr>
                <p:cNvSpPr/>
                <p:nvPr/>
              </p:nvSpPr>
              <p:spPr>
                <a:xfrm>
                  <a:off x="1703322" y="1635679"/>
                  <a:ext cx="209739" cy="394719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46A3D7E-81D8-B510-8CA2-737C18163C08}"/>
                    </a:ext>
                  </a:extLst>
                </p:cNvPr>
                <p:cNvSpPr/>
                <p:nvPr/>
              </p:nvSpPr>
              <p:spPr>
                <a:xfrm>
                  <a:off x="1372040" y="1484547"/>
                  <a:ext cx="1317349" cy="1330189"/>
                </a:xfrm>
                <a:custGeom>
                  <a:avLst/>
                  <a:gdLst>
                    <a:gd name="connsiteX0" fmla="*/ 5836172 w 6891872"/>
                    <a:gd name="connsiteY0" fmla="*/ 0 h 6959054"/>
                    <a:gd name="connsiteX1" fmla="*/ 6007952 w 6891872"/>
                    <a:gd name="connsiteY1" fmla="*/ 89624 h 6959054"/>
                    <a:gd name="connsiteX2" fmla="*/ 6084152 w 6891872"/>
                    <a:gd name="connsiteY2" fmla="*/ 59144 h 6959054"/>
                    <a:gd name="connsiteX3" fmla="*/ 6114632 w 6891872"/>
                    <a:gd name="connsiteY3" fmla="*/ 120104 h 6959054"/>
                    <a:gd name="connsiteX4" fmla="*/ 6221312 w 6891872"/>
                    <a:gd name="connsiteY4" fmla="*/ 142964 h 6959054"/>
                    <a:gd name="connsiteX5" fmla="*/ 6289892 w 6891872"/>
                    <a:gd name="connsiteY5" fmla="*/ 142964 h 6959054"/>
                    <a:gd name="connsiteX6" fmla="*/ 6381332 w 6891872"/>
                    <a:gd name="connsiteY6" fmla="*/ 188684 h 6959054"/>
                    <a:gd name="connsiteX7" fmla="*/ 6327992 w 6891872"/>
                    <a:gd name="connsiteY7" fmla="*/ 249644 h 6959054"/>
                    <a:gd name="connsiteX8" fmla="*/ 6366092 w 6891872"/>
                    <a:gd name="connsiteY8" fmla="*/ 318224 h 6959054"/>
                    <a:gd name="connsiteX9" fmla="*/ 6343232 w 6891872"/>
                    <a:gd name="connsiteY9" fmla="*/ 485864 h 6959054"/>
                    <a:gd name="connsiteX10" fmla="*/ 6312752 w 6891872"/>
                    <a:gd name="connsiteY10" fmla="*/ 523964 h 6959054"/>
                    <a:gd name="connsiteX11" fmla="*/ 6312752 w 6891872"/>
                    <a:gd name="connsiteY11" fmla="*/ 600164 h 6959054"/>
                    <a:gd name="connsiteX12" fmla="*/ 6373712 w 6891872"/>
                    <a:gd name="connsiteY12" fmla="*/ 577304 h 6959054"/>
                    <a:gd name="connsiteX13" fmla="*/ 6381332 w 6891872"/>
                    <a:gd name="connsiteY13" fmla="*/ 668744 h 6959054"/>
                    <a:gd name="connsiteX14" fmla="*/ 6526112 w 6891872"/>
                    <a:gd name="connsiteY14" fmla="*/ 752564 h 6959054"/>
                    <a:gd name="connsiteX15" fmla="*/ 6617552 w 6891872"/>
                    <a:gd name="connsiteY15" fmla="*/ 729704 h 6959054"/>
                    <a:gd name="connsiteX16" fmla="*/ 6739472 w 6891872"/>
                    <a:gd name="connsiteY16" fmla="*/ 798284 h 6959054"/>
                    <a:gd name="connsiteX17" fmla="*/ 6853772 w 6891872"/>
                    <a:gd name="connsiteY17" fmla="*/ 927824 h 6959054"/>
                    <a:gd name="connsiteX18" fmla="*/ 6884252 w 6891872"/>
                    <a:gd name="connsiteY18" fmla="*/ 958304 h 6959054"/>
                    <a:gd name="connsiteX19" fmla="*/ 6891872 w 6891872"/>
                    <a:gd name="connsiteY19" fmla="*/ 1042124 h 6959054"/>
                    <a:gd name="connsiteX20" fmla="*/ 6830912 w 6891872"/>
                    <a:gd name="connsiteY20" fmla="*/ 1095464 h 6959054"/>
                    <a:gd name="connsiteX21" fmla="*/ 6792812 w 6891872"/>
                    <a:gd name="connsiteY21" fmla="*/ 1209764 h 6959054"/>
                    <a:gd name="connsiteX22" fmla="*/ 6640412 w 6891872"/>
                    <a:gd name="connsiteY22" fmla="*/ 1293584 h 6959054"/>
                    <a:gd name="connsiteX23" fmla="*/ 6564212 w 6891872"/>
                    <a:gd name="connsiteY23" fmla="*/ 1362164 h 6959054"/>
                    <a:gd name="connsiteX24" fmla="*/ 6457532 w 6891872"/>
                    <a:gd name="connsiteY24" fmla="*/ 1346924 h 6959054"/>
                    <a:gd name="connsiteX25" fmla="*/ 6335612 w 6891872"/>
                    <a:gd name="connsiteY25" fmla="*/ 1324064 h 6959054"/>
                    <a:gd name="connsiteX26" fmla="*/ 6289892 w 6891872"/>
                    <a:gd name="connsiteY26" fmla="*/ 1331684 h 6959054"/>
                    <a:gd name="connsiteX27" fmla="*/ 6289892 w 6891872"/>
                    <a:gd name="connsiteY27" fmla="*/ 1362164 h 6959054"/>
                    <a:gd name="connsiteX28" fmla="*/ 6228932 w 6891872"/>
                    <a:gd name="connsiteY28" fmla="*/ 1438364 h 6959054"/>
                    <a:gd name="connsiteX29" fmla="*/ 6259412 w 6891872"/>
                    <a:gd name="connsiteY29" fmla="*/ 1506944 h 6959054"/>
                    <a:gd name="connsiteX30" fmla="*/ 6251792 w 6891872"/>
                    <a:gd name="connsiteY30" fmla="*/ 1674584 h 6959054"/>
                    <a:gd name="connsiteX31" fmla="*/ 6221312 w 6891872"/>
                    <a:gd name="connsiteY31" fmla="*/ 1735544 h 6959054"/>
                    <a:gd name="connsiteX32" fmla="*/ 6259412 w 6891872"/>
                    <a:gd name="connsiteY32" fmla="*/ 1804124 h 6959054"/>
                    <a:gd name="connsiteX33" fmla="*/ 6259412 w 6891872"/>
                    <a:gd name="connsiteY33" fmla="*/ 1872704 h 6959054"/>
                    <a:gd name="connsiteX34" fmla="*/ 6213692 w 6891872"/>
                    <a:gd name="connsiteY34" fmla="*/ 1948904 h 6959054"/>
                    <a:gd name="connsiteX35" fmla="*/ 6145112 w 6891872"/>
                    <a:gd name="connsiteY35" fmla="*/ 1956524 h 6959054"/>
                    <a:gd name="connsiteX36" fmla="*/ 6145112 w 6891872"/>
                    <a:gd name="connsiteY36" fmla="*/ 2101304 h 6959054"/>
                    <a:gd name="connsiteX37" fmla="*/ 6107012 w 6891872"/>
                    <a:gd name="connsiteY37" fmla="*/ 2147024 h 6959054"/>
                    <a:gd name="connsiteX38" fmla="*/ 6114632 w 6891872"/>
                    <a:gd name="connsiteY38" fmla="*/ 2207984 h 6959054"/>
                    <a:gd name="connsiteX39" fmla="*/ 6122252 w 6891872"/>
                    <a:gd name="connsiteY39" fmla="*/ 2253704 h 6959054"/>
                    <a:gd name="connsiteX40" fmla="*/ 6068912 w 6891872"/>
                    <a:gd name="connsiteY40" fmla="*/ 2375624 h 6959054"/>
                    <a:gd name="connsiteX41" fmla="*/ 6068912 w 6891872"/>
                    <a:gd name="connsiteY41" fmla="*/ 2428964 h 6959054"/>
                    <a:gd name="connsiteX42" fmla="*/ 6084152 w 6891872"/>
                    <a:gd name="connsiteY42" fmla="*/ 2505164 h 6959054"/>
                    <a:gd name="connsiteX43" fmla="*/ 6160352 w 6891872"/>
                    <a:gd name="connsiteY43" fmla="*/ 2619464 h 6959054"/>
                    <a:gd name="connsiteX44" fmla="*/ 6267032 w 6891872"/>
                    <a:gd name="connsiteY44" fmla="*/ 2688044 h 6959054"/>
                    <a:gd name="connsiteX45" fmla="*/ 6312752 w 6891872"/>
                    <a:gd name="connsiteY45" fmla="*/ 2680424 h 6959054"/>
                    <a:gd name="connsiteX46" fmla="*/ 6404192 w 6891872"/>
                    <a:gd name="connsiteY46" fmla="*/ 2787104 h 6959054"/>
                    <a:gd name="connsiteX47" fmla="*/ 6289892 w 6891872"/>
                    <a:gd name="connsiteY47" fmla="*/ 2939504 h 6959054"/>
                    <a:gd name="connsiteX48" fmla="*/ 6160352 w 6891872"/>
                    <a:gd name="connsiteY48" fmla="*/ 3038564 h 6959054"/>
                    <a:gd name="connsiteX49" fmla="*/ 6167972 w 6891872"/>
                    <a:gd name="connsiteY49" fmla="*/ 3122384 h 6959054"/>
                    <a:gd name="connsiteX50" fmla="*/ 6038432 w 6891872"/>
                    <a:gd name="connsiteY50" fmla="*/ 3236684 h 6959054"/>
                    <a:gd name="connsiteX51" fmla="*/ 6038432 w 6891872"/>
                    <a:gd name="connsiteY51" fmla="*/ 3297644 h 6959054"/>
                    <a:gd name="connsiteX52" fmla="*/ 5931752 w 6891872"/>
                    <a:gd name="connsiteY52" fmla="*/ 3442424 h 6959054"/>
                    <a:gd name="connsiteX53" fmla="*/ 5855552 w 6891872"/>
                    <a:gd name="connsiteY53" fmla="*/ 3465284 h 6959054"/>
                    <a:gd name="connsiteX54" fmla="*/ 5840312 w 6891872"/>
                    <a:gd name="connsiteY54" fmla="*/ 3625304 h 6959054"/>
                    <a:gd name="connsiteX55" fmla="*/ 5855552 w 6891872"/>
                    <a:gd name="connsiteY55" fmla="*/ 3671024 h 6959054"/>
                    <a:gd name="connsiteX56" fmla="*/ 5893652 w 6891872"/>
                    <a:gd name="connsiteY56" fmla="*/ 3815804 h 6959054"/>
                    <a:gd name="connsiteX57" fmla="*/ 5916512 w 6891872"/>
                    <a:gd name="connsiteY57" fmla="*/ 3892004 h 6959054"/>
                    <a:gd name="connsiteX58" fmla="*/ 5946992 w 6891872"/>
                    <a:gd name="connsiteY58" fmla="*/ 3952964 h 6959054"/>
                    <a:gd name="connsiteX59" fmla="*/ 5901272 w 6891872"/>
                    <a:gd name="connsiteY59" fmla="*/ 4044404 h 6959054"/>
                    <a:gd name="connsiteX60" fmla="*/ 5817452 w 6891872"/>
                    <a:gd name="connsiteY60" fmla="*/ 3983444 h 6959054"/>
                    <a:gd name="connsiteX61" fmla="*/ 5672672 w 6891872"/>
                    <a:gd name="connsiteY61" fmla="*/ 3991064 h 6959054"/>
                    <a:gd name="connsiteX62" fmla="*/ 5611712 w 6891872"/>
                    <a:gd name="connsiteY62" fmla="*/ 4044404 h 6959054"/>
                    <a:gd name="connsiteX63" fmla="*/ 5543132 w 6891872"/>
                    <a:gd name="connsiteY63" fmla="*/ 3975824 h 6959054"/>
                    <a:gd name="connsiteX64" fmla="*/ 5413592 w 6891872"/>
                    <a:gd name="connsiteY64" fmla="*/ 3998684 h 6959054"/>
                    <a:gd name="connsiteX65" fmla="*/ 5398352 w 6891872"/>
                    <a:gd name="connsiteY65" fmla="*/ 4151084 h 6959054"/>
                    <a:gd name="connsiteX66" fmla="*/ 5352632 w 6891872"/>
                    <a:gd name="connsiteY66" fmla="*/ 4189184 h 6959054"/>
                    <a:gd name="connsiteX67" fmla="*/ 5276432 w 6891872"/>
                    <a:gd name="connsiteY67" fmla="*/ 4173944 h 6959054"/>
                    <a:gd name="connsiteX68" fmla="*/ 5207852 w 6891872"/>
                    <a:gd name="connsiteY68" fmla="*/ 4189184 h 6959054"/>
                    <a:gd name="connsiteX69" fmla="*/ 4872572 w 6891872"/>
                    <a:gd name="connsiteY69" fmla="*/ 4234904 h 6959054"/>
                    <a:gd name="connsiteX70" fmla="*/ 4811612 w 6891872"/>
                    <a:gd name="connsiteY70" fmla="*/ 4257764 h 6959054"/>
                    <a:gd name="connsiteX71" fmla="*/ 4781132 w 6891872"/>
                    <a:gd name="connsiteY71" fmla="*/ 4387304 h 6959054"/>
                    <a:gd name="connsiteX72" fmla="*/ 4819232 w 6891872"/>
                    <a:gd name="connsiteY72" fmla="*/ 4455884 h 6959054"/>
                    <a:gd name="connsiteX73" fmla="*/ 4864952 w 6891872"/>
                    <a:gd name="connsiteY73" fmla="*/ 4471124 h 6959054"/>
                    <a:gd name="connsiteX74" fmla="*/ 4872572 w 6891872"/>
                    <a:gd name="connsiteY74" fmla="*/ 4539704 h 6959054"/>
                    <a:gd name="connsiteX75" fmla="*/ 4842092 w 6891872"/>
                    <a:gd name="connsiteY75" fmla="*/ 4692104 h 6959054"/>
                    <a:gd name="connsiteX76" fmla="*/ 4819232 w 6891872"/>
                    <a:gd name="connsiteY76" fmla="*/ 4867364 h 6959054"/>
                    <a:gd name="connsiteX77" fmla="*/ 4666832 w 6891872"/>
                    <a:gd name="connsiteY77" fmla="*/ 5042624 h 6959054"/>
                    <a:gd name="connsiteX78" fmla="*/ 4727792 w 6891872"/>
                    <a:gd name="connsiteY78" fmla="*/ 5225504 h 6959054"/>
                    <a:gd name="connsiteX79" fmla="*/ 4811612 w 6891872"/>
                    <a:gd name="connsiteY79" fmla="*/ 5187404 h 6959054"/>
                    <a:gd name="connsiteX80" fmla="*/ 4895432 w 6891872"/>
                    <a:gd name="connsiteY80" fmla="*/ 5301704 h 6959054"/>
                    <a:gd name="connsiteX81" fmla="*/ 4872572 w 6891872"/>
                    <a:gd name="connsiteY81" fmla="*/ 5576024 h 6959054"/>
                    <a:gd name="connsiteX82" fmla="*/ 4925912 w 6891872"/>
                    <a:gd name="connsiteY82" fmla="*/ 5774144 h 6959054"/>
                    <a:gd name="connsiteX83" fmla="*/ 4925912 w 6891872"/>
                    <a:gd name="connsiteY83" fmla="*/ 5842724 h 6959054"/>
                    <a:gd name="connsiteX84" fmla="*/ 4910672 w 6891872"/>
                    <a:gd name="connsiteY84" fmla="*/ 5911304 h 6959054"/>
                    <a:gd name="connsiteX85" fmla="*/ 4918292 w 6891872"/>
                    <a:gd name="connsiteY85" fmla="*/ 6010364 h 6959054"/>
                    <a:gd name="connsiteX86" fmla="*/ 4910672 w 6891872"/>
                    <a:gd name="connsiteY86" fmla="*/ 6109424 h 6959054"/>
                    <a:gd name="connsiteX87" fmla="*/ 4899272 w 6891872"/>
                    <a:gd name="connsiteY87" fmla="*/ 6125710 h 6959054"/>
                    <a:gd name="connsiteX88" fmla="*/ 4819232 w 6891872"/>
                    <a:gd name="connsiteY88" fmla="*/ 6114504 h 6959054"/>
                    <a:gd name="connsiteX89" fmla="*/ 4774780 w 6891872"/>
                    <a:gd name="connsiteY89" fmla="*/ 6120854 h 6959054"/>
                    <a:gd name="connsiteX90" fmla="*/ 4717632 w 6891872"/>
                    <a:gd name="connsiteY90" fmla="*/ 6095454 h 6959054"/>
                    <a:gd name="connsiteX91" fmla="*/ 4685884 w 6891872"/>
                    <a:gd name="connsiteY91" fmla="*/ 6057354 h 6959054"/>
                    <a:gd name="connsiteX92" fmla="*/ 4679532 w 6891872"/>
                    <a:gd name="connsiteY92" fmla="*/ 5949404 h 6959054"/>
                    <a:gd name="connsiteX93" fmla="*/ 4622380 w 6891872"/>
                    <a:gd name="connsiteY93" fmla="*/ 5936704 h 6959054"/>
                    <a:gd name="connsiteX94" fmla="*/ 4571580 w 6891872"/>
                    <a:gd name="connsiteY94" fmla="*/ 5854154 h 6959054"/>
                    <a:gd name="connsiteX95" fmla="*/ 4514432 w 6891872"/>
                    <a:gd name="connsiteY95" fmla="*/ 5784304 h 6959054"/>
                    <a:gd name="connsiteX96" fmla="*/ 4457284 w 6891872"/>
                    <a:gd name="connsiteY96" fmla="*/ 5746204 h 6959054"/>
                    <a:gd name="connsiteX97" fmla="*/ 4425532 w 6891872"/>
                    <a:gd name="connsiteY97" fmla="*/ 5790654 h 6959054"/>
                    <a:gd name="connsiteX98" fmla="*/ 4419180 w 6891872"/>
                    <a:gd name="connsiteY98" fmla="*/ 5911304 h 6959054"/>
                    <a:gd name="connsiteX99" fmla="*/ 4247732 w 6891872"/>
                    <a:gd name="connsiteY99" fmla="*/ 6019254 h 6959054"/>
                    <a:gd name="connsiteX100" fmla="*/ 4082632 w 6891872"/>
                    <a:gd name="connsiteY100" fmla="*/ 6031954 h 6959054"/>
                    <a:gd name="connsiteX101" fmla="*/ 4044532 w 6891872"/>
                    <a:gd name="connsiteY101" fmla="*/ 6063704 h 6959054"/>
                    <a:gd name="connsiteX102" fmla="*/ 4038180 w 6891872"/>
                    <a:gd name="connsiteY102" fmla="*/ 6203404 h 6959054"/>
                    <a:gd name="connsiteX103" fmla="*/ 4088980 w 6891872"/>
                    <a:gd name="connsiteY103" fmla="*/ 6254204 h 6959054"/>
                    <a:gd name="connsiteX104" fmla="*/ 4088980 w 6891872"/>
                    <a:gd name="connsiteY104" fmla="*/ 6387554 h 6959054"/>
                    <a:gd name="connsiteX105" fmla="*/ 4000084 w 6891872"/>
                    <a:gd name="connsiteY105" fmla="*/ 6374854 h 6959054"/>
                    <a:gd name="connsiteX106" fmla="*/ 3936580 w 6891872"/>
                    <a:gd name="connsiteY106" fmla="*/ 6393904 h 6959054"/>
                    <a:gd name="connsiteX107" fmla="*/ 3904832 w 6891872"/>
                    <a:gd name="connsiteY107" fmla="*/ 6432004 h 6959054"/>
                    <a:gd name="connsiteX108" fmla="*/ 3923884 w 6891872"/>
                    <a:gd name="connsiteY108" fmla="*/ 6546304 h 6959054"/>
                    <a:gd name="connsiteX109" fmla="*/ 3911180 w 6891872"/>
                    <a:gd name="connsiteY109" fmla="*/ 6609804 h 6959054"/>
                    <a:gd name="connsiteX110" fmla="*/ 3873084 w 6891872"/>
                    <a:gd name="connsiteY110" fmla="*/ 6622504 h 6959054"/>
                    <a:gd name="connsiteX111" fmla="*/ 3758780 w 6891872"/>
                    <a:gd name="connsiteY111" fmla="*/ 6616154 h 6959054"/>
                    <a:gd name="connsiteX112" fmla="*/ 3714332 w 6891872"/>
                    <a:gd name="connsiteY112" fmla="*/ 6666954 h 6959054"/>
                    <a:gd name="connsiteX113" fmla="*/ 3612732 w 6891872"/>
                    <a:gd name="connsiteY113" fmla="*/ 6666954 h 6959054"/>
                    <a:gd name="connsiteX114" fmla="*/ 3631780 w 6891872"/>
                    <a:gd name="connsiteY114" fmla="*/ 6781254 h 6959054"/>
                    <a:gd name="connsiteX115" fmla="*/ 3580980 w 6891872"/>
                    <a:gd name="connsiteY115" fmla="*/ 6857454 h 6959054"/>
                    <a:gd name="connsiteX116" fmla="*/ 3542884 w 6891872"/>
                    <a:gd name="connsiteY116" fmla="*/ 6863804 h 6959054"/>
                    <a:gd name="connsiteX117" fmla="*/ 3511132 w 6891872"/>
                    <a:gd name="connsiteY117" fmla="*/ 6920954 h 6959054"/>
                    <a:gd name="connsiteX118" fmla="*/ 3466684 w 6891872"/>
                    <a:gd name="connsiteY118" fmla="*/ 6920954 h 6959054"/>
                    <a:gd name="connsiteX119" fmla="*/ 3339684 w 6891872"/>
                    <a:gd name="connsiteY119" fmla="*/ 6876504 h 6959054"/>
                    <a:gd name="connsiteX120" fmla="*/ 3301580 w 6891872"/>
                    <a:gd name="connsiteY120" fmla="*/ 6882854 h 6959054"/>
                    <a:gd name="connsiteX121" fmla="*/ 3263484 w 6891872"/>
                    <a:gd name="connsiteY121" fmla="*/ 6959054 h 6959054"/>
                    <a:gd name="connsiteX122" fmla="*/ 3206332 w 6891872"/>
                    <a:gd name="connsiteY122" fmla="*/ 6959054 h 6959054"/>
                    <a:gd name="connsiteX123" fmla="*/ 3187284 w 6891872"/>
                    <a:gd name="connsiteY123" fmla="*/ 6844754 h 6959054"/>
                    <a:gd name="connsiteX124" fmla="*/ 3136484 w 6891872"/>
                    <a:gd name="connsiteY124" fmla="*/ 6825704 h 6959054"/>
                    <a:gd name="connsiteX125" fmla="*/ 3136484 w 6891872"/>
                    <a:gd name="connsiteY125" fmla="*/ 6787604 h 6959054"/>
                    <a:gd name="connsiteX126" fmla="*/ 3199980 w 6891872"/>
                    <a:gd name="connsiteY126" fmla="*/ 6755854 h 6959054"/>
                    <a:gd name="connsiteX127" fmla="*/ 3206332 w 6891872"/>
                    <a:gd name="connsiteY127" fmla="*/ 6692354 h 6959054"/>
                    <a:gd name="connsiteX128" fmla="*/ 3180932 w 6891872"/>
                    <a:gd name="connsiteY128" fmla="*/ 6628854 h 6959054"/>
                    <a:gd name="connsiteX129" fmla="*/ 3206332 w 6891872"/>
                    <a:gd name="connsiteY129" fmla="*/ 6533604 h 6959054"/>
                    <a:gd name="connsiteX130" fmla="*/ 3168232 w 6891872"/>
                    <a:gd name="connsiteY130" fmla="*/ 6463754 h 6959054"/>
                    <a:gd name="connsiteX131" fmla="*/ 3104732 w 6891872"/>
                    <a:gd name="connsiteY131" fmla="*/ 6476454 h 6959054"/>
                    <a:gd name="connsiteX132" fmla="*/ 2977732 w 6891872"/>
                    <a:gd name="connsiteY132" fmla="*/ 6387554 h 6959054"/>
                    <a:gd name="connsiteX133" fmla="*/ 2977732 w 6891872"/>
                    <a:gd name="connsiteY133" fmla="*/ 6311354 h 6959054"/>
                    <a:gd name="connsiteX134" fmla="*/ 2914232 w 6891872"/>
                    <a:gd name="connsiteY134" fmla="*/ 6311354 h 6959054"/>
                    <a:gd name="connsiteX135" fmla="*/ 2901532 w 6891872"/>
                    <a:gd name="connsiteY135" fmla="*/ 6273254 h 6959054"/>
                    <a:gd name="connsiteX136" fmla="*/ 2895180 w 6891872"/>
                    <a:gd name="connsiteY136" fmla="*/ 6235154 h 6959054"/>
                    <a:gd name="connsiteX137" fmla="*/ 2869780 w 6891872"/>
                    <a:gd name="connsiteY137" fmla="*/ 6000204 h 6959054"/>
                    <a:gd name="connsiteX138" fmla="*/ 2844380 w 6891872"/>
                    <a:gd name="connsiteY138" fmla="*/ 5955754 h 6959054"/>
                    <a:gd name="connsiteX139" fmla="*/ 2838032 w 6891872"/>
                    <a:gd name="connsiteY139" fmla="*/ 5879554 h 6959054"/>
                    <a:gd name="connsiteX140" fmla="*/ 2691980 w 6891872"/>
                    <a:gd name="connsiteY140" fmla="*/ 5866854 h 6959054"/>
                    <a:gd name="connsiteX141" fmla="*/ 2660232 w 6891872"/>
                    <a:gd name="connsiteY141" fmla="*/ 5841454 h 6959054"/>
                    <a:gd name="connsiteX142" fmla="*/ 2279232 w 6891872"/>
                    <a:gd name="connsiteY142" fmla="*/ 5974804 h 6959054"/>
                    <a:gd name="connsiteX143" fmla="*/ 2234780 w 6891872"/>
                    <a:gd name="connsiteY143" fmla="*/ 6063704 h 6959054"/>
                    <a:gd name="connsiteX144" fmla="*/ 2222084 w 6891872"/>
                    <a:gd name="connsiteY144" fmla="*/ 6178004 h 6959054"/>
                    <a:gd name="connsiteX145" fmla="*/ 2101432 w 6891872"/>
                    <a:gd name="connsiteY145" fmla="*/ 6241504 h 6959054"/>
                    <a:gd name="connsiteX146" fmla="*/ 2056980 w 6891872"/>
                    <a:gd name="connsiteY146" fmla="*/ 6260554 h 6959054"/>
                    <a:gd name="connsiteX147" fmla="*/ 1987132 w 6891872"/>
                    <a:gd name="connsiteY147" fmla="*/ 6330404 h 6959054"/>
                    <a:gd name="connsiteX148" fmla="*/ 2006180 w 6891872"/>
                    <a:gd name="connsiteY148" fmla="*/ 6425654 h 6959054"/>
                    <a:gd name="connsiteX149" fmla="*/ 1987132 w 6891872"/>
                    <a:gd name="connsiteY149" fmla="*/ 6463754 h 6959054"/>
                    <a:gd name="connsiteX150" fmla="*/ 2006180 w 6891872"/>
                    <a:gd name="connsiteY150" fmla="*/ 6520904 h 6959054"/>
                    <a:gd name="connsiteX151" fmla="*/ 1942684 w 6891872"/>
                    <a:gd name="connsiteY151" fmla="*/ 6571704 h 6959054"/>
                    <a:gd name="connsiteX152" fmla="*/ 1923632 w 6891872"/>
                    <a:gd name="connsiteY152" fmla="*/ 6501854 h 6959054"/>
                    <a:gd name="connsiteX153" fmla="*/ 1853780 w 6891872"/>
                    <a:gd name="connsiteY153" fmla="*/ 6457404 h 6959054"/>
                    <a:gd name="connsiteX154" fmla="*/ 1822032 w 6891872"/>
                    <a:gd name="connsiteY154" fmla="*/ 6482804 h 6959054"/>
                    <a:gd name="connsiteX155" fmla="*/ 1733132 w 6891872"/>
                    <a:gd name="connsiteY155" fmla="*/ 6476454 h 6959054"/>
                    <a:gd name="connsiteX156" fmla="*/ 1669632 w 6891872"/>
                    <a:gd name="connsiteY156" fmla="*/ 6533604 h 6959054"/>
                    <a:gd name="connsiteX157" fmla="*/ 1561684 w 6891872"/>
                    <a:gd name="connsiteY157" fmla="*/ 6552654 h 6959054"/>
                    <a:gd name="connsiteX158" fmla="*/ 1472780 w 6891872"/>
                    <a:gd name="connsiteY158" fmla="*/ 6539954 h 6959054"/>
                    <a:gd name="connsiteX159" fmla="*/ 1409284 w 6891872"/>
                    <a:gd name="connsiteY159" fmla="*/ 6539954 h 6959054"/>
                    <a:gd name="connsiteX160" fmla="*/ 1326732 w 6891872"/>
                    <a:gd name="connsiteY160" fmla="*/ 6641554 h 6959054"/>
                    <a:gd name="connsiteX161" fmla="*/ 1326732 w 6891872"/>
                    <a:gd name="connsiteY161" fmla="*/ 6692354 h 6959054"/>
                    <a:gd name="connsiteX162" fmla="*/ 1282284 w 6891872"/>
                    <a:gd name="connsiteY162" fmla="*/ 6705054 h 6959054"/>
                    <a:gd name="connsiteX163" fmla="*/ 1098132 w 6891872"/>
                    <a:gd name="connsiteY163" fmla="*/ 6622504 h 6959054"/>
                    <a:gd name="connsiteX164" fmla="*/ 1142580 w 6891872"/>
                    <a:gd name="connsiteY164" fmla="*/ 6552654 h 6959054"/>
                    <a:gd name="connsiteX165" fmla="*/ 1136232 w 6891872"/>
                    <a:gd name="connsiteY165" fmla="*/ 6514554 h 6959054"/>
                    <a:gd name="connsiteX166" fmla="*/ 1174332 w 6891872"/>
                    <a:gd name="connsiteY166" fmla="*/ 6444704 h 6959054"/>
                    <a:gd name="connsiteX167" fmla="*/ 1167980 w 6891872"/>
                    <a:gd name="connsiteY167" fmla="*/ 6374854 h 6959054"/>
                    <a:gd name="connsiteX168" fmla="*/ 1136232 w 6891872"/>
                    <a:gd name="connsiteY168" fmla="*/ 6374854 h 6959054"/>
                    <a:gd name="connsiteX169" fmla="*/ 1110832 w 6891872"/>
                    <a:gd name="connsiteY169" fmla="*/ 6336754 h 6959054"/>
                    <a:gd name="connsiteX170" fmla="*/ 1079084 w 6891872"/>
                    <a:gd name="connsiteY170" fmla="*/ 6336754 h 6959054"/>
                    <a:gd name="connsiteX171" fmla="*/ 1072732 w 6891872"/>
                    <a:gd name="connsiteY171" fmla="*/ 6298654 h 6959054"/>
                    <a:gd name="connsiteX172" fmla="*/ 1015580 w 6891872"/>
                    <a:gd name="connsiteY172" fmla="*/ 6292304 h 6959054"/>
                    <a:gd name="connsiteX173" fmla="*/ 971132 w 6891872"/>
                    <a:gd name="connsiteY173" fmla="*/ 6330404 h 6959054"/>
                    <a:gd name="connsiteX174" fmla="*/ 818732 w 6891872"/>
                    <a:gd name="connsiteY174" fmla="*/ 6266904 h 6959054"/>
                    <a:gd name="connsiteX175" fmla="*/ 755232 w 6891872"/>
                    <a:gd name="connsiteY175" fmla="*/ 6311354 h 6959054"/>
                    <a:gd name="connsiteX176" fmla="*/ 685380 w 6891872"/>
                    <a:gd name="connsiteY176" fmla="*/ 6292304 h 6959054"/>
                    <a:gd name="connsiteX177" fmla="*/ 666332 w 6891872"/>
                    <a:gd name="connsiteY177" fmla="*/ 6387554 h 6959054"/>
                    <a:gd name="connsiteX178" fmla="*/ 698084 w 6891872"/>
                    <a:gd name="connsiteY178" fmla="*/ 6432004 h 6959054"/>
                    <a:gd name="connsiteX179" fmla="*/ 698084 w 6891872"/>
                    <a:gd name="connsiteY179" fmla="*/ 6489154 h 6959054"/>
                    <a:gd name="connsiteX180" fmla="*/ 647284 w 6891872"/>
                    <a:gd name="connsiteY180" fmla="*/ 6552654 h 6959054"/>
                    <a:gd name="connsiteX181" fmla="*/ 507580 w 6891872"/>
                    <a:gd name="connsiteY181" fmla="*/ 6743154 h 6959054"/>
                    <a:gd name="connsiteX182" fmla="*/ 469484 w 6891872"/>
                    <a:gd name="connsiteY182" fmla="*/ 6781254 h 6959054"/>
                    <a:gd name="connsiteX183" fmla="*/ 456780 w 6891872"/>
                    <a:gd name="connsiteY183" fmla="*/ 6813004 h 6959054"/>
                    <a:gd name="connsiteX184" fmla="*/ 374232 w 6891872"/>
                    <a:gd name="connsiteY184" fmla="*/ 6857454 h 6959054"/>
                    <a:gd name="connsiteX185" fmla="*/ 323432 w 6891872"/>
                    <a:gd name="connsiteY185" fmla="*/ 6806654 h 6959054"/>
                    <a:gd name="connsiteX186" fmla="*/ 361532 w 6891872"/>
                    <a:gd name="connsiteY186" fmla="*/ 6736804 h 6959054"/>
                    <a:gd name="connsiteX187" fmla="*/ 278980 w 6891872"/>
                    <a:gd name="connsiteY187" fmla="*/ 6622504 h 6959054"/>
                    <a:gd name="connsiteX188" fmla="*/ 278980 w 6891872"/>
                    <a:gd name="connsiteY188" fmla="*/ 6432004 h 6959054"/>
                    <a:gd name="connsiteX189" fmla="*/ 209132 w 6891872"/>
                    <a:gd name="connsiteY189" fmla="*/ 6381204 h 6959054"/>
                    <a:gd name="connsiteX190" fmla="*/ 190084 w 6891872"/>
                    <a:gd name="connsiteY190" fmla="*/ 6324054 h 6959054"/>
                    <a:gd name="connsiteX191" fmla="*/ 240884 w 6891872"/>
                    <a:gd name="connsiteY191" fmla="*/ 6305004 h 6959054"/>
                    <a:gd name="connsiteX192" fmla="*/ 240884 w 6891872"/>
                    <a:gd name="connsiteY192" fmla="*/ 6235154 h 6959054"/>
                    <a:gd name="connsiteX193" fmla="*/ 202780 w 6891872"/>
                    <a:gd name="connsiteY193" fmla="*/ 6171654 h 6959054"/>
                    <a:gd name="connsiteX194" fmla="*/ 75780 w 6891872"/>
                    <a:gd name="connsiteY194" fmla="*/ 6146254 h 6959054"/>
                    <a:gd name="connsiteX195" fmla="*/ 0 w 6891872"/>
                    <a:gd name="connsiteY195" fmla="*/ 6043408 h 6959054"/>
                    <a:gd name="connsiteX196" fmla="*/ 4344 w 6891872"/>
                    <a:gd name="connsiteY196" fmla="*/ 6044654 h 6959054"/>
                    <a:gd name="connsiteX197" fmla="*/ 537744 w 6891872"/>
                    <a:gd name="connsiteY197" fmla="*/ 5839868 h 6959054"/>
                    <a:gd name="connsiteX198" fmla="*/ 599656 w 6891872"/>
                    <a:gd name="connsiteY198" fmla="*/ 5768428 h 6959054"/>
                    <a:gd name="connsiteX199" fmla="*/ 733008 w 6891872"/>
                    <a:gd name="connsiteY199" fmla="*/ 5773192 h 6959054"/>
                    <a:gd name="connsiteX200" fmla="*/ 904456 w 6891872"/>
                    <a:gd name="connsiteY200" fmla="*/ 5677942 h 6959054"/>
                    <a:gd name="connsiteX201" fmla="*/ 928268 w 6891872"/>
                    <a:gd name="connsiteY201" fmla="*/ 5644604 h 6959054"/>
                    <a:gd name="connsiteX202" fmla="*/ 966372 w 6891872"/>
                    <a:gd name="connsiteY202" fmla="*/ 5625554 h 6959054"/>
                    <a:gd name="connsiteX203" fmla="*/ 1085432 w 6891872"/>
                    <a:gd name="connsiteY203" fmla="*/ 5516016 h 6959054"/>
                    <a:gd name="connsiteX204" fmla="*/ 1180684 w 6891872"/>
                    <a:gd name="connsiteY204" fmla="*/ 5511254 h 6959054"/>
                    <a:gd name="connsiteX205" fmla="*/ 1375944 w 6891872"/>
                    <a:gd name="connsiteY205" fmla="*/ 5306468 h 6959054"/>
                    <a:gd name="connsiteX206" fmla="*/ 1475956 w 6891872"/>
                    <a:gd name="connsiteY206" fmla="*/ 5311228 h 6959054"/>
                    <a:gd name="connsiteX207" fmla="*/ 1518820 w 6891872"/>
                    <a:gd name="connsiteY207" fmla="*/ 5349328 h 6959054"/>
                    <a:gd name="connsiteX208" fmla="*/ 1699796 w 6891872"/>
                    <a:gd name="connsiteY208" fmla="*/ 5311228 h 6959054"/>
                    <a:gd name="connsiteX209" fmla="*/ 1747420 w 6891872"/>
                    <a:gd name="connsiteY209" fmla="*/ 5306468 h 6959054"/>
                    <a:gd name="connsiteX210" fmla="*/ 1814096 w 6891872"/>
                    <a:gd name="connsiteY210" fmla="*/ 5296942 h 6959054"/>
                    <a:gd name="connsiteX211" fmla="*/ 1861720 w 6891872"/>
                    <a:gd name="connsiteY211" fmla="*/ 5215980 h 6959054"/>
                    <a:gd name="connsiteX212" fmla="*/ 1966496 w 6891872"/>
                    <a:gd name="connsiteY212" fmla="*/ 5182642 h 6959054"/>
                    <a:gd name="connsiteX213" fmla="*/ 2261772 w 6891872"/>
                    <a:gd name="connsiteY213" fmla="*/ 4915942 h 6959054"/>
                    <a:gd name="connsiteX214" fmla="*/ 2371308 w 6891872"/>
                    <a:gd name="connsiteY214" fmla="*/ 4763542 h 6959054"/>
                    <a:gd name="connsiteX215" fmla="*/ 2609432 w 6891872"/>
                    <a:gd name="connsiteY215" fmla="*/ 4596854 h 6959054"/>
                    <a:gd name="connsiteX216" fmla="*/ 2766596 w 6891872"/>
                    <a:gd name="connsiteY216" fmla="*/ 4520654 h 6959054"/>
                    <a:gd name="connsiteX217" fmla="*/ 2885656 w 6891872"/>
                    <a:gd name="connsiteY217" fmla="*/ 4339680 h 6959054"/>
                    <a:gd name="connsiteX218" fmla="*/ 2966620 w 6891872"/>
                    <a:gd name="connsiteY218" fmla="*/ 4134892 h 6959054"/>
                    <a:gd name="connsiteX219" fmla="*/ 3066632 w 6891872"/>
                    <a:gd name="connsiteY219" fmla="*/ 4049168 h 6959054"/>
                    <a:gd name="connsiteX220" fmla="*/ 3085684 w 6891872"/>
                    <a:gd name="connsiteY220" fmla="*/ 3977728 h 6959054"/>
                    <a:gd name="connsiteX221" fmla="*/ 3223796 w 6891872"/>
                    <a:gd name="connsiteY221" fmla="*/ 3834854 h 6959054"/>
                    <a:gd name="connsiteX222" fmla="*/ 3290468 w 6891872"/>
                    <a:gd name="connsiteY222" fmla="*/ 3753892 h 6959054"/>
                    <a:gd name="connsiteX223" fmla="*/ 3323808 w 6891872"/>
                    <a:gd name="connsiteY223" fmla="*/ 3677692 h 6959054"/>
                    <a:gd name="connsiteX224" fmla="*/ 3414296 w 6891872"/>
                    <a:gd name="connsiteY224" fmla="*/ 3558628 h 6959054"/>
                    <a:gd name="connsiteX225" fmla="*/ 3452396 w 6891872"/>
                    <a:gd name="connsiteY225" fmla="*/ 3401468 h 6959054"/>
                    <a:gd name="connsiteX226" fmla="*/ 3504780 w 6891872"/>
                    <a:gd name="connsiteY226" fmla="*/ 3191916 h 6959054"/>
                    <a:gd name="connsiteX227" fmla="*/ 3504780 w 6891872"/>
                    <a:gd name="connsiteY227" fmla="*/ 3144292 h 6959054"/>
                    <a:gd name="connsiteX228" fmla="*/ 3501616 w 6891872"/>
                    <a:gd name="connsiteY228" fmla="*/ 3120396 h 6959054"/>
                    <a:gd name="connsiteX229" fmla="*/ 3623844 w 6891872"/>
                    <a:gd name="connsiteY229" fmla="*/ 2844254 h 6959054"/>
                    <a:gd name="connsiteX230" fmla="*/ 3833396 w 6891872"/>
                    <a:gd name="connsiteY230" fmla="*/ 2658516 h 6959054"/>
                    <a:gd name="connsiteX231" fmla="*/ 4100096 w 6891872"/>
                    <a:gd name="connsiteY231" fmla="*/ 2506116 h 6959054"/>
                    <a:gd name="connsiteX232" fmla="*/ 4371556 w 6891872"/>
                    <a:gd name="connsiteY232" fmla="*/ 2301328 h 6959054"/>
                    <a:gd name="connsiteX233" fmla="*/ 4581108 w 6891872"/>
                    <a:gd name="connsiteY233" fmla="*/ 2229892 h 6959054"/>
                    <a:gd name="connsiteX234" fmla="*/ 4790656 w 6891872"/>
                    <a:gd name="connsiteY234" fmla="*/ 2177504 h 6959054"/>
                    <a:gd name="connsiteX235" fmla="*/ 4866856 w 6891872"/>
                    <a:gd name="connsiteY235" fmla="*/ 2072728 h 6959054"/>
                    <a:gd name="connsiteX236" fmla="*/ 4900196 w 6891872"/>
                    <a:gd name="connsiteY236" fmla="*/ 2067968 h 6959054"/>
                    <a:gd name="connsiteX237" fmla="*/ 5028780 w 6891872"/>
                    <a:gd name="connsiteY237" fmla="*/ 2006054 h 6959054"/>
                    <a:gd name="connsiteX238" fmla="*/ 5219284 w 6891872"/>
                    <a:gd name="connsiteY238" fmla="*/ 1801268 h 6959054"/>
                    <a:gd name="connsiteX239" fmla="*/ 5390732 w 6891872"/>
                    <a:gd name="connsiteY239" fmla="*/ 1567904 h 6959054"/>
                    <a:gd name="connsiteX240" fmla="*/ 5471696 w 6891872"/>
                    <a:gd name="connsiteY240" fmla="*/ 1382168 h 6959054"/>
                    <a:gd name="connsiteX241" fmla="*/ 5471696 w 6891872"/>
                    <a:gd name="connsiteY241" fmla="*/ 1291680 h 6959054"/>
                    <a:gd name="connsiteX242" fmla="*/ 5528844 w 6891872"/>
                    <a:gd name="connsiteY242" fmla="*/ 1182142 h 6959054"/>
                    <a:gd name="connsiteX243" fmla="*/ 5533608 w 6891872"/>
                    <a:gd name="connsiteY243" fmla="*/ 572542 h 6959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</a:cxnLst>
                  <a:rect l="l" t="t" r="r" b="b"/>
                  <a:pathLst>
                    <a:path w="6891872" h="6959054">
                      <a:moveTo>
                        <a:pt x="5836172" y="0"/>
                      </a:moveTo>
                      <a:lnTo>
                        <a:pt x="6007952" y="89624"/>
                      </a:lnTo>
                      <a:lnTo>
                        <a:pt x="6084152" y="59144"/>
                      </a:lnTo>
                      <a:lnTo>
                        <a:pt x="6114632" y="120104"/>
                      </a:lnTo>
                      <a:lnTo>
                        <a:pt x="6221312" y="142964"/>
                      </a:lnTo>
                      <a:lnTo>
                        <a:pt x="6289892" y="142964"/>
                      </a:lnTo>
                      <a:lnTo>
                        <a:pt x="6381332" y="188684"/>
                      </a:lnTo>
                      <a:lnTo>
                        <a:pt x="6327992" y="249644"/>
                      </a:lnTo>
                      <a:lnTo>
                        <a:pt x="6366092" y="318224"/>
                      </a:lnTo>
                      <a:lnTo>
                        <a:pt x="6343232" y="485864"/>
                      </a:lnTo>
                      <a:lnTo>
                        <a:pt x="6312752" y="523964"/>
                      </a:lnTo>
                      <a:lnTo>
                        <a:pt x="6312752" y="600164"/>
                      </a:lnTo>
                      <a:lnTo>
                        <a:pt x="6373712" y="577304"/>
                      </a:lnTo>
                      <a:lnTo>
                        <a:pt x="6381332" y="668744"/>
                      </a:lnTo>
                      <a:lnTo>
                        <a:pt x="6526112" y="752564"/>
                      </a:lnTo>
                      <a:lnTo>
                        <a:pt x="6617552" y="729704"/>
                      </a:lnTo>
                      <a:lnTo>
                        <a:pt x="6739472" y="798284"/>
                      </a:lnTo>
                      <a:lnTo>
                        <a:pt x="6853772" y="927824"/>
                      </a:lnTo>
                      <a:lnTo>
                        <a:pt x="6884252" y="958304"/>
                      </a:lnTo>
                      <a:lnTo>
                        <a:pt x="6891872" y="1042124"/>
                      </a:lnTo>
                      <a:lnTo>
                        <a:pt x="6830912" y="1095464"/>
                      </a:lnTo>
                      <a:lnTo>
                        <a:pt x="6792812" y="1209764"/>
                      </a:lnTo>
                      <a:lnTo>
                        <a:pt x="6640412" y="1293584"/>
                      </a:lnTo>
                      <a:lnTo>
                        <a:pt x="6564212" y="1362164"/>
                      </a:lnTo>
                      <a:lnTo>
                        <a:pt x="6457532" y="1346924"/>
                      </a:lnTo>
                      <a:lnTo>
                        <a:pt x="6335612" y="1324064"/>
                      </a:lnTo>
                      <a:lnTo>
                        <a:pt x="6289892" y="1331684"/>
                      </a:lnTo>
                      <a:lnTo>
                        <a:pt x="6289892" y="1362164"/>
                      </a:lnTo>
                      <a:lnTo>
                        <a:pt x="6228932" y="1438364"/>
                      </a:lnTo>
                      <a:lnTo>
                        <a:pt x="6259412" y="1506944"/>
                      </a:lnTo>
                      <a:lnTo>
                        <a:pt x="6251792" y="1674584"/>
                      </a:lnTo>
                      <a:lnTo>
                        <a:pt x="6221312" y="1735544"/>
                      </a:lnTo>
                      <a:lnTo>
                        <a:pt x="6259412" y="1804124"/>
                      </a:lnTo>
                      <a:lnTo>
                        <a:pt x="6259412" y="1872704"/>
                      </a:lnTo>
                      <a:lnTo>
                        <a:pt x="6213692" y="1948904"/>
                      </a:lnTo>
                      <a:lnTo>
                        <a:pt x="6145112" y="1956524"/>
                      </a:lnTo>
                      <a:lnTo>
                        <a:pt x="6145112" y="2101304"/>
                      </a:lnTo>
                      <a:lnTo>
                        <a:pt x="6107012" y="2147024"/>
                      </a:lnTo>
                      <a:lnTo>
                        <a:pt x="6114632" y="2207984"/>
                      </a:lnTo>
                      <a:lnTo>
                        <a:pt x="6122252" y="2253704"/>
                      </a:lnTo>
                      <a:lnTo>
                        <a:pt x="6068912" y="2375624"/>
                      </a:lnTo>
                      <a:lnTo>
                        <a:pt x="6068912" y="2428964"/>
                      </a:lnTo>
                      <a:lnTo>
                        <a:pt x="6084152" y="2505164"/>
                      </a:lnTo>
                      <a:lnTo>
                        <a:pt x="6160352" y="2619464"/>
                      </a:lnTo>
                      <a:lnTo>
                        <a:pt x="6267032" y="2688044"/>
                      </a:lnTo>
                      <a:lnTo>
                        <a:pt x="6312752" y="2680424"/>
                      </a:lnTo>
                      <a:lnTo>
                        <a:pt x="6404192" y="2787104"/>
                      </a:lnTo>
                      <a:lnTo>
                        <a:pt x="6289892" y="2939504"/>
                      </a:lnTo>
                      <a:lnTo>
                        <a:pt x="6160352" y="3038564"/>
                      </a:lnTo>
                      <a:lnTo>
                        <a:pt x="6167972" y="3122384"/>
                      </a:lnTo>
                      <a:lnTo>
                        <a:pt x="6038432" y="3236684"/>
                      </a:lnTo>
                      <a:lnTo>
                        <a:pt x="6038432" y="3297644"/>
                      </a:lnTo>
                      <a:lnTo>
                        <a:pt x="5931752" y="3442424"/>
                      </a:lnTo>
                      <a:lnTo>
                        <a:pt x="5855552" y="3465284"/>
                      </a:lnTo>
                      <a:lnTo>
                        <a:pt x="5840312" y="3625304"/>
                      </a:lnTo>
                      <a:lnTo>
                        <a:pt x="5855552" y="3671024"/>
                      </a:lnTo>
                      <a:lnTo>
                        <a:pt x="5893652" y="3815804"/>
                      </a:lnTo>
                      <a:lnTo>
                        <a:pt x="5916512" y="3892004"/>
                      </a:lnTo>
                      <a:lnTo>
                        <a:pt x="5946992" y="3952964"/>
                      </a:lnTo>
                      <a:lnTo>
                        <a:pt x="5901272" y="4044404"/>
                      </a:lnTo>
                      <a:lnTo>
                        <a:pt x="5817452" y="3983444"/>
                      </a:lnTo>
                      <a:lnTo>
                        <a:pt x="5672672" y="3991064"/>
                      </a:lnTo>
                      <a:lnTo>
                        <a:pt x="5611712" y="4044404"/>
                      </a:lnTo>
                      <a:lnTo>
                        <a:pt x="5543132" y="3975824"/>
                      </a:lnTo>
                      <a:lnTo>
                        <a:pt x="5413592" y="3998684"/>
                      </a:lnTo>
                      <a:lnTo>
                        <a:pt x="5398352" y="4151084"/>
                      </a:lnTo>
                      <a:lnTo>
                        <a:pt x="5352632" y="4189184"/>
                      </a:lnTo>
                      <a:lnTo>
                        <a:pt x="5276432" y="4173944"/>
                      </a:lnTo>
                      <a:lnTo>
                        <a:pt x="5207852" y="4189184"/>
                      </a:lnTo>
                      <a:lnTo>
                        <a:pt x="4872572" y="4234904"/>
                      </a:lnTo>
                      <a:lnTo>
                        <a:pt x="4811612" y="4257764"/>
                      </a:lnTo>
                      <a:lnTo>
                        <a:pt x="4781132" y="4387304"/>
                      </a:lnTo>
                      <a:lnTo>
                        <a:pt x="4819232" y="4455884"/>
                      </a:lnTo>
                      <a:lnTo>
                        <a:pt x="4864952" y="4471124"/>
                      </a:lnTo>
                      <a:lnTo>
                        <a:pt x="4872572" y="4539704"/>
                      </a:lnTo>
                      <a:lnTo>
                        <a:pt x="4842092" y="4692104"/>
                      </a:lnTo>
                      <a:lnTo>
                        <a:pt x="4819232" y="4867364"/>
                      </a:lnTo>
                      <a:lnTo>
                        <a:pt x="4666832" y="5042624"/>
                      </a:lnTo>
                      <a:lnTo>
                        <a:pt x="4727792" y="5225504"/>
                      </a:lnTo>
                      <a:lnTo>
                        <a:pt x="4811612" y="5187404"/>
                      </a:lnTo>
                      <a:lnTo>
                        <a:pt x="4895432" y="5301704"/>
                      </a:lnTo>
                      <a:lnTo>
                        <a:pt x="4872572" y="5576024"/>
                      </a:lnTo>
                      <a:lnTo>
                        <a:pt x="4925912" y="5774144"/>
                      </a:lnTo>
                      <a:lnTo>
                        <a:pt x="4925912" y="5842724"/>
                      </a:lnTo>
                      <a:lnTo>
                        <a:pt x="4910672" y="5911304"/>
                      </a:lnTo>
                      <a:lnTo>
                        <a:pt x="4918292" y="6010364"/>
                      </a:lnTo>
                      <a:lnTo>
                        <a:pt x="4910672" y="6109424"/>
                      </a:lnTo>
                      <a:lnTo>
                        <a:pt x="4899272" y="6125710"/>
                      </a:lnTo>
                      <a:lnTo>
                        <a:pt x="4819232" y="6114504"/>
                      </a:lnTo>
                      <a:lnTo>
                        <a:pt x="4774780" y="6120854"/>
                      </a:lnTo>
                      <a:lnTo>
                        <a:pt x="4717632" y="6095454"/>
                      </a:lnTo>
                      <a:lnTo>
                        <a:pt x="4685884" y="6057354"/>
                      </a:lnTo>
                      <a:lnTo>
                        <a:pt x="4679532" y="5949404"/>
                      </a:lnTo>
                      <a:lnTo>
                        <a:pt x="4622380" y="5936704"/>
                      </a:lnTo>
                      <a:lnTo>
                        <a:pt x="4571580" y="5854154"/>
                      </a:lnTo>
                      <a:lnTo>
                        <a:pt x="4514432" y="5784304"/>
                      </a:lnTo>
                      <a:lnTo>
                        <a:pt x="4457284" y="5746204"/>
                      </a:lnTo>
                      <a:lnTo>
                        <a:pt x="4425532" y="5790654"/>
                      </a:lnTo>
                      <a:lnTo>
                        <a:pt x="4419180" y="5911304"/>
                      </a:lnTo>
                      <a:lnTo>
                        <a:pt x="4247732" y="6019254"/>
                      </a:lnTo>
                      <a:lnTo>
                        <a:pt x="4082632" y="6031954"/>
                      </a:lnTo>
                      <a:lnTo>
                        <a:pt x="4044532" y="6063704"/>
                      </a:lnTo>
                      <a:lnTo>
                        <a:pt x="4038180" y="6203404"/>
                      </a:lnTo>
                      <a:lnTo>
                        <a:pt x="4088980" y="6254204"/>
                      </a:lnTo>
                      <a:lnTo>
                        <a:pt x="4088980" y="6387554"/>
                      </a:lnTo>
                      <a:lnTo>
                        <a:pt x="4000084" y="6374854"/>
                      </a:lnTo>
                      <a:lnTo>
                        <a:pt x="3936580" y="6393904"/>
                      </a:lnTo>
                      <a:lnTo>
                        <a:pt x="3904832" y="6432004"/>
                      </a:lnTo>
                      <a:lnTo>
                        <a:pt x="3923884" y="6546304"/>
                      </a:lnTo>
                      <a:lnTo>
                        <a:pt x="3911180" y="6609804"/>
                      </a:lnTo>
                      <a:lnTo>
                        <a:pt x="3873084" y="6622504"/>
                      </a:lnTo>
                      <a:lnTo>
                        <a:pt x="3758780" y="6616154"/>
                      </a:lnTo>
                      <a:lnTo>
                        <a:pt x="3714332" y="6666954"/>
                      </a:lnTo>
                      <a:lnTo>
                        <a:pt x="3612732" y="6666954"/>
                      </a:lnTo>
                      <a:lnTo>
                        <a:pt x="3631780" y="6781254"/>
                      </a:lnTo>
                      <a:lnTo>
                        <a:pt x="3580980" y="6857454"/>
                      </a:lnTo>
                      <a:lnTo>
                        <a:pt x="3542884" y="6863804"/>
                      </a:lnTo>
                      <a:lnTo>
                        <a:pt x="3511132" y="6920954"/>
                      </a:lnTo>
                      <a:lnTo>
                        <a:pt x="3466684" y="6920954"/>
                      </a:lnTo>
                      <a:lnTo>
                        <a:pt x="3339684" y="6876504"/>
                      </a:lnTo>
                      <a:lnTo>
                        <a:pt x="3301580" y="6882854"/>
                      </a:lnTo>
                      <a:lnTo>
                        <a:pt x="3263484" y="6959054"/>
                      </a:lnTo>
                      <a:lnTo>
                        <a:pt x="3206332" y="6959054"/>
                      </a:lnTo>
                      <a:lnTo>
                        <a:pt x="3187284" y="6844754"/>
                      </a:lnTo>
                      <a:lnTo>
                        <a:pt x="3136484" y="6825704"/>
                      </a:lnTo>
                      <a:lnTo>
                        <a:pt x="3136484" y="6787604"/>
                      </a:lnTo>
                      <a:lnTo>
                        <a:pt x="3199980" y="6755854"/>
                      </a:lnTo>
                      <a:lnTo>
                        <a:pt x="3206332" y="6692354"/>
                      </a:lnTo>
                      <a:lnTo>
                        <a:pt x="3180932" y="6628854"/>
                      </a:lnTo>
                      <a:lnTo>
                        <a:pt x="3206332" y="6533604"/>
                      </a:lnTo>
                      <a:lnTo>
                        <a:pt x="3168232" y="6463754"/>
                      </a:lnTo>
                      <a:lnTo>
                        <a:pt x="3104732" y="6476454"/>
                      </a:lnTo>
                      <a:lnTo>
                        <a:pt x="2977732" y="6387554"/>
                      </a:lnTo>
                      <a:lnTo>
                        <a:pt x="2977732" y="6311354"/>
                      </a:lnTo>
                      <a:lnTo>
                        <a:pt x="2914232" y="6311354"/>
                      </a:lnTo>
                      <a:lnTo>
                        <a:pt x="2901532" y="6273254"/>
                      </a:lnTo>
                      <a:lnTo>
                        <a:pt x="2895180" y="6235154"/>
                      </a:lnTo>
                      <a:lnTo>
                        <a:pt x="2869780" y="6000204"/>
                      </a:lnTo>
                      <a:lnTo>
                        <a:pt x="2844380" y="5955754"/>
                      </a:lnTo>
                      <a:lnTo>
                        <a:pt x="2838032" y="5879554"/>
                      </a:lnTo>
                      <a:lnTo>
                        <a:pt x="2691980" y="5866854"/>
                      </a:lnTo>
                      <a:lnTo>
                        <a:pt x="2660232" y="5841454"/>
                      </a:lnTo>
                      <a:lnTo>
                        <a:pt x="2279232" y="5974804"/>
                      </a:lnTo>
                      <a:lnTo>
                        <a:pt x="2234780" y="6063704"/>
                      </a:lnTo>
                      <a:lnTo>
                        <a:pt x="2222084" y="6178004"/>
                      </a:lnTo>
                      <a:lnTo>
                        <a:pt x="2101432" y="6241504"/>
                      </a:lnTo>
                      <a:lnTo>
                        <a:pt x="2056980" y="6260554"/>
                      </a:lnTo>
                      <a:lnTo>
                        <a:pt x="1987132" y="6330404"/>
                      </a:lnTo>
                      <a:lnTo>
                        <a:pt x="2006180" y="6425654"/>
                      </a:lnTo>
                      <a:lnTo>
                        <a:pt x="1987132" y="6463754"/>
                      </a:lnTo>
                      <a:lnTo>
                        <a:pt x="2006180" y="6520904"/>
                      </a:lnTo>
                      <a:lnTo>
                        <a:pt x="1942684" y="6571704"/>
                      </a:lnTo>
                      <a:lnTo>
                        <a:pt x="1923632" y="6501854"/>
                      </a:lnTo>
                      <a:lnTo>
                        <a:pt x="1853780" y="6457404"/>
                      </a:lnTo>
                      <a:lnTo>
                        <a:pt x="1822032" y="6482804"/>
                      </a:lnTo>
                      <a:lnTo>
                        <a:pt x="1733132" y="6476454"/>
                      </a:lnTo>
                      <a:lnTo>
                        <a:pt x="1669632" y="6533604"/>
                      </a:lnTo>
                      <a:lnTo>
                        <a:pt x="1561684" y="6552654"/>
                      </a:lnTo>
                      <a:lnTo>
                        <a:pt x="1472780" y="6539954"/>
                      </a:lnTo>
                      <a:lnTo>
                        <a:pt x="1409284" y="6539954"/>
                      </a:lnTo>
                      <a:lnTo>
                        <a:pt x="1326732" y="6641554"/>
                      </a:lnTo>
                      <a:lnTo>
                        <a:pt x="1326732" y="6692354"/>
                      </a:lnTo>
                      <a:lnTo>
                        <a:pt x="1282284" y="6705054"/>
                      </a:lnTo>
                      <a:lnTo>
                        <a:pt x="1098132" y="6622504"/>
                      </a:lnTo>
                      <a:lnTo>
                        <a:pt x="1142580" y="6552654"/>
                      </a:lnTo>
                      <a:lnTo>
                        <a:pt x="1136232" y="6514554"/>
                      </a:lnTo>
                      <a:lnTo>
                        <a:pt x="1174332" y="6444704"/>
                      </a:lnTo>
                      <a:lnTo>
                        <a:pt x="1167980" y="6374854"/>
                      </a:lnTo>
                      <a:lnTo>
                        <a:pt x="1136232" y="6374854"/>
                      </a:lnTo>
                      <a:lnTo>
                        <a:pt x="1110832" y="6336754"/>
                      </a:lnTo>
                      <a:lnTo>
                        <a:pt x="1079084" y="6336754"/>
                      </a:lnTo>
                      <a:lnTo>
                        <a:pt x="1072732" y="6298654"/>
                      </a:lnTo>
                      <a:lnTo>
                        <a:pt x="1015580" y="6292304"/>
                      </a:lnTo>
                      <a:lnTo>
                        <a:pt x="971132" y="6330404"/>
                      </a:lnTo>
                      <a:lnTo>
                        <a:pt x="818732" y="6266904"/>
                      </a:lnTo>
                      <a:lnTo>
                        <a:pt x="755232" y="6311354"/>
                      </a:lnTo>
                      <a:lnTo>
                        <a:pt x="685380" y="6292304"/>
                      </a:lnTo>
                      <a:lnTo>
                        <a:pt x="666332" y="6387554"/>
                      </a:lnTo>
                      <a:lnTo>
                        <a:pt x="698084" y="6432004"/>
                      </a:lnTo>
                      <a:lnTo>
                        <a:pt x="698084" y="6489154"/>
                      </a:lnTo>
                      <a:lnTo>
                        <a:pt x="647284" y="6552654"/>
                      </a:lnTo>
                      <a:lnTo>
                        <a:pt x="507580" y="6743154"/>
                      </a:lnTo>
                      <a:lnTo>
                        <a:pt x="469484" y="6781254"/>
                      </a:lnTo>
                      <a:lnTo>
                        <a:pt x="456780" y="6813004"/>
                      </a:lnTo>
                      <a:lnTo>
                        <a:pt x="374232" y="6857454"/>
                      </a:lnTo>
                      <a:lnTo>
                        <a:pt x="323432" y="6806654"/>
                      </a:lnTo>
                      <a:lnTo>
                        <a:pt x="361532" y="6736804"/>
                      </a:lnTo>
                      <a:lnTo>
                        <a:pt x="278980" y="6622504"/>
                      </a:lnTo>
                      <a:lnTo>
                        <a:pt x="278980" y="6432004"/>
                      </a:lnTo>
                      <a:lnTo>
                        <a:pt x="209132" y="6381204"/>
                      </a:lnTo>
                      <a:lnTo>
                        <a:pt x="190084" y="6324054"/>
                      </a:lnTo>
                      <a:lnTo>
                        <a:pt x="240884" y="6305004"/>
                      </a:lnTo>
                      <a:lnTo>
                        <a:pt x="240884" y="6235154"/>
                      </a:lnTo>
                      <a:lnTo>
                        <a:pt x="202780" y="6171654"/>
                      </a:lnTo>
                      <a:lnTo>
                        <a:pt x="75780" y="6146254"/>
                      </a:lnTo>
                      <a:lnTo>
                        <a:pt x="0" y="6043408"/>
                      </a:lnTo>
                      <a:lnTo>
                        <a:pt x="4344" y="6044654"/>
                      </a:lnTo>
                      <a:lnTo>
                        <a:pt x="537744" y="5839868"/>
                      </a:lnTo>
                      <a:lnTo>
                        <a:pt x="599656" y="5768428"/>
                      </a:lnTo>
                      <a:lnTo>
                        <a:pt x="733008" y="5773192"/>
                      </a:lnTo>
                      <a:lnTo>
                        <a:pt x="904456" y="5677942"/>
                      </a:lnTo>
                      <a:lnTo>
                        <a:pt x="928268" y="5644604"/>
                      </a:lnTo>
                      <a:lnTo>
                        <a:pt x="966372" y="5625554"/>
                      </a:lnTo>
                      <a:lnTo>
                        <a:pt x="1085432" y="5516016"/>
                      </a:lnTo>
                      <a:lnTo>
                        <a:pt x="1180684" y="5511254"/>
                      </a:lnTo>
                      <a:lnTo>
                        <a:pt x="1375944" y="5306468"/>
                      </a:lnTo>
                      <a:lnTo>
                        <a:pt x="1475956" y="5311228"/>
                      </a:lnTo>
                      <a:lnTo>
                        <a:pt x="1518820" y="5349328"/>
                      </a:lnTo>
                      <a:lnTo>
                        <a:pt x="1699796" y="5311228"/>
                      </a:lnTo>
                      <a:lnTo>
                        <a:pt x="1747420" y="5306468"/>
                      </a:lnTo>
                      <a:lnTo>
                        <a:pt x="1814096" y="5296942"/>
                      </a:lnTo>
                      <a:lnTo>
                        <a:pt x="1861720" y="5215980"/>
                      </a:lnTo>
                      <a:lnTo>
                        <a:pt x="1966496" y="5182642"/>
                      </a:lnTo>
                      <a:lnTo>
                        <a:pt x="2261772" y="4915942"/>
                      </a:lnTo>
                      <a:lnTo>
                        <a:pt x="2371308" y="4763542"/>
                      </a:lnTo>
                      <a:lnTo>
                        <a:pt x="2609432" y="4596854"/>
                      </a:lnTo>
                      <a:lnTo>
                        <a:pt x="2766596" y="4520654"/>
                      </a:lnTo>
                      <a:lnTo>
                        <a:pt x="2885656" y="4339680"/>
                      </a:lnTo>
                      <a:lnTo>
                        <a:pt x="2966620" y="4134892"/>
                      </a:lnTo>
                      <a:lnTo>
                        <a:pt x="3066632" y="4049168"/>
                      </a:lnTo>
                      <a:lnTo>
                        <a:pt x="3085684" y="3977728"/>
                      </a:lnTo>
                      <a:lnTo>
                        <a:pt x="3223796" y="3834854"/>
                      </a:lnTo>
                      <a:lnTo>
                        <a:pt x="3290468" y="3753892"/>
                      </a:lnTo>
                      <a:lnTo>
                        <a:pt x="3323808" y="3677692"/>
                      </a:lnTo>
                      <a:lnTo>
                        <a:pt x="3414296" y="3558628"/>
                      </a:lnTo>
                      <a:lnTo>
                        <a:pt x="3452396" y="3401468"/>
                      </a:lnTo>
                      <a:lnTo>
                        <a:pt x="3504780" y="3191916"/>
                      </a:lnTo>
                      <a:lnTo>
                        <a:pt x="3504780" y="3144292"/>
                      </a:lnTo>
                      <a:lnTo>
                        <a:pt x="3501616" y="3120396"/>
                      </a:lnTo>
                      <a:lnTo>
                        <a:pt x="3623844" y="2844254"/>
                      </a:lnTo>
                      <a:lnTo>
                        <a:pt x="3833396" y="2658516"/>
                      </a:lnTo>
                      <a:lnTo>
                        <a:pt x="4100096" y="2506116"/>
                      </a:lnTo>
                      <a:lnTo>
                        <a:pt x="4371556" y="2301328"/>
                      </a:lnTo>
                      <a:lnTo>
                        <a:pt x="4581108" y="2229892"/>
                      </a:lnTo>
                      <a:lnTo>
                        <a:pt x="4790656" y="2177504"/>
                      </a:lnTo>
                      <a:lnTo>
                        <a:pt x="4866856" y="2072728"/>
                      </a:lnTo>
                      <a:lnTo>
                        <a:pt x="4900196" y="2067968"/>
                      </a:lnTo>
                      <a:lnTo>
                        <a:pt x="5028780" y="2006054"/>
                      </a:lnTo>
                      <a:lnTo>
                        <a:pt x="5219284" y="1801268"/>
                      </a:lnTo>
                      <a:lnTo>
                        <a:pt x="5390732" y="1567904"/>
                      </a:lnTo>
                      <a:lnTo>
                        <a:pt x="5471696" y="1382168"/>
                      </a:lnTo>
                      <a:lnTo>
                        <a:pt x="5471696" y="1291680"/>
                      </a:lnTo>
                      <a:lnTo>
                        <a:pt x="5528844" y="1182142"/>
                      </a:lnTo>
                      <a:cubicBezTo>
                        <a:pt x="5530432" y="978942"/>
                        <a:pt x="5532020" y="775742"/>
                        <a:pt x="5533608" y="572542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FAB117F7-B0A0-88B7-214A-D0E520581B60}"/>
                  </a:ext>
                </a:extLst>
              </p:cNvPr>
              <p:cNvGrpSpPr/>
              <p:nvPr/>
            </p:nvGrpSpPr>
            <p:grpSpPr>
              <a:xfrm>
                <a:off x="1075220" y="1169062"/>
                <a:ext cx="2275927" cy="2131770"/>
                <a:chOff x="862905" y="1044330"/>
                <a:chExt cx="2493575" cy="2335633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A6A6990C-AD15-B692-A511-09172FF4AF75}"/>
                    </a:ext>
                  </a:extLst>
                </p:cNvPr>
                <p:cNvSpPr/>
                <p:nvPr/>
              </p:nvSpPr>
              <p:spPr>
                <a:xfrm>
                  <a:off x="2485476" y="1044330"/>
                  <a:ext cx="642328" cy="1038503"/>
                </a:xfrm>
                <a:custGeom>
                  <a:avLst/>
                  <a:gdLst>
                    <a:gd name="connsiteX0" fmla="*/ 1554480 w 3360420"/>
                    <a:gd name="connsiteY0" fmla="*/ 0 h 5433060"/>
                    <a:gd name="connsiteX1" fmla="*/ 1592580 w 3360420"/>
                    <a:gd name="connsiteY1" fmla="*/ 167640 h 5433060"/>
                    <a:gd name="connsiteX2" fmla="*/ 1714500 w 3360420"/>
                    <a:gd name="connsiteY2" fmla="*/ 213360 h 5433060"/>
                    <a:gd name="connsiteX3" fmla="*/ 1775460 w 3360420"/>
                    <a:gd name="connsiteY3" fmla="*/ 259080 h 5433060"/>
                    <a:gd name="connsiteX4" fmla="*/ 1874520 w 3360420"/>
                    <a:gd name="connsiteY4" fmla="*/ 304800 h 5433060"/>
                    <a:gd name="connsiteX5" fmla="*/ 1981200 w 3360420"/>
                    <a:gd name="connsiteY5" fmla="*/ 281940 h 5433060"/>
                    <a:gd name="connsiteX6" fmla="*/ 2019300 w 3360420"/>
                    <a:gd name="connsiteY6" fmla="*/ 358140 h 5433060"/>
                    <a:gd name="connsiteX7" fmla="*/ 2133600 w 3360420"/>
                    <a:gd name="connsiteY7" fmla="*/ 396240 h 5433060"/>
                    <a:gd name="connsiteX8" fmla="*/ 2225040 w 3360420"/>
                    <a:gd name="connsiteY8" fmla="*/ 373380 h 5433060"/>
                    <a:gd name="connsiteX9" fmla="*/ 2331720 w 3360420"/>
                    <a:gd name="connsiteY9" fmla="*/ 457200 h 5433060"/>
                    <a:gd name="connsiteX10" fmla="*/ 2392680 w 3360420"/>
                    <a:gd name="connsiteY10" fmla="*/ 381000 h 5433060"/>
                    <a:gd name="connsiteX11" fmla="*/ 2529840 w 3360420"/>
                    <a:gd name="connsiteY11" fmla="*/ 472440 h 5433060"/>
                    <a:gd name="connsiteX12" fmla="*/ 2590800 w 3360420"/>
                    <a:gd name="connsiteY12" fmla="*/ 533400 h 5433060"/>
                    <a:gd name="connsiteX13" fmla="*/ 2705100 w 3360420"/>
                    <a:gd name="connsiteY13" fmla="*/ 548640 h 5433060"/>
                    <a:gd name="connsiteX14" fmla="*/ 2766060 w 3360420"/>
                    <a:gd name="connsiteY14" fmla="*/ 647700 h 5433060"/>
                    <a:gd name="connsiteX15" fmla="*/ 2766060 w 3360420"/>
                    <a:gd name="connsiteY15" fmla="*/ 807720 h 5433060"/>
                    <a:gd name="connsiteX16" fmla="*/ 2865120 w 3360420"/>
                    <a:gd name="connsiteY16" fmla="*/ 838200 h 5433060"/>
                    <a:gd name="connsiteX17" fmla="*/ 2887980 w 3360420"/>
                    <a:gd name="connsiteY17" fmla="*/ 899160 h 5433060"/>
                    <a:gd name="connsiteX18" fmla="*/ 3040380 w 3360420"/>
                    <a:gd name="connsiteY18" fmla="*/ 922020 h 5433060"/>
                    <a:gd name="connsiteX19" fmla="*/ 3092984 w 3360420"/>
                    <a:gd name="connsiteY19" fmla="*/ 987773 h 5433060"/>
                    <a:gd name="connsiteX20" fmla="*/ 3078480 w 3360420"/>
                    <a:gd name="connsiteY20" fmla="*/ 1082040 h 5433060"/>
                    <a:gd name="connsiteX21" fmla="*/ 3124200 w 3360420"/>
                    <a:gd name="connsiteY21" fmla="*/ 1127760 h 5433060"/>
                    <a:gd name="connsiteX22" fmla="*/ 3230880 w 3360420"/>
                    <a:gd name="connsiteY22" fmla="*/ 1203960 h 5433060"/>
                    <a:gd name="connsiteX23" fmla="*/ 3200400 w 3360420"/>
                    <a:gd name="connsiteY23" fmla="*/ 1295400 h 5433060"/>
                    <a:gd name="connsiteX24" fmla="*/ 3246120 w 3360420"/>
                    <a:gd name="connsiteY24" fmla="*/ 1386840 h 5433060"/>
                    <a:gd name="connsiteX25" fmla="*/ 3329940 w 3360420"/>
                    <a:gd name="connsiteY25" fmla="*/ 1386840 h 5433060"/>
                    <a:gd name="connsiteX26" fmla="*/ 3360420 w 3360420"/>
                    <a:gd name="connsiteY26" fmla="*/ 1417320 h 5433060"/>
                    <a:gd name="connsiteX27" fmla="*/ 3230880 w 3360420"/>
                    <a:gd name="connsiteY27" fmla="*/ 1615440 h 5433060"/>
                    <a:gd name="connsiteX28" fmla="*/ 3238500 w 3360420"/>
                    <a:gd name="connsiteY28" fmla="*/ 1676400 h 5433060"/>
                    <a:gd name="connsiteX29" fmla="*/ 3307080 w 3360420"/>
                    <a:gd name="connsiteY29" fmla="*/ 1699260 h 5433060"/>
                    <a:gd name="connsiteX30" fmla="*/ 3246120 w 3360420"/>
                    <a:gd name="connsiteY30" fmla="*/ 1859280 h 5433060"/>
                    <a:gd name="connsiteX31" fmla="*/ 3169920 w 3360420"/>
                    <a:gd name="connsiteY31" fmla="*/ 1958340 h 5433060"/>
                    <a:gd name="connsiteX32" fmla="*/ 3055620 w 3360420"/>
                    <a:gd name="connsiteY32" fmla="*/ 1882140 h 5433060"/>
                    <a:gd name="connsiteX33" fmla="*/ 3025140 w 3360420"/>
                    <a:gd name="connsiteY33" fmla="*/ 1981200 h 5433060"/>
                    <a:gd name="connsiteX34" fmla="*/ 3093720 w 3360420"/>
                    <a:gd name="connsiteY34" fmla="*/ 2057400 h 5433060"/>
                    <a:gd name="connsiteX35" fmla="*/ 3139440 w 3360420"/>
                    <a:gd name="connsiteY35" fmla="*/ 2217420 h 5433060"/>
                    <a:gd name="connsiteX36" fmla="*/ 3086100 w 3360420"/>
                    <a:gd name="connsiteY36" fmla="*/ 2331720 h 5433060"/>
                    <a:gd name="connsiteX37" fmla="*/ 3124200 w 3360420"/>
                    <a:gd name="connsiteY37" fmla="*/ 2392680 h 5433060"/>
                    <a:gd name="connsiteX38" fmla="*/ 3108960 w 3360420"/>
                    <a:gd name="connsiteY38" fmla="*/ 2461260 h 5433060"/>
                    <a:gd name="connsiteX39" fmla="*/ 3238500 w 3360420"/>
                    <a:gd name="connsiteY39" fmla="*/ 2552700 h 5433060"/>
                    <a:gd name="connsiteX40" fmla="*/ 3253740 w 3360420"/>
                    <a:gd name="connsiteY40" fmla="*/ 2628900 h 5433060"/>
                    <a:gd name="connsiteX41" fmla="*/ 3238500 w 3360420"/>
                    <a:gd name="connsiteY41" fmla="*/ 2697480 h 5433060"/>
                    <a:gd name="connsiteX42" fmla="*/ 3154680 w 3360420"/>
                    <a:gd name="connsiteY42" fmla="*/ 2712720 h 5433060"/>
                    <a:gd name="connsiteX43" fmla="*/ 3108960 w 3360420"/>
                    <a:gd name="connsiteY43" fmla="*/ 2926080 h 5433060"/>
                    <a:gd name="connsiteX44" fmla="*/ 2987040 w 3360420"/>
                    <a:gd name="connsiteY44" fmla="*/ 3063240 h 5433060"/>
                    <a:gd name="connsiteX45" fmla="*/ 2987040 w 3360420"/>
                    <a:gd name="connsiteY45" fmla="*/ 3192780 h 5433060"/>
                    <a:gd name="connsiteX46" fmla="*/ 2887980 w 3360420"/>
                    <a:gd name="connsiteY46" fmla="*/ 3268980 h 5433060"/>
                    <a:gd name="connsiteX47" fmla="*/ 2887980 w 3360420"/>
                    <a:gd name="connsiteY47" fmla="*/ 3368040 h 5433060"/>
                    <a:gd name="connsiteX48" fmla="*/ 2827020 w 3360420"/>
                    <a:gd name="connsiteY48" fmla="*/ 3383280 h 5433060"/>
                    <a:gd name="connsiteX49" fmla="*/ 2827020 w 3360420"/>
                    <a:gd name="connsiteY49" fmla="*/ 3749040 h 5433060"/>
                    <a:gd name="connsiteX50" fmla="*/ 2758440 w 3360420"/>
                    <a:gd name="connsiteY50" fmla="*/ 3817620 h 5433060"/>
                    <a:gd name="connsiteX51" fmla="*/ 2750820 w 3360420"/>
                    <a:gd name="connsiteY51" fmla="*/ 3886200 h 5433060"/>
                    <a:gd name="connsiteX52" fmla="*/ 2697480 w 3360420"/>
                    <a:gd name="connsiteY52" fmla="*/ 3924300 h 5433060"/>
                    <a:gd name="connsiteX53" fmla="*/ 2659380 w 3360420"/>
                    <a:gd name="connsiteY53" fmla="*/ 4038600 h 5433060"/>
                    <a:gd name="connsiteX54" fmla="*/ 2659380 w 3360420"/>
                    <a:gd name="connsiteY54" fmla="*/ 4114800 h 5433060"/>
                    <a:gd name="connsiteX55" fmla="*/ 2644140 w 3360420"/>
                    <a:gd name="connsiteY55" fmla="*/ 4137660 h 5433060"/>
                    <a:gd name="connsiteX56" fmla="*/ 2567940 w 3360420"/>
                    <a:gd name="connsiteY56" fmla="*/ 4160520 h 5433060"/>
                    <a:gd name="connsiteX57" fmla="*/ 2529840 w 3360420"/>
                    <a:gd name="connsiteY57" fmla="*/ 4183380 h 5433060"/>
                    <a:gd name="connsiteX58" fmla="*/ 2255520 w 3360420"/>
                    <a:gd name="connsiteY58" fmla="*/ 4183380 h 5433060"/>
                    <a:gd name="connsiteX59" fmla="*/ 2232660 w 3360420"/>
                    <a:gd name="connsiteY59" fmla="*/ 4297680 h 5433060"/>
                    <a:gd name="connsiteX60" fmla="*/ 2263140 w 3360420"/>
                    <a:gd name="connsiteY60" fmla="*/ 4411980 h 5433060"/>
                    <a:gd name="connsiteX61" fmla="*/ 2217420 w 3360420"/>
                    <a:gd name="connsiteY61" fmla="*/ 4511040 h 5433060"/>
                    <a:gd name="connsiteX62" fmla="*/ 2232660 w 3360420"/>
                    <a:gd name="connsiteY62" fmla="*/ 4678680 h 5433060"/>
                    <a:gd name="connsiteX63" fmla="*/ 2225040 w 3360420"/>
                    <a:gd name="connsiteY63" fmla="*/ 4739640 h 5433060"/>
                    <a:gd name="connsiteX64" fmla="*/ 2194560 w 3360420"/>
                    <a:gd name="connsiteY64" fmla="*/ 4991100 h 5433060"/>
                    <a:gd name="connsiteX65" fmla="*/ 2179320 w 3360420"/>
                    <a:gd name="connsiteY65" fmla="*/ 5052060 h 5433060"/>
                    <a:gd name="connsiteX66" fmla="*/ 2293620 w 3360420"/>
                    <a:gd name="connsiteY66" fmla="*/ 5158740 h 5433060"/>
                    <a:gd name="connsiteX67" fmla="*/ 2065020 w 3360420"/>
                    <a:gd name="connsiteY67" fmla="*/ 5394960 h 5433060"/>
                    <a:gd name="connsiteX68" fmla="*/ 1935480 w 3360420"/>
                    <a:gd name="connsiteY68" fmla="*/ 5356860 h 5433060"/>
                    <a:gd name="connsiteX69" fmla="*/ 1851660 w 3360420"/>
                    <a:gd name="connsiteY69" fmla="*/ 5356860 h 5433060"/>
                    <a:gd name="connsiteX70" fmla="*/ 1798320 w 3360420"/>
                    <a:gd name="connsiteY70" fmla="*/ 5425440 h 5433060"/>
                    <a:gd name="connsiteX71" fmla="*/ 1706880 w 3360420"/>
                    <a:gd name="connsiteY71" fmla="*/ 5433060 h 5433060"/>
                    <a:gd name="connsiteX72" fmla="*/ 1600200 w 3360420"/>
                    <a:gd name="connsiteY72" fmla="*/ 5356860 h 5433060"/>
                    <a:gd name="connsiteX73" fmla="*/ 1600200 w 3360420"/>
                    <a:gd name="connsiteY73" fmla="*/ 5334000 h 5433060"/>
                    <a:gd name="connsiteX74" fmla="*/ 1531620 w 3360420"/>
                    <a:gd name="connsiteY74" fmla="*/ 5280660 h 5433060"/>
                    <a:gd name="connsiteX75" fmla="*/ 1501140 w 3360420"/>
                    <a:gd name="connsiteY75" fmla="*/ 5326380 h 5433060"/>
                    <a:gd name="connsiteX76" fmla="*/ 1348740 w 3360420"/>
                    <a:gd name="connsiteY76" fmla="*/ 5334000 h 5433060"/>
                    <a:gd name="connsiteX77" fmla="*/ 1287780 w 3360420"/>
                    <a:gd name="connsiteY77" fmla="*/ 5250180 h 5433060"/>
                    <a:gd name="connsiteX78" fmla="*/ 1249680 w 3360420"/>
                    <a:gd name="connsiteY78" fmla="*/ 5135880 h 5433060"/>
                    <a:gd name="connsiteX79" fmla="*/ 1165860 w 3360420"/>
                    <a:gd name="connsiteY79" fmla="*/ 5067300 h 5433060"/>
                    <a:gd name="connsiteX80" fmla="*/ 1127760 w 3360420"/>
                    <a:gd name="connsiteY80" fmla="*/ 5128260 h 5433060"/>
                    <a:gd name="connsiteX81" fmla="*/ 1021080 w 3360420"/>
                    <a:gd name="connsiteY81" fmla="*/ 5143500 h 5433060"/>
                    <a:gd name="connsiteX82" fmla="*/ 922020 w 3360420"/>
                    <a:gd name="connsiteY82" fmla="*/ 5105400 h 5433060"/>
                    <a:gd name="connsiteX83" fmla="*/ 800100 w 3360420"/>
                    <a:gd name="connsiteY83" fmla="*/ 5166360 h 5433060"/>
                    <a:gd name="connsiteX84" fmla="*/ 716280 w 3360420"/>
                    <a:gd name="connsiteY84" fmla="*/ 5067300 h 5433060"/>
                    <a:gd name="connsiteX85" fmla="*/ 579120 w 3360420"/>
                    <a:gd name="connsiteY85" fmla="*/ 5090160 h 5433060"/>
                    <a:gd name="connsiteX86" fmla="*/ 487680 w 3360420"/>
                    <a:gd name="connsiteY86" fmla="*/ 4983480 h 5433060"/>
                    <a:gd name="connsiteX87" fmla="*/ 441960 w 3360420"/>
                    <a:gd name="connsiteY87" fmla="*/ 4991100 h 5433060"/>
                    <a:gd name="connsiteX88" fmla="*/ 335280 w 3360420"/>
                    <a:gd name="connsiteY88" fmla="*/ 4922520 h 5433060"/>
                    <a:gd name="connsiteX89" fmla="*/ 259080 w 3360420"/>
                    <a:gd name="connsiteY89" fmla="*/ 4808220 h 5433060"/>
                    <a:gd name="connsiteX90" fmla="*/ 243840 w 3360420"/>
                    <a:gd name="connsiteY90" fmla="*/ 4732020 h 5433060"/>
                    <a:gd name="connsiteX91" fmla="*/ 243840 w 3360420"/>
                    <a:gd name="connsiteY91" fmla="*/ 4678680 h 5433060"/>
                    <a:gd name="connsiteX92" fmla="*/ 297180 w 3360420"/>
                    <a:gd name="connsiteY92" fmla="*/ 4556760 h 5433060"/>
                    <a:gd name="connsiteX93" fmla="*/ 289560 w 3360420"/>
                    <a:gd name="connsiteY93" fmla="*/ 4511040 h 5433060"/>
                    <a:gd name="connsiteX94" fmla="*/ 281940 w 3360420"/>
                    <a:gd name="connsiteY94" fmla="*/ 4450080 h 5433060"/>
                    <a:gd name="connsiteX95" fmla="*/ 320040 w 3360420"/>
                    <a:gd name="connsiteY95" fmla="*/ 4404360 h 5433060"/>
                    <a:gd name="connsiteX96" fmla="*/ 320040 w 3360420"/>
                    <a:gd name="connsiteY96" fmla="*/ 4259580 h 5433060"/>
                    <a:gd name="connsiteX97" fmla="*/ 388620 w 3360420"/>
                    <a:gd name="connsiteY97" fmla="*/ 4251960 h 5433060"/>
                    <a:gd name="connsiteX98" fmla="*/ 434340 w 3360420"/>
                    <a:gd name="connsiteY98" fmla="*/ 4175760 h 5433060"/>
                    <a:gd name="connsiteX99" fmla="*/ 434340 w 3360420"/>
                    <a:gd name="connsiteY99" fmla="*/ 4107180 h 5433060"/>
                    <a:gd name="connsiteX100" fmla="*/ 396240 w 3360420"/>
                    <a:gd name="connsiteY100" fmla="*/ 4038600 h 5433060"/>
                    <a:gd name="connsiteX101" fmla="*/ 426720 w 3360420"/>
                    <a:gd name="connsiteY101" fmla="*/ 3977640 h 5433060"/>
                    <a:gd name="connsiteX102" fmla="*/ 434340 w 3360420"/>
                    <a:gd name="connsiteY102" fmla="*/ 3810000 h 5433060"/>
                    <a:gd name="connsiteX103" fmla="*/ 403860 w 3360420"/>
                    <a:gd name="connsiteY103" fmla="*/ 3741420 h 5433060"/>
                    <a:gd name="connsiteX104" fmla="*/ 464820 w 3360420"/>
                    <a:gd name="connsiteY104" fmla="*/ 3665220 h 5433060"/>
                    <a:gd name="connsiteX105" fmla="*/ 464820 w 3360420"/>
                    <a:gd name="connsiteY105" fmla="*/ 3634740 h 5433060"/>
                    <a:gd name="connsiteX106" fmla="*/ 510540 w 3360420"/>
                    <a:gd name="connsiteY106" fmla="*/ 3627120 h 5433060"/>
                    <a:gd name="connsiteX107" fmla="*/ 632460 w 3360420"/>
                    <a:gd name="connsiteY107" fmla="*/ 3649980 h 5433060"/>
                    <a:gd name="connsiteX108" fmla="*/ 739140 w 3360420"/>
                    <a:gd name="connsiteY108" fmla="*/ 3665220 h 5433060"/>
                    <a:gd name="connsiteX109" fmla="*/ 815340 w 3360420"/>
                    <a:gd name="connsiteY109" fmla="*/ 3596640 h 5433060"/>
                    <a:gd name="connsiteX110" fmla="*/ 967740 w 3360420"/>
                    <a:gd name="connsiteY110" fmla="*/ 3512820 h 5433060"/>
                    <a:gd name="connsiteX111" fmla="*/ 1005840 w 3360420"/>
                    <a:gd name="connsiteY111" fmla="*/ 3398520 h 5433060"/>
                    <a:gd name="connsiteX112" fmla="*/ 1066800 w 3360420"/>
                    <a:gd name="connsiteY112" fmla="*/ 3345180 h 5433060"/>
                    <a:gd name="connsiteX113" fmla="*/ 1059180 w 3360420"/>
                    <a:gd name="connsiteY113" fmla="*/ 3261360 h 5433060"/>
                    <a:gd name="connsiteX114" fmla="*/ 1028700 w 3360420"/>
                    <a:gd name="connsiteY114" fmla="*/ 3230880 h 5433060"/>
                    <a:gd name="connsiteX115" fmla="*/ 914400 w 3360420"/>
                    <a:gd name="connsiteY115" fmla="*/ 3101340 h 5433060"/>
                    <a:gd name="connsiteX116" fmla="*/ 792480 w 3360420"/>
                    <a:gd name="connsiteY116" fmla="*/ 3032760 h 5433060"/>
                    <a:gd name="connsiteX117" fmla="*/ 701040 w 3360420"/>
                    <a:gd name="connsiteY117" fmla="*/ 3055620 h 5433060"/>
                    <a:gd name="connsiteX118" fmla="*/ 556260 w 3360420"/>
                    <a:gd name="connsiteY118" fmla="*/ 2971800 h 5433060"/>
                    <a:gd name="connsiteX119" fmla="*/ 548640 w 3360420"/>
                    <a:gd name="connsiteY119" fmla="*/ 2880360 h 5433060"/>
                    <a:gd name="connsiteX120" fmla="*/ 487680 w 3360420"/>
                    <a:gd name="connsiteY120" fmla="*/ 2903220 h 5433060"/>
                    <a:gd name="connsiteX121" fmla="*/ 487680 w 3360420"/>
                    <a:gd name="connsiteY121" fmla="*/ 2827020 h 5433060"/>
                    <a:gd name="connsiteX122" fmla="*/ 518160 w 3360420"/>
                    <a:gd name="connsiteY122" fmla="*/ 2788920 h 5433060"/>
                    <a:gd name="connsiteX123" fmla="*/ 541020 w 3360420"/>
                    <a:gd name="connsiteY123" fmla="*/ 2621280 h 5433060"/>
                    <a:gd name="connsiteX124" fmla="*/ 502920 w 3360420"/>
                    <a:gd name="connsiteY124" fmla="*/ 2552700 h 5433060"/>
                    <a:gd name="connsiteX125" fmla="*/ 556260 w 3360420"/>
                    <a:gd name="connsiteY125" fmla="*/ 2491740 h 5433060"/>
                    <a:gd name="connsiteX126" fmla="*/ 464820 w 3360420"/>
                    <a:gd name="connsiteY126" fmla="*/ 2446020 h 5433060"/>
                    <a:gd name="connsiteX127" fmla="*/ 396240 w 3360420"/>
                    <a:gd name="connsiteY127" fmla="*/ 2446020 h 5433060"/>
                    <a:gd name="connsiteX128" fmla="*/ 289560 w 3360420"/>
                    <a:gd name="connsiteY128" fmla="*/ 2423160 h 5433060"/>
                    <a:gd name="connsiteX129" fmla="*/ 259080 w 3360420"/>
                    <a:gd name="connsiteY129" fmla="*/ 2362200 h 5433060"/>
                    <a:gd name="connsiteX130" fmla="*/ 182880 w 3360420"/>
                    <a:gd name="connsiteY130" fmla="*/ 2392680 h 5433060"/>
                    <a:gd name="connsiteX131" fmla="*/ 7620 w 3360420"/>
                    <a:gd name="connsiteY131" fmla="*/ 2301240 h 5433060"/>
                    <a:gd name="connsiteX132" fmla="*/ 0 w 3360420"/>
                    <a:gd name="connsiteY132" fmla="*/ 2232660 h 5433060"/>
                    <a:gd name="connsiteX133" fmla="*/ 91440 w 3360420"/>
                    <a:gd name="connsiteY133" fmla="*/ 2057400 h 5433060"/>
                    <a:gd name="connsiteX134" fmla="*/ 160020 w 3360420"/>
                    <a:gd name="connsiteY134" fmla="*/ 1836420 h 5433060"/>
                    <a:gd name="connsiteX135" fmla="*/ 259080 w 3360420"/>
                    <a:gd name="connsiteY135" fmla="*/ 1752600 h 5433060"/>
                    <a:gd name="connsiteX136" fmla="*/ 342900 w 3360420"/>
                    <a:gd name="connsiteY136" fmla="*/ 1722120 h 5433060"/>
                    <a:gd name="connsiteX137" fmla="*/ 396240 w 3360420"/>
                    <a:gd name="connsiteY137" fmla="*/ 1615440 h 5433060"/>
                    <a:gd name="connsiteX138" fmla="*/ 480060 w 3360420"/>
                    <a:gd name="connsiteY138" fmla="*/ 1546860 h 5433060"/>
                    <a:gd name="connsiteX139" fmla="*/ 525780 w 3360420"/>
                    <a:gd name="connsiteY139" fmla="*/ 1463040 h 5433060"/>
                    <a:gd name="connsiteX140" fmla="*/ 617220 w 3360420"/>
                    <a:gd name="connsiteY140" fmla="*/ 1394460 h 5433060"/>
                    <a:gd name="connsiteX141" fmla="*/ 670560 w 3360420"/>
                    <a:gd name="connsiteY141" fmla="*/ 1272540 h 5433060"/>
                    <a:gd name="connsiteX142" fmla="*/ 792480 w 3360420"/>
                    <a:gd name="connsiteY142" fmla="*/ 845820 h 5433060"/>
                    <a:gd name="connsiteX143" fmla="*/ 800100 w 3360420"/>
                    <a:gd name="connsiteY143" fmla="*/ 754380 h 5433060"/>
                    <a:gd name="connsiteX144" fmla="*/ 861060 w 3360420"/>
                    <a:gd name="connsiteY144" fmla="*/ 662940 h 5433060"/>
                    <a:gd name="connsiteX145" fmla="*/ 838200 w 3360420"/>
                    <a:gd name="connsiteY145" fmla="*/ 617220 h 5433060"/>
                    <a:gd name="connsiteX146" fmla="*/ 883920 w 3360420"/>
                    <a:gd name="connsiteY146" fmla="*/ 541020 h 5433060"/>
                    <a:gd name="connsiteX147" fmla="*/ 922020 w 3360420"/>
                    <a:gd name="connsiteY147" fmla="*/ 434340 h 5433060"/>
                    <a:gd name="connsiteX148" fmla="*/ 952500 w 3360420"/>
                    <a:gd name="connsiteY148" fmla="*/ 381000 h 5433060"/>
                    <a:gd name="connsiteX149" fmla="*/ 1005840 w 3360420"/>
                    <a:gd name="connsiteY149" fmla="*/ 175260 h 5433060"/>
                    <a:gd name="connsiteX150" fmla="*/ 982980 w 3360420"/>
                    <a:gd name="connsiteY150" fmla="*/ 38100 h 5433060"/>
                    <a:gd name="connsiteX151" fmla="*/ 993236 w 3360420"/>
                    <a:gd name="connsiteY151" fmla="*/ 32688 h 5433060"/>
                    <a:gd name="connsiteX152" fmla="*/ 989512 w 3360420"/>
                    <a:gd name="connsiteY152" fmla="*/ 45720 h 5433060"/>
                    <a:gd name="connsiteX153" fmla="*/ 1264920 w 3360420"/>
                    <a:gd name="connsiteY153" fmla="*/ 45720 h 5433060"/>
                    <a:gd name="connsiteX154" fmla="*/ 1379220 w 3360420"/>
                    <a:gd name="connsiteY154" fmla="*/ 91440 h 5433060"/>
                    <a:gd name="connsiteX155" fmla="*/ 1394460 w 3360420"/>
                    <a:gd name="connsiteY155" fmla="*/ 22860 h 5433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</a:cxnLst>
                  <a:rect l="l" t="t" r="r" b="b"/>
                  <a:pathLst>
                    <a:path w="3360420" h="5433060">
                      <a:moveTo>
                        <a:pt x="1554480" y="0"/>
                      </a:moveTo>
                      <a:lnTo>
                        <a:pt x="1592580" y="167640"/>
                      </a:lnTo>
                      <a:lnTo>
                        <a:pt x="1714500" y="213360"/>
                      </a:lnTo>
                      <a:lnTo>
                        <a:pt x="1775460" y="259080"/>
                      </a:lnTo>
                      <a:lnTo>
                        <a:pt x="1874520" y="304800"/>
                      </a:lnTo>
                      <a:lnTo>
                        <a:pt x="1981200" y="281940"/>
                      </a:lnTo>
                      <a:lnTo>
                        <a:pt x="2019300" y="358140"/>
                      </a:lnTo>
                      <a:lnTo>
                        <a:pt x="2133600" y="396240"/>
                      </a:lnTo>
                      <a:lnTo>
                        <a:pt x="2225040" y="373380"/>
                      </a:lnTo>
                      <a:lnTo>
                        <a:pt x="2331720" y="457200"/>
                      </a:lnTo>
                      <a:lnTo>
                        <a:pt x="2392680" y="381000"/>
                      </a:lnTo>
                      <a:lnTo>
                        <a:pt x="2529840" y="472440"/>
                      </a:lnTo>
                      <a:lnTo>
                        <a:pt x="2590800" y="533400"/>
                      </a:lnTo>
                      <a:lnTo>
                        <a:pt x="2705100" y="548640"/>
                      </a:lnTo>
                      <a:lnTo>
                        <a:pt x="2766060" y="647700"/>
                      </a:lnTo>
                      <a:lnTo>
                        <a:pt x="2766060" y="807720"/>
                      </a:lnTo>
                      <a:lnTo>
                        <a:pt x="2865120" y="838200"/>
                      </a:lnTo>
                      <a:lnTo>
                        <a:pt x="2887980" y="899160"/>
                      </a:lnTo>
                      <a:lnTo>
                        <a:pt x="3040380" y="922020"/>
                      </a:lnTo>
                      <a:lnTo>
                        <a:pt x="3092984" y="987773"/>
                      </a:lnTo>
                      <a:lnTo>
                        <a:pt x="3078480" y="1082040"/>
                      </a:lnTo>
                      <a:lnTo>
                        <a:pt x="3124200" y="1127760"/>
                      </a:lnTo>
                      <a:lnTo>
                        <a:pt x="3230880" y="1203960"/>
                      </a:lnTo>
                      <a:lnTo>
                        <a:pt x="3200400" y="1295400"/>
                      </a:lnTo>
                      <a:lnTo>
                        <a:pt x="3246120" y="1386840"/>
                      </a:lnTo>
                      <a:lnTo>
                        <a:pt x="3329940" y="1386840"/>
                      </a:lnTo>
                      <a:lnTo>
                        <a:pt x="3360420" y="1417320"/>
                      </a:lnTo>
                      <a:lnTo>
                        <a:pt x="3230880" y="1615440"/>
                      </a:lnTo>
                      <a:lnTo>
                        <a:pt x="3238500" y="1676400"/>
                      </a:lnTo>
                      <a:lnTo>
                        <a:pt x="3307080" y="1699260"/>
                      </a:lnTo>
                      <a:lnTo>
                        <a:pt x="3246120" y="1859280"/>
                      </a:lnTo>
                      <a:lnTo>
                        <a:pt x="3169920" y="1958340"/>
                      </a:lnTo>
                      <a:lnTo>
                        <a:pt x="3055620" y="1882140"/>
                      </a:lnTo>
                      <a:lnTo>
                        <a:pt x="3025140" y="1981200"/>
                      </a:lnTo>
                      <a:lnTo>
                        <a:pt x="3093720" y="2057400"/>
                      </a:lnTo>
                      <a:lnTo>
                        <a:pt x="3139440" y="2217420"/>
                      </a:lnTo>
                      <a:lnTo>
                        <a:pt x="3086100" y="2331720"/>
                      </a:lnTo>
                      <a:lnTo>
                        <a:pt x="3124200" y="2392680"/>
                      </a:lnTo>
                      <a:lnTo>
                        <a:pt x="3108960" y="2461260"/>
                      </a:lnTo>
                      <a:lnTo>
                        <a:pt x="3238500" y="2552700"/>
                      </a:lnTo>
                      <a:lnTo>
                        <a:pt x="3253740" y="2628900"/>
                      </a:lnTo>
                      <a:lnTo>
                        <a:pt x="3238500" y="2697480"/>
                      </a:lnTo>
                      <a:lnTo>
                        <a:pt x="3154680" y="2712720"/>
                      </a:lnTo>
                      <a:lnTo>
                        <a:pt x="3108960" y="2926080"/>
                      </a:lnTo>
                      <a:lnTo>
                        <a:pt x="2987040" y="3063240"/>
                      </a:lnTo>
                      <a:lnTo>
                        <a:pt x="2987040" y="3192780"/>
                      </a:lnTo>
                      <a:lnTo>
                        <a:pt x="2887980" y="3268980"/>
                      </a:lnTo>
                      <a:lnTo>
                        <a:pt x="2887980" y="3368040"/>
                      </a:lnTo>
                      <a:lnTo>
                        <a:pt x="2827020" y="3383280"/>
                      </a:lnTo>
                      <a:lnTo>
                        <a:pt x="2827020" y="3749040"/>
                      </a:lnTo>
                      <a:lnTo>
                        <a:pt x="2758440" y="3817620"/>
                      </a:lnTo>
                      <a:lnTo>
                        <a:pt x="2750820" y="3886200"/>
                      </a:lnTo>
                      <a:lnTo>
                        <a:pt x="2697480" y="3924300"/>
                      </a:lnTo>
                      <a:lnTo>
                        <a:pt x="2659380" y="4038600"/>
                      </a:lnTo>
                      <a:lnTo>
                        <a:pt x="2659380" y="4114800"/>
                      </a:lnTo>
                      <a:lnTo>
                        <a:pt x="2644140" y="4137660"/>
                      </a:lnTo>
                      <a:lnTo>
                        <a:pt x="2567940" y="4160520"/>
                      </a:lnTo>
                      <a:lnTo>
                        <a:pt x="2529840" y="4183380"/>
                      </a:lnTo>
                      <a:lnTo>
                        <a:pt x="2255520" y="4183380"/>
                      </a:lnTo>
                      <a:lnTo>
                        <a:pt x="2232660" y="4297680"/>
                      </a:lnTo>
                      <a:lnTo>
                        <a:pt x="2263140" y="4411980"/>
                      </a:lnTo>
                      <a:lnTo>
                        <a:pt x="2217420" y="4511040"/>
                      </a:lnTo>
                      <a:lnTo>
                        <a:pt x="2232660" y="4678680"/>
                      </a:lnTo>
                      <a:lnTo>
                        <a:pt x="2225040" y="4739640"/>
                      </a:lnTo>
                      <a:lnTo>
                        <a:pt x="2194560" y="4991100"/>
                      </a:lnTo>
                      <a:lnTo>
                        <a:pt x="2179320" y="5052060"/>
                      </a:lnTo>
                      <a:lnTo>
                        <a:pt x="2293620" y="5158740"/>
                      </a:lnTo>
                      <a:lnTo>
                        <a:pt x="2065020" y="5394960"/>
                      </a:lnTo>
                      <a:lnTo>
                        <a:pt x="1935480" y="5356860"/>
                      </a:lnTo>
                      <a:lnTo>
                        <a:pt x="1851660" y="5356860"/>
                      </a:lnTo>
                      <a:lnTo>
                        <a:pt x="1798320" y="5425440"/>
                      </a:lnTo>
                      <a:lnTo>
                        <a:pt x="1706880" y="5433060"/>
                      </a:lnTo>
                      <a:lnTo>
                        <a:pt x="1600200" y="5356860"/>
                      </a:lnTo>
                      <a:lnTo>
                        <a:pt x="1600200" y="5334000"/>
                      </a:lnTo>
                      <a:lnTo>
                        <a:pt x="1531620" y="5280660"/>
                      </a:lnTo>
                      <a:lnTo>
                        <a:pt x="1501140" y="5326380"/>
                      </a:lnTo>
                      <a:lnTo>
                        <a:pt x="1348740" y="5334000"/>
                      </a:lnTo>
                      <a:lnTo>
                        <a:pt x="1287780" y="5250180"/>
                      </a:lnTo>
                      <a:lnTo>
                        <a:pt x="1249680" y="5135880"/>
                      </a:lnTo>
                      <a:lnTo>
                        <a:pt x="1165860" y="5067300"/>
                      </a:lnTo>
                      <a:lnTo>
                        <a:pt x="1127760" y="5128260"/>
                      </a:lnTo>
                      <a:lnTo>
                        <a:pt x="1021080" y="5143500"/>
                      </a:lnTo>
                      <a:lnTo>
                        <a:pt x="922020" y="5105400"/>
                      </a:lnTo>
                      <a:lnTo>
                        <a:pt x="800100" y="5166360"/>
                      </a:lnTo>
                      <a:lnTo>
                        <a:pt x="716280" y="5067300"/>
                      </a:lnTo>
                      <a:lnTo>
                        <a:pt x="579120" y="5090160"/>
                      </a:lnTo>
                      <a:lnTo>
                        <a:pt x="487680" y="4983480"/>
                      </a:lnTo>
                      <a:lnTo>
                        <a:pt x="441960" y="4991100"/>
                      </a:lnTo>
                      <a:lnTo>
                        <a:pt x="335280" y="4922520"/>
                      </a:lnTo>
                      <a:lnTo>
                        <a:pt x="259080" y="4808220"/>
                      </a:lnTo>
                      <a:lnTo>
                        <a:pt x="243840" y="4732020"/>
                      </a:lnTo>
                      <a:lnTo>
                        <a:pt x="243840" y="4678680"/>
                      </a:lnTo>
                      <a:lnTo>
                        <a:pt x="297180" y="4556760"/>
                      </a:lnTo>
                      <a:lnTo>
                        <a:pt x="289560" y="4511040"/>
                      </a:lnTo>
                      <a:lnTo>
                        <a:pt x="281940" y="4450080"/>
                      </a:lnTo>
                      <a:lnTo>
                        <a:pt x="320040" y="4404360"/>
                      </a:lnTo>
                      <a:lnTo>
                        <a:pt x="320040" y="4259580"/>
                      </a:lnTo>
                      <a:lnTo>
                        <a:pt x="388620" y="4251960"/>
                      </a:lnTo>
                      <a:lnTo>
                        <a:pt x="434340" y="4175760"/>
                      </a:lnTo>
                      <a:lnTo>
                        <a:pt x="434340" y="4107180"/>
                      </a:lnTo>
                      <a:lnTo>
                        <a:pt x="396240" y="4038600"/>
                      </a:lnTo>
                      <a:lnTo>
                        <a:pt x="426720" y="3977640"/>
                      </a:lnTo>
                      <a:lnTo>
                        <a:pt x="434340" y="3810000"/>
                      </a:lnTo>
                      <a:lnTo>
                        <a:pt x="403860" y="3741420"/>
                      </a:lnTo>
                      <a:lnTo>
                        <a:pt x="464820" y="3665220"/>
                      </a:lnTo>
                      <a:lnTo>
                        <a:pt x="464820" y="3634740"/>
                      </a:lnTo>
                      <a:lnTo>
                        <a:pt x="510540" y="3627120"/>
                      </a:lnTo>
                      <a:lnTo>
                        <a:pt x="632460" y="3649980"/>
                      </a:lnTo>
                      <a:lnTo>
                        <a:pt x="739140" y="3665220"/>
                      </a:lnTo>
                      <a:lnTo>
                        <a:pt x="815340" y="3596640"/>
                      </a:lnTo>
                      <a:lnTo>
                        <a:pt x="967740" y="3512820"/>
                      </a:lnTo>
                      <a:lnTo>
                        <a:pt x="1005840" y="3398520"/>
                      </a:lnTo>
                      <a:lnTo>
                        <a:pt x="1066800" y="3345180"/>
                      </a:lnTo>
                      <a:lnTo>
                        <a:pt x="1059180" y="3261360"/>
                      </a:lnTo>
                      <a:lnTo>
                        <a:pt x="1028700" y="3230880"/>
                      </a:lnTo>
                      <a:lnTo>
                        <a:pt x="914400" y="3101340"/>
                      </a:lnTo>
                      <a:lnTo>
                        <a:pt x="792480" y="3032760"/>
                      </a:lnTo>
                      <a:lnTo>
                        <a:pt x="701040" y="3055620"/>
                      </a:lnTo>
                      <a:lnTo>
                        <a:pt x="556260" y="2971800"/>
                      </a:lnTo>
                      <a:lnTo>
                        <a:pt x="548640" y="2880360"/>
                      </a:lnTo>
                      <a:lnTo>
                        <a:pt x="487680" y="2903220"/>
                      </a:lnTo>
                      <a:lnTo>
                        <a:pt x="487680" y="2827020"/>
                      </a:lnTo>
                      <a:lnTo>
                        <a:pt x="518160" y="2788920"/>
                      </a:lnTo>
                      <a:lnTo>
                        <a:pt x="541020" y="2621280"/>
                      </a:lnTo>
                      <a:lnTo>
                        <a:pt x="502920" y="2552700"/>
                      </a:lnTo>
                      <a:lnTo>
                        <a:pt x="556260" y="2491740"/>
                      </a:lnTo>
                      <a:lnTo>
                        <a:pt x="464820" y="2446020"/>
                      </a:lnTo>
                      <a:lnTo>
                        <a:pt x="396240" y="2446020"/>
                      </a:lnTo>
                      <a:lnTo>
                        <a:pt x="289560" y="2423160"/>
                      </a:lnTo>
                      <a:lnTo>
                        <a:pt x="259080" y="2362200"/>
                      </a:lnTo>
                      <a:lnTo>
                        <a:pt x="182880" y="2392680"/>
                      </a:lnTo>
                      <a:lnTo>
                        <a:pt x="7620" y="2301240"/>
                      </a:lnTo>
                      <a:lnTo>
                        <a:pt x="0" y="2232660"/>
                      </a:lnTo>
                      <a:lnTo>
                        <a:pt x="91440" y="2057400"/>
                      </a:lnTo>
                      <a:lnTo>
                        <a:pt x="160020" y="1836420"/>
                      </a:lnTo>
                      <a:lnTo>
                        <a:pt x="259080" y="1752600"/>
                      </a:lnTo>
                      <a:lnTo>
                        <a:pt x="342900" y="1722120"/>
                      </a:lnTo>
                      <a:lnTo>
                        <a:pt x="396240" y="1615440"/>
                      </a:lnTo>
                      <a:lnTo>
                        <a:pt x="480060" y="1546860"/>
                      </a:lnTo>
                      <a:lnTo>
                        <a:pt x="525780" y="1463040"/>
                      </a:lnTo>
                      <a:lnTo>
                        <a:pt x="617220" y="1394460"/>
                      </a:lnTo>
                      <a:lnTo>
                        <a:pt x="670560" y="1272540"/>
                      </a:lnTo>
                      <a:lnTo>
                        <a:pt x="792480" y="845820"/>
                      </a:lnTo>
                      <a:lnTo>
                        <a:pt x="800100" y="754380"/>
                      </a:lnTo>
                      <a:lnTo>
                        <a:pt x="861060" y="662940"/>
                      </a:lnTo>
                      <a:lnTo>
                        <a:pt x="838200" y="617220"/>
                      </a:lnTo>
                      <a:lnTo>
                        <a:pt x="883920" y="541020"/>
                      </a:lnTo>
                      <a:lnTo>
                        <a:pt x="922020" y="434340"/>
                      </a:lnTo>
                      <a:lnTo>
                        <a:pt x="952500" y="381000"/>
                      </a:lnTo>
                      <a:lnTo>
                        <a:pt x="1005840" y="175260"/>
                      </a:lnTo>
                      <a:lnTo>
                        <a:pt x="982980" y="38100"/>
                      </a:lnTo>
                      <a:lnTo>
                        <a:pt x="993236" y="32688"/>
                      </a:lnTo>
                      <a:lnTo>
                        <a:pt x="989512" y="45720"/>
                      </a:lnTo>
                      <a:lnTo>
                        <a:pt x="1264920" y="45720"/>
                      </a:lnTo>
                      <a:lnTo>
                        <a:pt x="1379220" y="91440"/>
                      </a:lnTo>
                      <a:lnTo>
                        <a:pt x="1394460" y="2286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E23F8312-CDDF-1C0A-C3C2-21FEE4C4D180}"/>
                    </a:ext>
                  </a:extLst>
                </p:cNvPr>
                <p:cNvSpPr/>
                <p:nvPr/>
              </p:nvSpPr>
              <p:spPr>
                <a:xfrm>
                  <a:off x="2264084" y="1904966"/>
                  <a:ext cx="1092396" cy="870930"/>
                </a:xfrm>
                <a:custGeom>
                  <a:avLst/>
                  <a:gdLst>
                    <a:gd name="connsiteX0" fmla="*/ 3379588 w 5715000"/>
                    <a:gd name="connsiteY0" fmla="*/ 0 h 4556380"/>
                    <a:gd name="connsiteX1" fmla="*/ 3566160 w 5715000"/>
                    <a:gd name="connsiteY1" fmla="*/ 99950 h 4556380"/>
                    <a:gd name="connsiteX2" fmla="*/ 3695700 w 5715000"/>
                    <a:gd name="connsiteY2" fmla="*/ 92330 h 4556380"/>
                    <a:gd name="connsiteX3" fmla="*/ 3787140 w 5715000"/>
                    <a:gd name="connsiteY3" fmla="*/ 890 h 4556380"/>
                    <a:gd name="connsiteX4" fmla="*/ 3832860 w 5715000"/>
                    <a:gd name="connsiteY4" fmla="*/ 92330 h 4556380"/>
                    <a:gd name="connsiteX5" fmla="*/ 4008120 w 5715000"/>
                    <a:gd name="connsiteY5" fmla="*/ 107570 h 4556380"/>
                    <a:gd name="connsiteX6" fmla="*/ 3977640 w 5715000"/>
                    <a:gd name="connsiteY6" fmla="*/ 183770 h 4556380"/>
                    <a:gd name="connsiteX7" fmla="*/ 3992880 w 5715000"/>
                    <a:gd name="connsiteY7" fmla="*/ 252350 h 4556380"/>
                    <a:gd name="connsiteX8" fmla="*/ 4091940 w 5715000"/>
                    <a:gd name="connsiteY8" fmla="*/ 290450 h 4556380"/>
                    <a:gd name="connsiteX9" fmla="*/ 4297680 w 5715000"/>
                    <a:gd name="connsiteY9" fmla="*/ 252350 h 4556380"/>
                    <a:gd name="connsiteX10" fmla="*/ 4648200 w 5715000"/>
                    <a:gd name="connsiteY10" fmla="*/ 336170 h 4556380"/>
                    <a:gd name="connsiteX11" fmla="*/ 4648200 w 5715000"/>
                    <a:gd name="connsiteY11" fmla="*/ 419990 h 4556380"/>
                    <a:gd name="connsiteX12" fmla="*/ 4648200 w 5715000"/>
                    <a:gd name="connsiteY12" fmla="*/ 480950 h 4556380"/>
                    <a:gd name="connsiteX13" fmla="*/ 4625340 w 5715000"/>
                    <a:gd name="connsiteY13" fmla="*/ 648590 h 4556380"/>
                    <a:gd name="connsiteX14" fmla="*/ 4724400 w 5715000"/>
                    <a:gd name="connsiteY14" fmla="*/ 694310 h 4556380"/>
                    <a:gd name="connsiteX15" fmla="*/ 4732020 w 5715000"/>
                    <a:gd name="connsiteY15" fmla="*/ 762890 h 4556380"/>
                    <a:gd name="connsiteX16" fmla="*/ 4808220 w 5715000"/>
                    <a:gd name="connsiteY16" fmla="*/ 762890 h 4556380"/>
                    <a:gd name="connsiteX17" fmla="*/ 4968240 w 5715000"/>
                    <a:gd name="connsiteY17" fmla="*/ 785750 h 4556380"/>
                    <a:gd name="connsiteX18" fmla="*/ 4937760 w 5715000"/>
                    <a:gd name="connsiteY18" fmla="*/ 694310 h 4556380"/>
                    <a:gd name="connsiteX19" fmla="*/ 5151120 w 5715000"/>
                    <a:gd name="connsiteY19" fmla="*/ 694310 h 4556380"/>
                    <a:gd name="connsiteX20" fmla="*/ 5166360 w 5715000"/>
                    <a:gd name="connsiteY20" fmla="*/ 496190 h 4556380"/>
                    <a:gd name="connsiteX21" fmla="*/ 5166360 w 5715000"/>
                    <a:gd name="connsiteY21" fmla="*/ 359030 h 4556380"/>
                    <a:gd name="connsiteX22" fmla="*/ 5227320 w 5715000"/>
                    <a:gd name="connsiteY22" fmla="*/ 305690 h 4556380"/>
                    <a:gd name="connsiteX23" fmla="*/ 5382788 w 5715000"/>
                    <a:gd name="connsiteY23" fmla="*/ 313094 h 4556380"/>
                    <a:gd name="connsiteX24" fmla="*/ 5384800 w 5715000"/>
                    <a:gd name="connsiteY24" fmla="*/ 314580 h 4556380"/>
                    <a:gd name="connsiteX25" fmla="*/ 5391148 w 5715000"/>
                    <a:gd name="connsiteY25" fmla="*/ 428880 h 4556380"/>
                    <a:gd name="connsiteX26" fmla="*/ 5549900 w 5715000"/>
                    <a:gd name="connsiteY26" fmla="*/ 600330 h 4556380"/>
                    <a:gd name="connsiteX27" fmla="*/ 5549900 w 5715000"/>
                    <a:gd name="connsiteY27" fmla="*/ 797180 h 4556380"/>
                    <a:gd name="connsiteX28" fmla="*/ 5626100 w 5715000"/>
                    <a:gd name="connsiteY28" fmla="*/ 873380 h 4556380"/>
                    <a:gd name="connsiteX29" fmla="*/ 5619748 w 5715000"/>
                    <a:gd name="connsiteY29" fmla="*/ 1127380 h 4556380"/>
                    <a:gd name="connsiteX30" fmla="*/ 5651500 w 5715000"/>
                    <a:gd name="connsiteY30" fmla="*/ 1197230 h 4556380"/>
                    <a:gd name="connsiteX31" fmla="*/ 5651500 w 5715000"/>
                    <a:gd name="connsiteY31" fmla="*/ 1254380 h 4556380"/>
                    <a:gd name="connsiteX32" fmla="*/ 5670548 w 5715000"/>
                    <a:gd name="connsiteY32" fmla="*/ 1311530 h 4556380"/>
                    <a:gd name="connsiteX33" fmla="*/ 5676900 w 5715000"/>
                    <a:gd name="connsiteY33" fmla="*/ 1590930 h 4556380"/>
                    <a:gd name="connsiteX34" fmla="*/ 5689600 w 5715000"/>
                    <a:gd name="connsiteY34" fmla="*/ 1679830 h 4556380"/>
                    <a:gd name="connsiteX35" fmla="*/ 5715000 w 5715000"/>
                    <a:gd name="connsiteY35" fmla="*/ 1813180 h 4556380"/>
                    <a:gd name="connsiteX36" fmla="*/ 5708652 w 5715000"/>
                    <a:gd name="connsiteY36" fmla="*/ 1952880 h 4556380"/>
                    <a:gd name="connsiteX37" fmla="*/ 5695948 w 5715000"/>
                    <a:gd name="connsiteY37" fmla="*/ 2035430 h 4556380"/>
                    <a:gd name="connsiteX38" fmla="*/ 5689600 w 5715000"/>
                    <a:gd name="connsiteY38" fmla="*/ 2137030 h 4556380"/>
                    <a:gd name="connsiteX39" fmla="*/ 5695948 w 5715000"/>
                    <a:gd name="connsiteY39" fmla="*/ 2194180 h 4556380"/>
                    <a:gd name="connsiteX40" fmla="*/ 5695948 w 5715000"/>
                    <a:gd name="connsiteY40" fmla="*/ 2264030 h 4556380"/>
                    <a:gd name="connsiteX41" fmla="*/ 5689600 w 5715000"/>
                    <a:gd name="connsiteY41" fmla="*/ 2321180 h 4556380"/>
                    <a:gd name="connsiteX42" fmla="*/ 5702300 w 5715000"/>
                    <a:gd name="connsiteY42" fmla="*/ 2365630 h 4556380"/>
                    <a:gd name="connsiteX43" fmla="*/ 5670548 w 5715000"/>
                    <a:gd name="connsiteY43" fmla="*/ 2492630 h 4556380"/>
                    <a:gd name="connsiteX44" fmla="*/ 5689600 w 5715000"/>
                    <a:gd name="connsiteY44" fmla="*/ 2530730 h 4556380"/>
                    <a:gd name="connsiteX45" fmla="*/ 5632452 w 5715000"/>
                    <a:gd name="connsiteY45" fmla="*/ 2702180 h 4556380"/>
                    <a:gd name="connsiteX46" fmla="*/ 5657852 w 5715000"/>
                    <a:gd name="connsiteY46" fmla="*/ 2854580 h 4556380"/>
                    <a:gd name="connsiteX47" fmla="*/ 5594348 w 5715000"/>
                    <a:gd name="connsiteY47" fmla="*/ 3006980 h 4556380"/>
                    <a:gd name="connsiteX48" fmla="*/ 5613400 w 5715000"/>
                    <a:gd name="connsiteY48" fmla="*/ 3197480 h 4556380"/>
                    <a:gd name="connsiteX49" fmla="*/ 5613400 w 5715000"/>
                    <a:gd name="connsiteY49" fmla="*/ 3318130 h 4556380"/>
                    <a:gd name="connsiteX50" fmla="*/ 5524500 w 5715000"/>
                    <a:gd name="connsiteY50" fmla="*/ 3438780 h 4556380"/>
                    <a:gd name="connsiteX51" fmla="*/ 5518148 w 5715000"/>
                    <a:gd name="connsiteY51" fmla="*/ 3680080 h 4556380"/>
                    <a:gd name="connsiteX52" fmla="*/ 5537200 w 5715000"/>
                    <a:gd name="connsiteY52" fmla="*/ 3737230 h 4556380"/>
                    <a:gd name="connsiteX53" fmla="*/ 5537200 w 5715000"/>
                    <a:gd name="connsiteY53" fmla="*/ 3800730 h 4556380"/>
                    <a:gd name="connsiteX54" fmla="*/ 5454652 w 5715000"/>
                    <a:gd name="connsiteY54" fmla="*/ 3883280 h 4556380"/>
                    <a:gd name="connsiteX55" fmla="*/ 5429252 w 5715000"/>
                    <a:gd name="connsiteY55" fmla="*/ 3921380 h 4556380"/>
                    <a:gd name="connsiteX56" fmla="*/ 5340348 w 5715000"/>
                    <a:gd name="connsiteY56" fmla="*/ 4022980 h 4556380"/>
                    <a:gd name="connsiteX57" fmla="*/ 5283200 w 5715000"/>
                    <a:gd name="connsiteY57" fmla="*/ 3978530 h 4556380"/>
                    <a:gd name="connsiteX58" fmla="*/ 5175252 w 5715000"/>
                    <a:gd name="connsiteY58" fmla="*/ 4061080 h 4556380"/>
                    <a:gd name="connsiteX59" fmla="*/ 5092700 w 5715000"/>
                    <a:gd name="connsiteY59" fmla="*/ 4099180 h 4556380"/>
                    <a:gd name="connsiteX60" fmla="*/ 5048252 w 5715000"/>
                    <a:gd name="connsiteY60" fmla="*/ 4124580 h 4556380"/>
                    <a:gd name="connsiteX61" fmla="*/ 4978400 w 5715000"/>
                    <a:gd name="connsiteY61" fmla="*/ 4169030 h 4556380"/>
                    <a:gd name="connsiteX62" fmla="*/ 4933948 w 5715000"/>
                    <a:gd name="connsiteY62" fmla="*/ 4276980 h 4556380"/>
                    <a:gd name="connsiteX63" fmla="*/ 4832348 w 5715000"/>
                    <a:gd name="connsiteY63" fmla="*/ 4226180 h 4556380"/>
                    <a:gd name="connsiteX64" fmla="*/ 4749800 w 5715000"/>
                    <a:gd name="connsiteY64" fmla="*/ 4257930 h 4556380"/>
                    <a:gd name="connsiteX65" fmla="*/ 4692652 w 5715000"/>
                    <a:gd name="connsiteY65" fmla="*/ 4200780 h 4556380"/>
                    <a:gd name="connsiteX66" fmla="*/ 4578348 w 5715000"/>
                    <a:gd name="connsiteY66" fmla="*/ 4156330 h 4556380"/>
                    <a:gd name="connsiteX67" fmla="*/ 4457700 w 5715000"/>
                    <a:gd name="connsiteY67" fmla="*/ 4137280 h 4556380"/>
                    <a:gd name="connsiteX68" fmla="*/ 4349748 w 5715000"/>
                    <a:gd name="connsiteY68" fmla="*/ 3978530 h 4556380"/>
                    <a:gd name="connsiteX69" fmla="*/ 4279900 w 5715000"/>
                    <a:gd name="connsiteY69" fmla="*/ 3984880 h 4556380"/>
                    <a:gd name="connsiteX70" fmla="*/ 4279900 w 5715000"/>
                    <a:gd name="connsiteY70" fmla="*/ 4080130 h 4556380"/>
                    <a:gd name="connsiteX71" fmla="*/ 4349748 w 5715000"/>
                    <a:gd name="connsiteY71" fmla="*/ 4213480 h 4556380"/>
                    <a:gd name="connsiteX72" fmla="*/ 4184652 w 5715000"/>
                    <a:gd name="connsiteY72" fmla="*/ 4308730 h 4556380"/>
                    <a:gd name="connsiteX73" fmla="*/ 4159252 w 5715000"/>
                    <a:gd name="connsiteY73" fmla="*/ 4327780 h 4556380"/>
                    <a:gd name="connsiteX74" fmla="*/ 4095748 w 5715000"/>
                    <a:gd name="connsiteY74" fmla="*/ 4423030 h 4556380"/>
                    <a:gd name="connsiteX75" fmla="*/ 4032252 w 5715000"/>
                    <a:gd name="connsiteY75" fmla="*/ 4467480 h 4556380"/>
                    <a:gd name="connsiteX76" fmla="*/ 3975100 w 5715000"/>
                    <a:gd name="connsiteY76" fmla="*/ 4556380 h 4556380"/>
                    <a:gd name="connsiteX77" fmla="*/ 3898900 w 5715000"/>
                    <a:gd name="connsiteY77" fmla="*/ 4461130 h 4556380"/>
                    <a:gd name="connsiteX78" fmla="*/ 3822700 w 5715000"/>
                    <a:gd name="connsiteY78" fmla="*/ 4410330 h 4556380"/>
                    <a:gd name="connsiteX79" fmla="*/ 3683000 w 5715000"/>
                    <a:gd name="connsiteY79" fmla="*/ 4372230 h 4556380"/>
                    <a:gd name="connsiteX80" fmla="*/ 3651252 w 5715000"/>
                    <a:gd name="connsiteY80" fmla="*/ 4219830 h 4556380"/>
                    <a:gd name="connsiteX81" fmla="*/ 3536948 w 5715000"/>
                    <a:gd name="connsiteY81" fmla="*/ 4169030 h 4556380"/>
                    <a:gd name="connsiteX82" fmla="*/ 3492500 w 5715000"/>
                    <a:gd name="connsiteY82" fmla="*/ 4061080 h 4556380"/>
                    <a:gd name="connsiteX83" fmla="*/ 3390900 w 5715000"/>
                    <a:gd name="connsiteY83" fmla="*/ 4035680 h 4556380"/>
                    <a:gd name="connsiteX84" fmla="*/ 3333748 w 5715000"/>
                    <a:gd name="connsiteY84" fmla="*/ 4022980 h 4556380"/>
                    <a:gd name="connsiteX85" fmla="*/ 3289300 w 5715000"/>
                    <a:gd name="connsiteY85" fmla="*/ 3965830 h 4556380"/>
                    <a:gd name="connsiteX86" fmla="*/ 3302000 w 5715000"/>
                    <a:gd name="connsiteY86" fmla="*/ 3921380 h 4556380"/>
                    <a:gd name="connsiteX87" fmla="*/ 3289300 w 5715000"/>
                    <a:gd name="connsiteY87" fmla="*/ 3826130 h 4556380"/>
                    <a:gd name="connsiteX88" fmla="*/ 3276600 w 5715000"/>
                    <a:gd name="connsiteY88" fmla="*/ 3768980 h 4556380"/>
                    <a:gd name="connsiteX89" fmla="*/ 3308348 w 5715000"/>
                    <a:gd name="connsiteY89" fmla="*/ 3711830 h 4556380"/>
                    <a:gd name="connsiteX90" fmla="*/ 3308348 w 5715000"/>
                    <a:gd name="connsiteY90" fmla="*/ 3673730 h 4556380"/>
                    <a:gd name="connsiteX91" fmla="*/ 3155948 w 5715000"/>
                    <a:gd name="connsiteY91" fmla="*/ 3673730 h 4556380"/>
                    <a:gd name="connsiteX92" fmla="*/ 3130548 w 5715000"/>
                    <a:gd name="connsiteY92" fmla="*/ 3534030 h 4556380"/>
                    <a:gd name="connsiteX93" fmla="*/ 3060700 w 5715000"/>
                    <a:gd name="connsiteY93" fmla="*/ 3476880 h 4556380"/>
                    <a:gd name="connsiteX94" fmla="*/ 2946400 w 5715000"/>
                    <a:gd name="connsiteY94" fmla="*/ 3349880 h 4556380"/>
                    <a:gd name="connsiteX95" fmla="*/ 2832100 w 5715000"/>
                    <a:gd name="connsiteY95" fmla="*/ 3299080 h 4556380"/>
                    <a:gd name="connsiteX96" fmla="*/ 2762252 w 5715000"/>
                    <a:gd name="connsiteY96" fmla="*/ 3292730 h 4556380"/>
                    <a:gd name="connsiteX97" fmla="*/ 2654300 w 5715000"/>
                    <a:gd name="connsiteY97" fmla="*/ 3241930 h 4556380"/>
                    <a:gd name="connsiteX98" fmla="*/ 2444748 w 5715000"/>
                    <a:gd name="connsiteY98" fmla="*/ 3197480 h 4556380"/>
                    <a:gd name="connsiteX99" fmla="*/ 2362200 w 5715000"/>
                    <a:gd name="connsiteY99" fmla="*/ 3172080 h 4556380"/>
                    <a:gd name="connsiteX100" fmla="*/ 2228852 w 5715000"/>
                    <a:gd name="connsiteY100" fmla="*/ 3184780 h 4556380"/>
                    <a:gd name="connsiteX101" fmla="*/ 2032000 w 5715000"/>
                    <a:gd name="connsiteY101" fmla="*/ 3241930 h 4556380"/>
                    <a:gd name="connsiteX102" fmla="*/ 1987548 w 5715000"/>
                    <a:gd name="connsiteY102" fmla="*/ 3299080 h 4556380"/>
                    <a:gd name="connsiteX103" fmla="*/ 2006600 w 5715000"/>
                    <a:gd name="connsiteY103" fmla="*/ 3381630 h 4556380"/>
                    <a:gd name="connsiteX104" fmla="*/ 2006600 w 5715000"/>
                    <a:gd name="connsiteY104" fmla="*/ 3426080 h 4556380"/>
                    <a:gd name="connsiteX105" fmla="*/ 1854200 w 5715000"/>
                    <a:gd name="connsiteY105" fmla="*/ 3426080 h 4556380"/>
                    <a:gd name="connsiteX106" fmla="*/ 1758948 w 5715000"/>
                    <a:gd name="connsiteY106" fmla="*/ 3495930 h 4556380"/>
                    <a:gd name="connsiteX107" fmla="*/ 1663700 w 5715000"/>
                    <a:gd name="connsiteY107" fmla="*/ 3489580 h 4556380"/>
                    <a:gd name="connsiteX108" fmla="*/ 1562100 w 5715000"/>
                    <a:gd name="connsiteY108" fmla="*/ 3546730 h 4556380"/>
                    <a:gd name="connsiteX109" fmla="*/ 1524000 w 5715000"/>
                    <a:gd name="connsiteY109" fmla="*/ 3610230 h 4556380"/>
                    <a:gd name="connsiteX110" fmla="*/ 1397000 w 5715000"/>
                    <a:gd name="connsiteY110" fmla="*/ 3622930 h 4556380"/>
                    <a:gd name="connsiteX111" fmla="*/ 1390652 w 5715000"/>
                    <a:gd name="connsiteY111" fmla="*/ 3686430 h 4556380"/>
                    <a:gd name="connsiteX112" fmla="*/ 1282700 w 5715000"/>
                    <a:gd name="connsiteY112" fmla="*/ 3705480 h 4556380"/>
                    <a:gd name="connsiteX113" fmla="*/ 1238252 w 5715000"/>
                    <a:gd name="connsiteY113" fmla="*/ 3756280 h 4556380"/>
                    <a:gd name="connsiteX114" fmla="*/ 1181100 w 5715000"/>
                    <a:gd name="connsiteY114" fmla="*/ 3807080 h 4556380"/>
                    <a:gd name="connsiteX115" fmla="*/ 996948 w 5715000"/>
                    <a:gd name="connsiteY115" fmla="*/ 3889630 h 4556380"/>
                    <a:gd name="connsiteX116" fmla="*/ 927100 w 5715000"/>
                    <a:gd name="connsiteY116" fmla="*/ 3876930 h 4556380"/>
                    <a:gd name="connsiteX117" fmla="*/ 889000 w 5715000"/>
                    <a:gd name="connsiteY117" fmla="*/ 3953130 h 4556380"/>
                    <a:gd name="connsiteX118" fmla="*/ 755652 w 5715000"/>
                    <a:gd name="connsiteY118" fmla="*/ 4016630 h 4556380"/>
                    <a:gd name="connsiteX119" fmla="*/ 742948 w 5715000"/>
                    <a:gd name="connsiteY119" fmla="*/ 4061080 h 4556380"/>
                    <a:gd name="connsiteX120" fmla="*/ 679452 w 5715000"/>
                    <a:gd name="connsiteY120" fmla="*/ 4086480 h 4556380"/>
                    <a:gd name="connsiteX121" fmla="*/ 654052 w 5715000"/>
                    <a:gd name="connsiteY121" fmla="*/ 4099180 h 4556380"/>
                    <a:gd name="connsiteX122" fmla="*/ 622300 w 5715000"/>
                    <a:gd name="connsiteY122" fmla="*/ 4073780 h 4556380"/>
                    <a:gd name="connsiteX123" fmla="*/ 520700 w 5715000"/>
                    <a:gd name="connsiteY123" fmla="*/ 4042030 h 4556380"/>
                    <a:gd name="connsiteX124" fmla="*/ 317500 w 5715000"/>
                    <a:gd name="connsiteY124" fmla="*/ 4003930 h 4556380"/>
                    <a:gd name="connsiteX125" fmla="*/ 222252 w 5715000"/>
                    <a:gd name="connsiteY125" fmla="*/ 4029330 h 4556380"/>
                    <a:gd name="connsiteX126" fmla="*/ 193796 w 5715000"/>
                    <a:gd name="connsiteY126" fmla="*/ 4005618 h 4556380"/>
                    <a:gd name="connsiteX127" fmla="*/ 190500 w 5715000"/>
                    <a:gd name="connsiteY127" fmla="*/ 3986150 h 4556380"/>
                    <a:gd name="connsiteX128" fmla="*/ 243840 w 5715000"/>
                    <a:gd name="connsiteY128" fmla="*/ 3909950 h 4556380"/>
                    <a:gd name="connsiteX129" fmla="*/ 251460 w 5715000"/>
                    <a:gd name="connsiteY129" fmla="*/ 3810890 h 4556380"/>
                    <a:gd name="connsiteX130" fmla="*/ 243840 w 5715000"/>
                    <a:gd name="connsiteY130" fmla="*/ 3711830 h 4556380"/>
                    <a:gd name="connsiteX131" fmla="*/ 259080 w 5715000"/>
                    <a:gd name="connsiteY131" fmla="*/ 3643250 h 4556380"/>
                    <a:gd name="connsiteX132" fmla="*/ 259080 w 5715000"/>
                    <a:gd name="connsiteY132" fmla="*/ 3574670 h 4556380"/>
                    <a:gd name="connsiteX133" fmla="*/ 205740 w 5715000"/>
                    <a:gd name="connsiteY133" fmla="*/ 3376550 h 4556380"/>
                    <a:gd name="connsiteX134" fmla="*/ 228600 w 5715000"/>
                    <a:gd name="connsiteY134" fmla="*/ 3102230 h 4556380"/>
                    <a:gd name="connsiteX135" fmla="*/ 144780 w 5715000"/>
                    <a:gd name="connsiteY135" fmla="*/ 2987930 h 4556380"/>
                    <a:gd name="connsiteX136" fmla="*/ 60960 w 5715000"/>
                    <a:gd name="connsiteY136" fmla="*/ 3026030 h 4556380"/>
                    <a:gd name="connsiteX137" fmla="*/ 0 w 5715000"/>
                    <a:gd name="connsiteY137" fmla="*/ 2843150 h 4556380"/>
                    <a:gd name="connsiteX138" fmla="*/ 152400 w 5715000"/>
                    <a:gd name="connsiteY138" fmla="*/ 2667890 h 4556380"/>
                    <a:gd name="connsiteX139" fmla="*/ 175260 w 5715000"/>
                    <a:gd name="connsiteY139" fmla="*/ 2492630 h 4556380"/>
                    <a:gd name="connsiteX140" fmla="*/ 205740 w 5715000"/>
                    <a:gd name="connsiteY140" fmla="*/ 2340230 h 4556380"/>
                    <a:gd name="connsiteX141" fmla="*/ 198120 w 5715000"/>
                    <a:gd name="connsiteY141" fmla="*/ 2271650 h 4556380"/>
                    <a:gd name="connsiteX142" fmla="*/ 152400 w 5715000"/>
                    <a:gd name="connsiteY142" fmla="*/ 2256410 h 4556380"/>
                    <a:gd name="connsiteX143" fmla="*/ 114300 w 5715000"/>
                    <a:gd name="connsiteY143" fmla="*/ 2187830 h 4556380"/>
                    <a:gd name="connsiteX144" fmla="*/ 144780 w 5715000"/>
                    <a:gd name="connsiteY144" fmla="*/ 2058290 h 4556380"/>
                    <a:gd name="connsiteX145" fmla="*/ 205740 w 5715000"/>
                    <a:gd name="connsiteY145" fmla="*/ 2035430 h 4556380"/>
                    <a:gd name="connsiteX146" fmla="*/ 541020 w 5715000"/>
                    <a:gd name="connsiteY146" fmla="*/ 1989710 h 4556380"/>
                    <a:gd name="connsiteX147" fmla="*/ 609600 w 5715000"/>
                    <a:gd name="connsiteY147" fmla="*/ 1974470 h 4556380"/>
                    <a:gd name="connsiteX148" fmla="*/ 685800 w 5715000"/>
                    <a:gd name="connsiteY148" fmla="*/ 1989710 h 4556380"/>
                    <a:gd name="connsiteX149" fmla="*/ 731520 w 5715000"/>
                    <a:gd name="connsiteY149" fmla="*/ 1951610 h 4556380"/>
                    <a:gd name="connsiteX150" fmla="*/ 746760 w 5715000"/>
                    <a:gd name="connsiteY150" fmla="*/ 1799210 h 4556380"/>
                    <a:gd name="connsiteX151" fmla="*/ 876300 w 5715000"/>
                    <a:gd name="connsiteY151" fmla="*/ 1776350 h 4556380"/>
                    <a:gd name="connsiteX152" fmla="*/ 944880 w 5715000"/>
                    <a:gd name="connsiteY152" fmla="*/ 1844930 h 4556380"/>
                    <a:gd name="connsiteX153" fmla="*/ 1005840 w 5715000"/>
                    <a:gd name="connsiteY153" fmla="*/ 1791590 h 4556380"/>
                    <a:gd name="connsiteX154" fmla="*/ 1150620 w 5715000"/>
                    <a:gd name="connsiteY154" fmla="*/ 1783970 h 4556380"/>
                    <a:gd name="connsiteX155" fmla="*/ 1234440 w 5715000"/>
                    <a:gd name="connsiteY155" fmla="*/ 1844930 h 4556380"/>
                    <a:gd name="connsiteX156" fmla="*/ 1280160 w 5715000"/>
                    <a:gd name="connsiteY156" fmla="*/ 1753490 h 4556380"/>
                    <a:gd name="connsiteX157" fmla="*/ 1249680 w 5715000"/>
                    <a:gd name="connsiteY157" fmla="*/ 1692530 h 4556380"/>
                    <a:gd name="connsiteX158" fmla="*/ 1226820 w 5715000"/>
                    <a:gd name="connsiteY158" fmla="*/ 1616330 h 4556380"/>
                    <a:gd name="connsiteX159" fmla="*/ 1188720 w 5715000"/>
                    <a:gd name="connsiteY159" fmla="*/ 1471550 h 4556380"/>
                    <a:gd name="connsiteX160" fmla="*/ 1173480 w 5715000"/>
                    <a:gd name="connsiteY160" fmla="*/ 1425830 h 4556380"/>
                    <a:gd name="connsiteX161" fmla="*/ 1188720 w 5715000"/>
                    <a:gd name="connsiteY161" fmla="*/ 1265810 h 4556380"/>
                    <a:gd name="connsiteX162" fmla="*/ 1264920 w 5715000"/>
                    <a:gd name="connsiteY162" fmla="*/ 1242950 h 4556380"/>
                    <a:gd name="connsiteX163" fmla="*/ 1371600 w 5715000"/>
                    <a:gd name="connsiteY163" fmla="*/ 1098170 h 4556380"/>
                    <a:gd name="connsiteX164" fmla="*/ 1371600 w 5715000"/>
                    <a:gd name="connsiteY164" fmla="*/ 1037210 h 4556380"/>
                    <a:gd name="connsiteX165" fmla="*/ 1501140 w 5715000"/>
                    <a:gd name="connsiteY165" fmla="*/ 922910 h 4556380"/>
                    <a:gd name="connsiteX166" fmla="*/ 1493520 w 5715000"/>
                    <a:gd name="connsiteY166" fmla="*/ 839090 h 4556380"/>
                    <a:gd name="connsiteX167" fmla="*/ 1623060 w 5715000"/>
                    <a:gd name="connsiteY167" fmla="*/ 740030 h 4556380"/>
                    <a:gd name="connsiteX168" fmla="*/ 1737360 w 5715000"/>
                    <a:gd name="connsiteY168" fmla="*/ 587630 h 4556380"/>
                    <a:gd name="connsiteX169" fmla="*/ 1874520 w 5715000"/>
                    <a:gd name="connsiteY169" fmla="*/ 564770 h 4556380"/>
                    <a:gd name="connsiteX170" fmla="*/ 1958340 w 5715000"/>
                    <a:gd name="connsiteY170" fmla="*/ 663830 h 4556380"/>
                    <a:gd name="connsiteX171" fmla="*/ 2080260 w 5715000"/>
                    <a:gd name="connsiteY171" fmla="*/ 602870 h 4556380"/>
                    <a:gd name="connsiteX172" fmla="*/ 2179320 w 5715000"/>
                    <a:gd name="connsiteY172" fmla="*/ 640970 h 4556380"/>
                    <a:gd name="connsiteX173" fmla="*/ 2286000 w 5715000"/>
                    <a:gd name="connsiteY173" fmla="*/ 625730 h 4556380"/>
                    <a:gd name="connsiteX174" fmla="*/ 2324100 w 5715000"/>
                    <a:gd name="connsiteY174" fmla="*/ 564770 h 4556380"/>
                    <a:gd name="connsiteX175" fmla="*/ 2407920 w 5715000"/>
                    <a:gd name="connsiteY175" fmla="*/ 633350 h 4556380"/>
                    <a:gd name="connsiteX176" fmla="*/ 2446020 w 5715000"/>
                    <a:gd name="connsiteY176" fmla="*/ 747650 h 4556380"/>
                    <a:gd name="connsiteX177" fmla="*/ 2506980 w 5715000"/>
                    <a:gd name="connsiteY177" fmla="*/ 831470 h 4556380"/>
                    <a:gd name="connsiteX178" fmla="*/ 2659380 w 5715000"/>
                    <a:gd name="connsiteY178" fmla="*/ 823850 h 4556380"/>
                    <a:gd name="connsiteX179" fmla="*/ 2689860 w 5715000"/>
                    <a:gd name="connsiteY179" fmla="*/ 778130 h 4556380"/>
                    <a:gd name="connsiteX180" fmla="*/ 2758440 w 5715000"/>
                    <a:gd name="connsiteY180" fmla="*/ 831470 h 4556380"/>
                    <a:gd name="connsiteX181" fmla="*/ 2758440 w 5715000"/>
                    <a:gd name="connsiteY181" fmla="*/ 854330 h 4556380"/>
                    <a:gd name="connsiteX182" fmla="*/ 2865120 w 5715000"/>
                    <a:gd name="connsiteY182" fmla="*/ 930530 h 4556380"/>
                    <a:gd name="connsiteX183" fmla="*/ 2956560 w 5715000"/>
                    <a:gd name="connsiteY183" fmla="*/ 922910 h 4556380"/>
                    <a:gd name="connsiteX184" fmla="*/ 3009900 w 5715000"/>
                    <a:gd name="connsiteY184" fmla="*/ 854330 h 4556380"/>
                    <a:gd name="connsiteX185" fmla="*/ 3093720 w 5715000"/>
                    <a:gd name="connsiteY185" fmla="*/ 854330 h 4556380"/>
                    <a:gd name="connsiteX186" fmla="*/ 3223260 w 5715000"/>
                    <a:gd name="connsiteY186" fmla="*/ 892430 h 4556380"/>
                    <a:gd name="connsiteX187" fmla="*/ 3451860 w 5715000"/>
                    <a:gd name="connsiteY187" fmla="*/ 656210 h 4556380"/>
                    <a:gd name="connsiteX188" fmla="*/ 3337560 w 5715000"/>
                    <a:gd name="connsiteY188" fmla="*/ 549530 h 4556380"/>
                    <a:gd name="connsiteX189" fmla="*/ 3352800 w 5715000"/>
                    <a:gd name="connsiteY189" fmla="*/ 488570 h 4556380"/>
                    <a:gd name="connsiteX190" fmla="*/ 3383280 w 5715000"/>
                    <a:gd name="connsiteY190" fmla="*/ 237110 h 4556380"/>
                    <a:gd name="connsiteX191" fmla="*/ 3390900 w 5715000"/>
                    <a:gd name="connsiteY191" fmla="*/ 176150 h 4556380"/>
                    <a:gd name="connsiteX192" fmla="*/ 3375660 w 5715000"/>
                    <a:gd name="connsiteY192" fmla="*/ 8510 h 455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</a:cxnLst>
                  <a:rect l="l" t="t" r="r" b="b"/>
                  <a:pathLst>
                    <a:path w="5715000" h="4556380">
                      <a:moveTo>
                        <a:pt x="3379588" y="0"/>
                      </a:moveTo>
                      <a:lnTo>
                        <a:pt x="3566160" y="99950"/>
                      </a:lnTo>
                      <a:lnTo>
                        <a:pt x="3695700" y="92330"/>
                      </a:lnTo>
                      <a:lnTo>
                        <a:pt x="3787140" y="890"/>
                      </a:lnTo>
                      <a:lnTo>
                        <a:pt x="3832860" y="92330"/>
                      </a:lnTo>
                      <a:lnTo>
                        <a:pt x="4008120" y="107570"/>
                      </a:lnTo>
                      <a:lnTo>
                        <a:pt x="3977640" y="183770"/>
                      </a:lnTo>
                      <a:lnTo>
                        <a:pt x="3992880" y="252350"/>
                      </a:lnTo>
                      <a:lnTo>
                        <a:pt x="4091940" y="290450"/>
                      </a:lnTo>
                      <a:lnTo>
                        <a:pt x="4297680" y="252350"/>
                      </a:lnTo>
                      <a:lnTo>
                        <a:pt x="4648200" y="336170"/>
                      </a:lnTo>
                      <a:lnTo>
                        <a:pt x="4648200" y="419990"/>
                      </a:lnTo>
                      <a:lnTo>
                        <a:pt x="4648200" y="480950"/>
                      </a:lnTo>
                      <a:lnTo>
                        <a:pt x="4625340" y="648590"/>
                      </a:lnTo>
                      <a:lnTo>
                        <a:pt x="4724400" y="694310"/>
                      </a:lnTo>
                      <a:lnTo>
                        <a:pt x="4732020" y="762890"/>
                      </a:lnTo>
                      <a:lnTo>
                        <a:pt x="4808220" y="762890"/>
                      </a:lnTo>
                      <a:lnTo>
                        <a:pt x="4968240" y="785750"/>
                      </a:lnTo>
                      <a:lnTo>
                        <a:pt x="4937760" y="694310"/>
                      </a:lnTo>
                      <a:lnTo>
                        <a:pt x="5151120" y="694310"/>
                      </a:lnTo>
                      <a:lnTo>
                        <a:pt x="5166360" y="496190"/>
                      </a:lnTo>
                      <a:lnTo>
                        <a:pt x="5166360" y="359030"/>
                      </a:lnTo>
                      <a:lnTo>
                        <a:pt x="5227320" y="305690"/>
                      </a:lnTo>
                      <a:lnTo>
                        <a:pt x="5382788" y="313094"/>
                      </a:lnTo>
                      <a:lnTo>
                        <a:pt x="5384800" y="314580"/>
                      </a:lnTo>
                      <a:lnTo>
                        <a:pt x="5391148" y="428880"/>
                      </a:lnTo>
                      <a:lnTo>
                        <a:pt x="5549900" y="600330"/>
                      </a:lnTo>
                      <a:lnTo>
                        <a:pt x="5549900" y="797180"/>
                      </a:lnTo>
                      <a:lnTo>
                        <a:pt x="5626100" y="873380"/>
                      </a:lnTo>
                      <a:lnTo>
                        <a:pt x="5619748" y="1127380"/>
                      </a:lnTo>
                      <a:lnTo>
                        <a:pt x="5651500" y="1197230"/>
                      </a:lnTo>
                      <a:lnTo>
                        <a:pt x="5651500" y="1254380"/>
                      </a:lnTo>
                      <a:lnTo>
                        <a:pt x="5670548" y="1311530"/>
                      </a:lnTo>
                      <a:lnTo>
                        <a:pt x="5676900" y="1590930"/>
                      </a:lnTo>
                      <a:lnTo>
                        <a:pt x="5689600" y="1679830"/>
                      </a:lnTo>
                      <a:lnTo>
                        <a:pt x="5715000" y="1813180"/>
                      </a:lnTo>
                      <a:lnTo>
                        <a:pt x="5708652" y="1952880"/>
                      </a:lnTo>
                      <a:lnTo>
                        <a:pt x="5695948" y="2035430"/>
                      </a:lnTo>
                      <a:lnTo>
                        <a:pt x="5689600" y="2137030"/>
                      </a:lnTo>
                      <a:lnTo>
                        <a:pt x="5695948" y="2194180"/>
                      </a:lnTo>
                      <a:lnTo>
                        <a:pt x="5695948" y="2264030"/>
                      </a:lnTo>
                      <a:lnTo>
                        <a:pt x="5689600" y="2321180"/>
                      </a:lnTo>
                      <a:lnTo>
                        <a:pt x="5702300" y="2365630"/>
                      </a:lnTo>
                      <a:lnTo>
                        <a:pt x="5670548" y="2492630"/>
                      </a:lnTo>
                      <a:lnTo>
                        <a:pt x="5689600" y="2530730"/>
                      </a:lnTo>
                      <a:lnTo>
                        <a:pt x="5632452" y="2702180"/>
                      </a:lnTo>
                      <a:lnTo>
                        <a:pt x="5657852" y="2854580"/>
                      </a:lnTo>
                      <a:lnTo>
                        <a:pt x="5594348" y="3006980"/>
                      </a:lnTo>
                      <a:lnTo>
                        <a:pt x="5613400" y="3197480"/>
                      </a:lnTo>
                      <a:lnTo>
                        <a:pt x="5613400" y="3318130"/>
                      </a:lnTo>
                      <a:lnTo>
                        <a:pt x="5524500" y="3438780"/>
                      </a:lnTo>
                      <a:lnTo>
                        <a:pt x="5518148" y="3680080"/>
                      </a:lnTo>
                      <a:lnTo>
                        <a:pt x="5537200" y="3737230"/>
                      </a:lnTo>
                      <a:lnTo>
                        <a:pt x="5537200" y="3800730"/>
                      </a:lnTo>
                      <a:lnTo>
                        <a:pt x="5454652" y="3883280"/>
                      </a:lnTo>
                      <a:lnTo>
                        <a:pt x="5429252" y="3921380"/>
                      </a:lnTo>
                      <a:lnTo>
                        <a:pt x="5340348" y="4022980"/>
                      </a:lnTo>
                      <a:lnTo>
                        <a:pt x="5283200" y="3978530"/>
                      </a:lnTo>
                      <a:lnTo>
                        <a:pt x="5175252" y="4061080"/>
                      </a:lnTo>
                      <a:lnTo>
                        <a:pt x="5092700" y="4099180"/>
                      </a:lnTo>
                      <a:lnTo>
                        <a:pt x="5048252" y="4124580"/>
                      </a:lnTo>
                      <a:lnTo>
                        <a:pt x="4978400" y="4169030"/>
                      </a:lnTo>
                      <a:lnTo>
                        <a:pt x="4933948" y="4276980"/>
                      </a:lnTo>
                      <a:lnTo>
                        <a:pt x="4832348" y="4226180"/>
                      </a:lnTo>
                      <a:lnTo>
                        <a:pt x="4749800" y="4257930"/>
                      </a:lnTo>
                      <a:lnTo>
                        <a:pt x="4692652" y="4200780"/>
                      </a:lnTo>
                      <a:lnTo>
                        <a:pt x="4578348" y="4156330"/>
                      </a:lnTo>
                      <a:lnTo>
                        <a:pt x="4457700" y="4137280"/>
                      </a:lnTo>
                      <a:lnTo>
                        <a:pt x="4349748" y="3978530"/>
                      </a:lnTo>
                      <a:lnTo>
                        <a:pt x="4279900" y="3984880"/>
                      </a:lnTo>
                      <a:lnTo>
                        <a:pt x="4279900" y="4080130"/>
                      </a:lnTo>
                      <a:lnTo>
                        <a:pt x="4349748" y="4213480"/>
                      </a:lnTo>
                      <a:lnTo>
                        <a:pt x="4184652" y="4308730"/>
                      </a:lnTo>
                      <a:lnTo>
                        <a:pt x="4159252" y="4327780"/>
                      </a:lnTo>
                      <a:lnTo>
                        <a:pt x="4095748" y="4423030"/>
                      </a:lnTo>
                      <a:lnTo>
                        <a:pt x="4032252" y="4467480"/>
                      </a:lnTo>
                      <a:lnTo>
                        <a:pt x="3975100" y="4556380"/>
                      </a:lnTo>
                      <a:lnTo>
                        <a:pt x="3898900" y="4461130"/>
                      </a:lnTo>
                      <a:lnTo>
                        <a:pt x="3822700" y="4410330"/>
                      </a:lnTo>
                      <a:lnTo>
                        <a:pt x="3683000" y="4372230"/>
                      </a:lnTo>
                      <a:lnTo>
                        <a:pt x="3651252" y="4219830"/>
                      </a:lnTo>
                      <a:lnTo>
                        <a:pt x="3536948" y="4169030"/>
                      </a:lnTo>
                      <a:lnTo>
                        <a:pt x="3492500" y="4061080"/>
                      </a:lnTo>
                      <a:lnTo>
                        <a:pt x="3390900" y="4035680"/>
                      </a:lnTo>
                      <a:lnTo>
                        <a:pt x="3333748" y="4022980"/>
                      </a:lnTo>
                      <a:lnTo>
                        <a:pt x="3289300" y="3965830"/>
                      </a:lnTo>
                      <a:lnTo>
                        <a:pt x="3302000" y="3921380"/>
                      </a:lnTo>
                      <a:lnTo>
                        <a:pt x="3289300" y="3826130"/>
                      </a:lnTo>
                      <a:lnTo>
                        <a:pt x="3276600" y="3768980"/>
                      </a:lnTo>
                      <a:lnTo>
                        <a:pt x="3308348" y="3711830"/>
                      </a:lnTo>
                      <a:lnTo>
                        <a:pt x="3308348" y="3673730"/>
                      </a:lnTo>
                      <a:lnTo>
                        <a:pt x="3155948" y="3673730"/>
                      </a:lnTo>
                      <a:lnTo>
                        <a:pt x="3130548" y="3534030"/>
                      </a:lnTo>
                      <a:lnTo>
                        <a:pt x="3060700" y="3476880"/>
                      </a:lnTo>
                      <a:lnTo>
                        <a:pt x="2946400" y="3349880"/>
                      </a:lnTo>
                      <a:lnTo>
                        <a:pt x="2832100" y="3299080"/>
                      </a:lnTo>
                      <a:lnTo>
                        <a:pt x="2762252" y="3292730"/>
                      </a:lnTo>
                      <a:lnTo>
                        <a:pt x="2654300" y="3241930"/>
                      </a:lnTo>
                      <a:lnTo>
                        <a:pt x="2444748" y="3197480"/>
                      </a:lnTo>
                      <a:lnTo>
                        <a:pt x="2362200" y="3172080"/>
                      </a:lnTo>
                      <a:lnTo>
                        <a:pt x="2228852" y="3184780"/>
                      </a:lnTo>
                      <a:lnTo>
                        <a:pt x="2032000" y="3241930"/>
                      </a:lnTo>
                      <a:lnTo>
                        <a:pt x="1987548" y="3299080"/>
                      </a:lnTo>
                      <a:lnTo>
                        <a:pt x="2006600" y="3381630"/>
                      </a:lnTo>
                      <a:lnTo>
                        <a:pt x="2006600" y="3426080"/>
                      </a:lnTo>
                      <a:lnTo>
                        <a:pt x="1854200" y="3426080"/>
                      </a:lnTo>
                      <a:lnTo>
                        <a:pt x="1758948" y="3495930"/>
                      </a:lnTo>
                      <a:lnTo>
                        <a:pt x="1663700" y="3489580"/>
                      </a:lnTo>
                      <a:lnTo>
                        <a:pt x="1562100" y="3546730"/>
                      </a:lnTo>
                      <a:lnTo>
                        <a:pt x="1524000" y="3610230"/>
                      </a:lnTo>
                      <a:lnTo>
                        <a:pt x="1397000" y="3622930"/>
                      </a:lnTo>
                      <a:lnTo>
                        <a:pt x="1390652" y="3686430"/>
                      </a:lnTo>
                      <a:lnTo>
                        <a:pt x="1282700" y="3705480"/>
                      </a:lnTo>
                      <a:lnTo>
                        <a:pt x="1238252" y="3756280"/>
                      </a:lnTo>
                      <a:lnTo>
                        <a:pt x="1181100" y="3807080"/>
                      </a:lnTo>
                      <a:lnTo>
                        <a:pt x="996948" y="3889630"/>
                      </a:lnTo>
                      <a:lnTo>
                        <a:pt x="927100" y="3876930"/>
                      </a:lnTo>
                      <a:lnTo>
                        <a:pt x="889000" y="3953130"/>
                      </a:lnTo>
                      <a:lnTo>
                        <a:pt x="755652" y="4016630"/>
                      </a:lnTo>
                      <a:lnTo>
                        <a:pt x="742948" y="4061080"/>
                      </a:lnTo>
                      <a:lnTo>
                        <a:pt x="679452" y="4086480"/>
                      </a:lnTo>
                      <a:lnTo>
                        <a:pt x="654052" y="4099180"/>
                      </a:lnTo>
                      <a:lnTo>
                        <a:pt x="622300" y="4073780"/>
                      </a:lnTo>
                      <a:lnTo>
                        <a:pt x="520700" y="4042030"/>
                      </a:lnTo>
                      <a:lnTo>
                        <a:pt x="317500" y="4003930"/>
                      </a:lnTo>
                      <a:lnTo>
                        <a:pt x="222252" y="4029330"/>
                      </a:lnTo>
                      <a:lnTo>
                        <a:pt x="193796" y="4005618"/>
                      </a:lnTo>
                      <a:lnTo>
                        <a:pt x="190500" y="3986150"/>
                      </a:lnTo>
                      <a:lnTo>
                        <a:pt x="243840" y="3909950"/>
                      </a:lnTo>
                      <a:lnTo>
                        <a:pt x="251460" y="3810890"/>
                      </a:lnTo>
                      <a:lnTo>
                        <a:pt x="243840" y="3711830"/>
                      </a:lnTo>
                      <a:lnTo>
                        <a:pt x="259080" y="3643250"/>
                      </a:lnTo>
                      <a:lnTo>
                        <a:pt x="259080" y="3574670"/>
                      </a:lnTo>
                      <a:lnTo>
                        <a:pt x="205740" y="3376550"/>
                      </a:lnTo>
                      <a:lnTo>
                        <a:pt x="228600" y="3102230"/>
                      </a:lnTo>
                      <a:lnTo>
                        <a:pt x="144780" y="2987930"/>
                      </a:lnTo>
                      <a:lnTo>
                        <a:pt x="60960" y="3026030"/>
                      </a:lnTo>
                      <a:lnTo>
                        <a:pt x="0" y="2843150"/>
                      </a:lnTo>
                      <a:lnTo>
                        <a:pt x="152400" y="2667890"/>
                      </a:lnTo>
                      <a:lnTo>
                        <a:pt x="175260" y="2492630"/>
                      </a:lnTo>
                      <a:lnTo>
                        <a:pt x="205740" y="2340230"/>
                      </a:lnTo>
                      <a:lnTo>
                        <a:pt x="198120" y="2271650"/>
                      </a:lnTo>
                      <a:lnTo>
                        <a:pt x="152400" y="2256410"/>
                      </a:lnTo>
                      <a:lnTo>
                        <a:pt x="114300" y="2187830"/>
                      </a:lnTo>
                      <a:lnTo>
                        <a:pt x="144780" y="2058290"/>
                      </a:lnTo>
                      <a:lnTo>
                        <a:pt x="205740" y="2035430"/>
                      </a:lnTo>
                      <a:lnTo>
                        <a:pt x="541020" y="1989710"/>
                      </a:lnTo>
                      <a:lnTo>
                        <a:pt x="609600" y="1974470"/>
                      </a:lnTo>
                      <a:lnTo>
                        <a:pt x="685800" y="1989710"/>
                      </a:lnTo>
                      <a:lnTo>
                        <a:pt x="731520" y="1951610"/>
                      </a:lnTo>
                      <a:lnTo>
                        <a:pt x="746760" y="1799210"/>
                      </a:lnTo>
                      <a:lnTo>
                        <a:pt x="876300" y="1776350"/>
                      </a:lnTo>
                      <a:lnTo>
                        <a:pt x="944880" y="1844930"/>
                      </a:lnTo>
                      <a:lnTo>
                        <a:pt x="1005840" y="1791590"/>
                      </a:lnTo>
                      <a:lnTo>
                        <a:pt x="1150620" y="1783970"/>
                      </a:lnTo>
                      <a:lnTo>
                        <a:pt x="1234440" y="1844930"/>
                      </a:lnTo>
                      <a:lnTo>
                        <a:pt x="1280160" y="1753490"/>
                      </a:lnTo>
                      <a:lnTo>
                        <a:pt x="1249680" y="1692530"/>
                      </a:lnTo>
                      <a:lnTo>
                        <a:pt x="1226820" y="1616330"/>
                      </a:lnTo>
                      <a:lnTo>
                        <a:pt x="1188720" y="1471550"/>
                      </a:lnTo>
                      <a:lnTo>
                        <a:pt x="1173480" y="1425830"/>
                      </a:lnTo>
                      <a:lnTo>
                        <a:pt x="1188720" y="1265810"/>
                      </a:lnTo>
                      <a:lnTo>
                        <a:pt x="1264920" y="1242950"/>
                      </a:lnTo>
                      <a:lnTo>
                        <a:pt x="1371600" y="1098170"/>
                      </a:lnTo>
                      <a:lnTo>
                        <a:pt x="1371600" y="1037210"/>
                      </a:lnTo>
                      <a:lnTo>
                        <a:pt x="1501140" y="922910"/>
                      </a:lnTo>
                      <a:lnTo>
                        <a:pt x="1493520" y="839090"/>
                      </a:lnTo>
                      <a:lnTo>
                        <a:pt x="1623060" y="740030"/>
                      </a:lnTo>
                      <a:lnTo>
                        <a:pt x="1737360" y="587630"/>
                      </a:lnTo>
                      <a:lnTo>
                        <a:pt x="1874520" y="564770"/>
                      </a:lnTo>
                      <a:lnTo>
                        <a:pt x="1958340" y="663830"/>
                      </a:lnTo>
                      <a:lnTo>
                        <a:pt x="2080260" y="602870"/>
                      </a:lnTo>
                      <a:lnTo>
                        <a:pt x="2179320" y="640970"/>
                      </a:lnTo>
                      <a:lnTo>
                        <a:pt x="2286000" y="625730"/>
                      </a:lnTo>
                      <a:lnTo>
                        <a:pt x="2324100" y="564770"/>
                      </a:lnTo>
                      <a:lnTo>
                        <a:pt x="2407920" y="633350"/>
                      </a:lnTo>
                      <a:lnTo>
                        <a:pt x="2446020" y="747650"/>
                      </a:lnTo>
                      <a:lnTo>
                        <a:pt x="2506980" y="831470"/>
                      </a:lnTo>
                      <a:lnTo>
                        <a:pt x="2659380" y="823850"/>
                      </a:lnTo>
                      <a:lnTo>
                        <a:pt x="2689860" y="778130"/>
                      </a:lnTo>
                      <a:lnTo>
                        <a:pt x="2758440" y="831470"/>
                      </a:lnTo>
                      <a:lnTo>
                        <a:pt x="2758440" y="854330"/>
                      </a:lnTo>
                      <a:lnTo>
                        <a:pt x="2865120" y="930530"/>
                      </a:lnTo>
                      <a:lnTo>
                        <a:pt x="2956560" y="922910"/>
                      </a:lnTo>
                      <a:lnTo>
                        <a:pt x="3009900" y="854330"/>
                      </a:lnTo>
                      <a:lnTo>
                        <a:pt x="3093720" y="854330"/>
                      </a:lnTo>
                      <a:lnTo>
                        <a:pt x="3223260" y="892430"/>
                      </a:lnTo>
                      <a:lnTo>
                        <a:pt x="3451860" y="656210"/>
                      </a:lnTo>
                      <a:lnTo>
                        <a:pt x="3337560" y="549530"/>
                      </a:lnTo>
                      <a:lnTo>
                        <a:pt x="3352800" y="488570"/>
                      </a:lnTo>
                      <a:lnTo>
                        <a:pt x="3383280" y="237110"/>
                      </a:lnTo>
                      <a:lnTo>
                        <a:pt x="3390900" y="176150"/>
                      </a:lnTo>
                      <a:lnTo>
                        <a:pt x="3375660" y="851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4B911FF4-E380-84E2-A585-504518B58CE8}"/>
                    </a:ext>
                  </a:extLst>
                </p:cNvPr>
                <p:cNvSpPr/>
                <p:nvPr/>
              </p:nvSpPr>
              <p:spPr>
                <a:xfrm>
                  <a:off x="862905" y="2642327"/>
                  <a:ext cx="579698" cy="503769"/>
                </a:xfrm>
                <a:custGeom>
                  <a:avLst/>
                  <a:gdLst>
                    <a:gd name="connsiteX0" fmla="*/ 2673676 w 3032760"/>
                    <a:gd name="connsiteY0" fmla="*/ 0 h 2635532"/>
                    <a:gd name="connsiteX1" fmla="*/ 2739388 w 3032760"/>
                    <a:gd name="connsiteY1" fmla="*/ 89182 h 2635532"/>
                    <a:gd name="connsiteX2" fmla="*/ 2866388 w 3032760"/>
                    <a:gd name="connsiteY2" fmla="*/ 114582 h 2635532"/>
                    <a:gd name="connsiteX3" fmla="*/ 2904492 w 3032760"/>
                    <a:gd name="connsiteY3" fmla="*/ 178082 h 2635532"/>
                    <a:gd name="connsiteX4" fmla="*/ 2904492 w 3032760"/>
                    <a:gd name="connsiteY4" fmla="*/ 247932 h 2635532"/>
                    <a:gd name="connsiteX5" fmla="*/ 2853692 w 3032760"/>
                    <a:gd name="connsiteY5" fmla="*/ 266982 h 2635532"/>
                    <a:gd name="connsiteX6" fmla="*/ 2872740 w 3032760"/>
                    <a:gd name="connsiteY6" fmla="*/ 324132 h 2635532"/>
                    <a:gd name="connsiteX7" fmla="*/ 2942588 w 3032760"/>
                    <a:gd name="connsiteY7" fmla="*/ 374932 h 2635532"/>
                    <a:gd name="connsiteX8" fmla="*/ 2942588 w 3032760"/>
                    <a:gd name="connsiteY8" fmla="*/ 565432 h 2635532"/>
                    <a:gd name="connsiteX9" fmla="*/ 3025140 w 3032760"/>
                    <a:gd name="connsiteY9" fmla="*/ 679732 h 2635532"/>
                    <a:gd name="connsiteX10" fmla="*/ 2987040 w 3032760"/>
                    <a:gd name="connsiteY10" fmla="*/ 749582 h 2635532"/>
                    <a:gd name="connsiteX11" fmla="*/ 3018108 w 3032760"/>
                    <a:gd name="connsiteY11" fmla="*/ 780648 h 2635532"/>
                    <a:gd name="connsiteX12" fmla="*/ 3017520 w 3032760"/>
                    <a:gd name="connsiteY12" fmla="*/ 783872 h 2635532"/>
                    <a:gd name="connsiteX13" fmla="*/ 2987040 w 3032760"/>
                    <a:gd name="connsiteY13" fmla="*/ 1050572 h 2635532"/>
                    <a:gd name="connsiteX14" fmla="*/ 3032760 w 3032760"/>
                    <a:gd name="connsiteY14" fmla="*/ 1180112 h 2635532"/>
                    <a:gd name="connsiteX15" fmla="*/ 3009900 w 3032760"/>
                    <a:gd name="connsiteY15" fmla="*/ 1294412 h 2635532"/>
                    <a:gd name="connsiteX16" fmla="*/ 2971800 w 3032760"/>
                    <a:gd name="connsiteY16" fmla="*/ 1355372 h 2635532"/>
                    <a:gd name="connsiteX17" fmla="*/ 2994660 w 3032760"/>
                    <a:gd name="connsiteY17" fmla="*/ 1484912 h 2635532"/>
                    <a:gd name="connsiteX18" fmla="*/ 2910840 w 3032760"/>
                    <a:gd name="connsiteY18" fmla="*/ 1484912 h 2635532"/>
                    <a:gd name="connsiteX19" fmla="*/ 2796540 w 3032760"/>
                    <a:gd name="connsiteY19" fmla="*/ 1583972 h 2635532"/>
                    <a:gd name="connsiteX20" fmla="*/ 2781300 w 3032760"/>
                    <a:gd name="connsiteY20" fmla="*/ 1667792 h 2635532"/>
                    <a:gd name="connsiteX21" fmla="*/ 2865120 w 3032760"/>
                    <a:gd name="connsiteY21" fmla="*/ 1675412 h 2635532"/>
                    <a:gd name="connsiteX22" fmla="*/ 2834640 w 3032760"/>
                    <a:gd name="connsiteY22" fmla="*/ 1766852 h 2635532"/>
                    <a:gd name="connsiteX23" fmla="*/ 2750820 w 3032760"/>
                    <a:gd name="connsiteY23" fmla="*/ 1797332 h 2635532"/>
                    <a:gd name="connsiteX24" fmla="*/ 2727960 w 3032760"/>
                    <a:gd name="connsiteY24" fmla="*/ 1858292 h 2635532"/>
                    <a:gd name="connsiteX25" fmla="*/ 2667000 w 3032760"/>
                    <a:gd name="connsiteY25" fmla="*/ 1873532 h 2635532"/>
                    <a:gd name="connsiteX26" fmla="*/ 2667000 w 3032760"/>
                    <a:gd name="connsiteY26" fmla="*/ 1919252 h 2635532"/>
                    <a:gd name="connsiteX27" fmla="*/ 2712720 w 3032760"/>
                    <a:gd name="connsiteY27" fmla="*/ 1980212 h 2635532"/>
                    <a:gd name="connsiteX28" fmla="*/ 2621280 w 3032760"/>
                    <a:gd name="connsiteY28" fmla="*/ 2064032 h 2635532"/>
                    <a:gd name="connsiteX29" fmla="*/ 2606040 w 3032760"/>
                    <a:gd name="connsiteY29" fmla="*/ 2124992 h 2635532"/>
                    <a:gd name="connsiteX30" fmla="*/ 2552700 w 3032760"/>
                    <a:gd name="connsiteY30" fmla="*/ 2140232 h 2635532"/>
                    <a:gd name="connsiteX31" fmla="*/ 2545080 w 3032760"/>
                    <a:gd name="connsiteY31" fmla="*/ 2201192 h 2635532"/>
                    <a:gd name="connsiteX32" fmla="*/ 2499360 w 3032760"/>
                    <a:gd name="connsiteY32" fmla="*/ 2231672 h 2635532"/>
                    <a:gd name="connsiteX33" fmla="*/ 2362200 w 3032760"/>
                    <a:gd name="connsiteY33" fmla="*/ 2239292 h 2635532"/>
                    <a:gd name="connsiteX34" fmla="*/ 2225040 w 3032760"/>
                    <a:gd name="connsiteY34" fmla="*/ 2109752 h 2635532"/>
                    <a:gd name="connsiteX35" fmla="*/ 2148840 w 3032760"/>
                    <a:gd name="connsiteY35" fmla="*/ 2102132 h 2635532"/>
                    <a:gd name="connsiteX36" fmla="*/ 2080260 w 3032760"/>
                    <a:gd name="connsiteY36" fmla="*/ 2147852 h 2635532"/>
                    <a:gd name="connsiteX37" fmla="*/ 1920240 w 3032760"/>
                    <a:gd name="connsiteY37" fmla="*/ 2071652 h 2635532"/>
                    <a:gd name="connsiteX38" fmla="*/ 1905000 w 3032760"/>
                    <a:gd name="connsiteY38" fmla="*/ 1964972 h 2635532"/>
                    <a:gd name="connsiteX39" fmla="*/ 1813560 w 3032760"/>
                    <a:gd name="connsiteY39" fmla="*/ 2010692 h 2635532"/>
                    <a:gd name="connsiteX40" fmla="*/ 1821180 w 3032760"/>
                    <a:gd name="connsiteY40" fmla="*/ 2056412 h 2635532"/>
                    <a:gd name="connsiteX41" fmla="*/ 1767840 w 3032760"/>
                    <a:gd name="connsiteY41" fmla="*/ 2064032 h 2635532"/>
                    <a:gd name="connsiteX42" fmla="*/ 1638300 w 3032760"/>
                    <a:gd name="connsiteY42" fmla="*/ 2086892 h 2635532"/>
                    <a:gd name="connsiteX43" fmla="*/ 1684020 w 3032760"/>
                    <a:gd name="connsiteY43" fmla="*/ 1964972 h 2635532"/>
                    <a:gd name="connsiteX44" fmla="*/ 1638300 w 3032760"/>
                    <a:gd name="connsiteY44" fmla="*/ 1957352 h 2635532"/>
                    <a:gd name="connsiteX45" fmla="*/ 1569720 w 3032760"/>
                    <a:gd name="connsiteY45" fmla="*/ 1980212 h 2635532"/>
                    <a:gd name="connsiteX46" fmla="*/ 1531620 w 3032760"/>
                    <a:gd name="connsiteY46" fmla="*/ 1949732 h 2635532"/>
                    <a:gd name="connsiteX47" fmla="*/ 1478280 w 3032760"/>
                    <a:gd name="connsiteY47" fmla="*/ 1995452 h 2635532"/>
                    <a:gd name="connsiteX48" fmla="*/ 1432560 w 3032760"/>
                    <a:gd name="connsiteY48" fmla="*/ 1980212 h 2635532"/>
                    <a:gd name="connsiteX49" fmla="*/ 1341120 w 3032760"/>
                    <a:gd name="connsiteY49" fmla="*/ 2071652 h 2635532"/>
                    <a:gd name="connsiteX50" fmla="*/ 1264920 w 3032760"/>
                    <a:gd name="connsiteY50" fmla="*/ 2003072 h 2635532"/>
                    <a:gd name="connsiteX51" fmla="*/ 1158240 w 3032760"/>
                    <a:gd name="connsiteY51" fmla="*/ 2003072 h 2635532"/>
                    <a:gd name="connsiteX52" fmla="*/ 1013460 w 3032760"/>
                    <a:gd name="connsiteY52" fmla="*/ 2163092 h 2635532"/>
                    <a:gd name="connsiteX53" fmla="*/ 975360 w 3032760"/>
                    <a:gd name="connsiteY53" fmla="*/ 2269772 h 2635532"/>
                    <a:gd name="connsiteX54" fmla="*/ 876300 w 3032760"/>
                    <a:gd name="connsiteY54" fmla="*/ 2315492 h 2635532"/>
                    <a:gd name="connsiteX55" fmla="*/ 853440 w 3032760"/>
                    <a:gd name="connsiteY55" fmla="*/ 2475512 h 2635532"/>
                    <a:gd name="connsiteX56" fmla="*/ 769620 w 3032760"/>
                    <a:gd name="connsiteY56" fmla="*/ 2536472 h 2635532"/>
                    <a:gd name="connsiteX57" fmla="*/ 655320 w 3032760"/>
                    <a:gd name="connsiteY57" fmla="*/ 2635532 h 2635532"/>
                    <a:gd name="connsiteX58" fmla="*/ 579120 w 3032760"/>
                    <a:gd name="connsiteY58" fmla="*/ 2635532 h 2635532"/>
                    <a:gd name="connsiteX59" fmla="*/ 609600 w 3032760"/>
                    <a:gd name="connsiteY59" fmla="*/ 2513612 h 2635532"/>
                    <a:gd name="connsiteX60" fmla="*/ 518160 w 3032760"/>
                    <a:gd name="connsiteY60" fmla="*/ 2384072 h 2635532"/>
                    <a:gd name="connsiteX61" fmla="*/ 403860 w 3032760"/>
                    <a:gd name="connsiteY61" fmla="*/ 2361212 h 2635532"/>
                    <a:gd name="connsiteX62" fmla="*/ 335280 w 3032760"/>
                    <a:gd name="connsiteY62" fmla="*/ 2429792 h 2635532"/>
                    <a:gd name="connsiteX63" fmla="*/ 266700 w 3032760"/>
                    <a:gd name="connsiteY63" fmla="*/ 2391692 h 2635532"/>
                    <a:gd name="connsiteX64" fmla="*/ 205740 w 3032760"/>
                    <a:gd name="connsiteY64" fmla="*/ 2399312 h 2635532"/>
                    <a:gd name="connsiteX65" fmla="*/ 228600 w 3032760"/>
                    <a:gd name="connsiteY65" fmla="*/ 2498372 h 2635532"/>
                    <a:gd name="connsiteX66" fmla="*/ 167640 w 3032760"/>
                    <a:gd name="connsiteY66" fmla="*/ 2582192 h 2635532"/>
                    <a:gd name="connsiteX67" fmla="*/ 60960 w 3032760"/>
                    <a:gd name="connsiteY67" fmla="*/ 2566952 h 2635532"/>
                    <a:gd name="connsiteX68" fmla="*/ 45720 w 3032760"/>
                    <a:gd name="connsiteY68" fmla="*/ 2399312 h 2635532"/>
                    <a:gd name="connsiteX69" fmla="*/ 91440 w 3032760"/>
                    <a:gd name="connsiteY69" fmla="*/ 2353592 h 2635532"/>
                    <a:gd name="connsiteX70" fmla="*/ 76200 w 3032760"/>
                    <a:gd name="connsiteY70" fmla="*/ 2170712 h 2635532"/>
                    <a:gd name="connsiteX71" fmla="*/ 0 w 3032760"/>
                    <a:gd name="connsiteY71" fmla="*/ 2155472 h 2635532"/>
                    <a:gd name="connsiteX72" fmla="*/ 0 w 3032760"/>
                    <a:gd name="connsiteY72" fmla="*/ 2094512 h 2635532"/>
                    <a:gd name="connsiteX73" fmla="*/ 60960 w 3032760"/>
                    <a:gd name="connsiteY73" fmla="*/ 2033552 h 2635532"/>
                    <a:gd name="connsiteX74" fmla="*/ 83820 w 3032760"/>
                    <a:gd name="connsiteY74" fmla="*/ 1728752 h 2635532"/>
                    <a:gd name="connsiteX75" fmla="*/ 121920 w 3032760"/>
                    <a:gd name="connsiteY75" fmla="*/ 1698272 h 2635532"/>
                    <a:gd name="connsiteX76" fmla="*/ 106680 w 3032760"/>
                    <a:gd name="connsiteY76" fmla="*/ 1583972 h 2635532"/>
                    <a:gd name="connsiteX77" fmla="*/ 45720 w 3032760"/>
                    <a:gd name="connsiteY77" fmla="*/ 1523012 h 2635532"/>
                    <a:gd name="connsiteX78" fmla="*/ 38100 w 3032760"/>
                    <a:gd name="connsiteY78" fmla="*/ 1340132 h 2635532"/>
                    <a:gd name="connsiteX79" fmla="*/ 129540 w 3032760"/>
                    <a:gd name="connsiteY79" fmla="*/ 1218212 h 2635532"/>
                    <a:gd name="connsiteX80" fmla="*/ 121920 w 3032760"/>
                    <a:gd name="connsiteY80" fmla="*/ 1157252 h 2635532"/>
                    <a:gd name="connsiteX81" fmla="*/ 106680 w 3032760"/>
                    <a:gd name="connsiteY81" fmla="*/ 1065812 h 2635532"/>
                    <a:gd name="connsiteX82" fmla="*/ 76200 w 3032760"/>
                    <a:gd name="connsiteY82" fmla="*/ 997232 h 2635532"/>
                    <a:gd name="connsiteX83" fmla="*/ 76200 w 3032760"/>
                    <a:gd name="connsiteY83" fmla="*/ 943892 h 2635532"/>
                    <a:gd name="connsiteX84" fmla="*/ 236220 w 3032760"/>
                    <a:gd name="connsiteY84" fmla="*/ 867692 h 2635532"/>
                    <a:gd name="connsiteX85" fmla="*/ 251460 w 3032760"/>
                    <a:gd name="connsiteY85" fmla="*/ 768632 h 2635532"/>
                    <a:gd name="connsiteX86" fmla="*/ 228600 w 3032760"/>
                    <a:gd name="connsiteY86" fmla="*/ 700052 h 2635532"/>
                    <a:gd name="connsiteX87" fmla="*/ 259080 w 3032760"/>
                    <a:gd name="connsiteY87" fmla="*/ 471452 h 2635532"/>
                    <a:gd name="connsiteX88" fmla="*/ 342900 w 3032760"/>
                    <a:gd name="connsiteY88" fmla="*/ 364772 h 2635532"/>
                    <a:gd name="connsiteX89" fmla="*/ 358140 w 3032760"/>
                    <a:gd name="connsiteY89" fmla="*/ 242852 h 2635532"/>
                    <a:gd name="connsiteX90" fmla="*/ 457200 w 3032760"/>
                    <a:gd name="connsiteY90" fmla="*/ 159032 h 2635532"/>
                    <a:gd name="connsiteX91" fmla="*/ 457200 w 3032760"/>
                    <a:gd name="connsiteY91" fmla="*/ 113312 h 2635532"/>
                    <a:gd name="connsiteX92" fmla="*/ 548640 w 3032760"/>
                    <a:gd name="connsiteY92" fmla="*/ 67592 h 2635532"/>
                    <a:gd name="connsiteX93" fmla="*/ 609600 w 3032760"/>
                    <a:gd name="connsiteY93" fmla="*/ 113312 h 2635532"/>
                    <a:gd name="connsiteX94" fmla="*/ 662940 w 3032760"/>
                    <a:gd name="connsiteY94" fmla="*/ 37112 h 2635532"/>
                    <a:gd name="connsiteX95" fmla="*/ 861060 w 3032760"/>
                    <a:gd name="connsiteY95" fmla="*/ 37112 h 2635532"/>
                    <a:gd name="connsiteX96" fmla="*/ 777240 w 3032760"/>
                    <a:gd name="connsiteY96" fmla="*/ 143792 h 2635532"/>
                    <a:gd name="connsiteX97" fmla="*/ 784860 w 3032760"/>
                    <a:gd name="connsiteY97" fmla="*/ 258092 h 2635532"/>
                    <a:gd name="connsiteX98" fmla="*/ 655320 w 3032760"/>
                    <a:gd name="connsiteY98" fmla="*/ 387632 h 2635532"/>
                    <a:gd name="connsiteX99" fmla="*/ 685800 w 3032760"/>
                    <a:gd name="connsiteY99" fmla="*/ 448592 h 2635532"/>
                    <a:gd name="connsiteX100" fmla="*/ 693420 w 3032760"/>
                    <a:gd name="connsiteY100" fmla="*/ 509552 h 2635532"/>
                    <a:gd name="connsiteX101" fmla="*/ 731520 w 3032760"/>
                    <a:gd name="connsiteY101" fmla="*/ 547652 h 2635532"/>
                    <a:gd name="connsiteX102" fmla="*/ 906780 w 3032760"/>
                    <a:gd name="connsiteY102" fmla="*/ 700052 h 2635532"/>
                    <a:gd name="connsiteX103" fmla="*/ 1013460 w 3032760"/>
                    <a:gd name="connsiteY103" fmla="*/ 753392 h 2635532"/>
                    <a:gd name="connsiteX104" fmla="*/ 1043940 w 3032760"/>
                    <a:gd name="connsiteY104" fmla="*/ 799112 h 2635532"/>
                    <a:gd name="connsiteX105" fmla="*/ 1089660 w 3032760"/>
                    <a:gd name="connsiteY105" fmla="*/ 791492 h 2635532"/>
                    <a:gd name="connsiteX106" fmla="*/ 1234440 w 3032760"/>
                    <a:gd name="connsiteY106" fmla="*/ 837212 h 2635532"/>
                    <a:gd name="connsiteX107" fmla="*/ 1463040 w 3032760"/>
                    <a:gd name="connsiteY107" fmla="*/ 799112 h 2635532"/>
                    <a:gd name="connsiteX108" fmla="*/ 1699260 w 3032760"/>
                    <a:gd name="connsiteY108" fmla="*/ 837212 h 2635532"/>
                    <a:gd name="connsiteX109" fmla="*/ 1775460 w 3032760"/>
                    <a:gd name="connsiteY109" fmla="*/ 730532 h 2635532"/>
                    <a:gd name="connsiteX110" fmla="*/ 1874520 w 3032760"/>
                    <a:gd name="connsiteY110" fmla="*/ 669572 h 2635532"/>
                    <a:gd name="connsiteX111" fmla="*/ 1882140 w 3032760"/>
                    <a:gd name="connsiteY111" fmla="*/ 578132 h 2635532"/>
                    <a:gd name="connsiteX112" fmla="*/ 1965960 w 3032760"/>
                    <a:gd name="connsiteY112" fmla="*/ 471452 h 2635532"/>
                    <a:gd name="connsiteX113" fmla="*/ 1981200 w 3032760"/>
                    <a:gd name="connsiteY113" fmla="*/ 357152 h 2635532"/>
                    <a:gd name="connsiteX114" fmla="*/ 1958340 w 3032760"/>
                    <a:gd name="connsiteY114" fmla="*/ 288572 h 2635532"/>
                    <a:gd name="connsiteX115" fmla="*/ 2026920 w 3032760"/>
                    <a:gd name="connsiteY115" fmla="*/ 181892 h 2635532"/>
                    <a:gd name="connsiteX116" fmla="*/ 2072640 w 3032760"/>
                    <a:gd name="connsiteY116" fmla="*/ 136172 h 2635532"/>
                    <a:gd name="connsiteX117" fmla="*/ 2286000 w 3032760"/>
                    <a:gd name="connsiteY117" fmla="*/ 59972 h 2635532"/>
                    <a:gd name="connsiteX118" fmla="*/ 2369820 w 3032760"/>
                    <a:gd name="connsiteY118" fmla="*/ 59972 h 2635532"/>
                    <a:gd name="connsiteX119" fmla="*/ 2484120 w 3032760"/>
                    <a:gd name="connsiteY119" fmla="*/ 21872 h 2635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3032760" h="2635532">
                      <a:moveTo>
                        <a:pt x="2673676" y="0"/>
                      </a:moveTo>
                      <a:lnTo>
                        <a:pt x="2739388" y="89182"/>
                      </a:lnTo>
                      <a:lnTo>
                        <a:pt x="2866388" y="114582"/>
                      </a:lnTo>
                      <a:lnTo>
                        <a:pt x="2904492" y="178082"/>
                      </a:lnTo>
                      <a:lnTo>
                        <a:pt x="2904492" y="247932"/>
                      </a:lnTo>
                      <a:lnTo>
                        <a:pt x="2853692" y="266982"/>
                      </a:lnTo>
                      <a:lnTo>
                        <a:pt x="2872740" y="324132"/>
                      </a:lnTo>
                      <a:lnTo>
                        <a:pt x="2942588" y="374932"/>
                      </a:lnTo>
                      <a:lnTo>
                        <a:pt x="2942588" y="565432"/>
                      </a:lnTo>
                      <a:lnTo>
                        <a:pt x="3025140" y="679732"/>
                      </a:lnTo>
                      <a:lnTo>
                        <a:pt x="2987040" y="749582"/>
                      </a:lnTo>
                      <a:lnTo>
                        <a:pt x="3018108" y="780648"/>
                      </a:lnTo>
                      <a:lnTo>
                        <a:pt x="3017520" y="783872"/>
                      </a:lnTo>
                      <a:lnTo>
                        <a:pt x="2987040" y="1050572"/>
                      </a:lnTo>
                      <a:lnTo>
                        <a:pt x="3032760" y="1180112"/>
                      </a:lnTo>
                      <a:lnTo>
                        <a:pt x="3009900" y="1294412"/>
                      </a:lnTo>
                      <a:lnTo>
                        <a:pt x="2971800" y="1355372"/>
                      </a:lnTo>
                      <a:lnTo>
                        <a:pt x="2994660" y="1484912"/>
                      </a:lnTo>
                      <a:lnTo>
                        <a:pt x="2910840" y="1484912"/>
                      </a:lnTo>
                      <a:lnTo>
                        <a:pt x="2796540" y="1583972"/>
                      </a:lnTo>
                      <a:lnTo>
                        <a:pt x="2781300" y="1667792"/>
                      </a:lnTo>
                      <a:lnTo>
                        <a:pt x="2865120" y="1675412"/>
                      </a:lnTo>
                      <a:lnTo>
                        <a:pt x="2834640" y="1766852"/>
                      </a:lnTo>
                      <a:lnTo>
                        <a:pt x="2750820" y="1797332"/>
                      </a:lnTo>
                      <a:lnTo>
                        <a:pt x="2727960" y="1858292"/>
                      </a:lnTo>
                      <a:lnTo>
                        <a:pt x="2667000" y="1873532"/>
                      </a:lnTo>
                      <a:lnTo>
                        <a:pt x="2667000" y="1919252"/>
                      </a:lnTo>
                      <a:lnTo>
                        <a:pt x="2712720" y="1980212"/>
                      </a:lnTo>
                      <a:lnTo>
                        <a:pt x="2621280" y="2064032"/>
                      </a:lnTo>
                      <a:lnTo>
                        <a:pt x="2606040" y="2124992"/>
                      </a:lnTo>
                      <a:lnTo>
                        <a:pt x="2552700" y="2140232"/>
                      </a:lnTo>
                      <a:lnTo>
                        <a:pt x="2545080" y="2201192"/>
                      </a:lnTo>
                      <a:lnTo>
                        <a:pt x="2499360" y="2231672"/>
                      </a:lnTo>
                      <a:lnTo>
                        <a:pt x="2362200" y="2239292"/>
                      </a:lnTo>
                      <a:lnTo>
                        <a:pt x="2225040" y="2109752"/>
                      </a:lnTo>
                      <a:lnTo>
                        <a:pt x="2148840" y="2102132"/>
                      </a:lnTo>
                      <a:lnTo>
                        <a:pt x="2080260" y="2147852"/>
                      </a:lnTo>
                      <a:lnTo>
                        <a:pt x="1920240" y="2071652"/>
                      </a:lnTo>
                      <a:lnTo>
                        <a:pt x="1905000" y="1964972"/>
                      </a:lnTo>
                      <a:lnTo>
                        <a:pt x="1813560" y="2010692"/>
                      </a:lnTo>
                      <a:lnTo>
                        <a:pt x="1821180" y="2056412"/>
                      </a:lnTo>
                      <a:lnTo>
                        <a:pt x="1767840" y="2064032"/>
                      </a:lnTo>
                      <a:lnTo>
                        <a:pt x="1638300" y="2086892"/>
                      </a:lnTo>
                      <a:lnTo>
                        <a:pt x="1684020" y="1964972"/>
                      </a:lnTo>
                      <a:lnTo>
                        <a:pt x="1638300" y="1957352"/>
                      </a:lnTo>
                      <a:lnTo>
                        <a:pt x="1569720" y="1980212"/>
                      </a:lnTo>
                      <a:lnTo>
                        <a:pt x="1531620" y="1949732"/>
                      </a:lnTo>
                      <a:lnTo>
                        <a:pt x="1478280" y="1995452"/>
                      </a:lnTo>
                      <a:lnTo>
                        <a:pt x="1432560" y="1980212"/>
                      </a:lnTo>
                      <a:lnTo>
                        <a:pt x="1341120" y="2071652"/>
                      </a:lnTo>
                      <a:lnTo>
                        <a:pt x="1264920" y="2003072"/>
                      </a:lnTo>
                      <a:lnTo>
                        <a:pt x="1158240" y="2003072"/>
                      </a:lnTo>
                      <a:lnTo>
                        <a:pt x="1013460" y="2163092"/>
                      </a:lnTo>
                      <a:lnTo>
                        <a:pt x="975360" y="2269772"/>
                      </a:lnTo>
                      <a:lnTo>
                        <a:pt x="876300" y="2315492"/>
                      </a:lnTo>
                      <a:lnTo>
                        <a:pt x="853440" y="2475512"/>
                      </a:lnTo>
                      <a:lnTo>
                        <a:pt x="769620" y="2536472"/>
                      </a:lnTo>
                      <a:lnTo>
                        <a:pt x="655320" y="2635532"/>
                      </a:lnTo>
                      <a:lnTo>
                        <a:pt x="579120" y="2635532"/>
                      </a:lnTo>
                      <a:lnTo>
                        <a:pt x="609600" y="2513612"/>
                      </a:lnTo>
                      <a:lnTo>
                        <a:pt x="518160" y="2384072"/>
                      </a:lnTo>
                      <a:lnTo>
                        <a:pt x="403860" y="2361212"/>
                      </a:lnTo>
                      <a:lnTo>
                        <a:pt x="335280" y="2429792"/>
                      </a:lnTo>
                      <a:lnTo>
                        <a:pt x="266700" y="2391692"/>
                      </a:lnTo>
                      <a:lnTo>
                        <a:pt x="205740" y="2399312"/>
                      </a:lnTo>
                      <a:lnTo>
                        <a:pt x="228600" y="2498372"/>
                      </a:lnTo>
                      <a:lnTo>
                        <a:pt x="167640" y="2582192"/>
                      </a:lnTo>
                      <a:lnTo>
                        <a:pt x="60960" y="2566952"/>
                      </a:lnTo>
                      <a:lnTo>
                        <a:pt x="45720" y="2399312"/>
                      </a:lnTo>
                      <a:lnTo>
                        <a:pt x="91440" y="2353592"/>
                      </a:lnTo>
                      <a:lnTo>
                        <a:pt x="76200" y="2170712"/>
                      </a:lnTo>
                      <a:lnTo>
                        <a:pt x="0" y="2155472"/>
                      </a:lnTo>
                      <a:lnTo>
                        <a:pt x="0" y="2094512"/>
                      </a:lnTo>
                      <a:lnTo>
                        <a:pt x="60960" y="2033552"/>
                      </a:lnTo>
                      <a:lnTo>
                        <a:pt x="83820" y="1728752"/>
                      </a:lnTo>
                      <a:lnTo>
                        <a:pt x="121920" y="1698272"/>
                      </a:lnTo>
                      <a:lnTo>
                        <a:pt x="106680" y="1583972"/>
                      </a:lnTo>
                      <a:lnTo>
                        <a:pt x="45720" y="1523012"/>
                      </a:lnTo>
                      <a:lnTo>
                        <a:pt x="38100" y="1340132"/>
                      </a:lnTo>
                      <a:lnTo>
                        <a:pt x="129540" y="1218212"/>
                      </a:lnTo>
                      <a:lnTo>
                        <a:pt x="121920" y="1157252"/>
                      </a:lnTo>
                      <a:lnTo>
                        <a:pt x="106680" y="1065812"/>
                      </a:lnTo>
                      <a:lnTo>
                        <a:pt x="76200" y="997232"/>
                      </a:lnTo>
                      <a:lnTo>
                        <a:pt x="76200" y="943892"/>
                      </a:lnTo>
                      <a:lnTo>
                        <a:pt x="236220" y="867692"/>
                      </a:lnTo>
                      <a:lnTo>
                        <a:pt x="251460" y="768632"/>
                      </a:lnTo>
                      <a:lnTo>
                        <a:pt x="228600" y="700052"/>
                      </a:lnTo>
                      <a:lnTo>
                        <a:pt x="259080" y="471452"/>
                      </a:lnTo>
                      <a:lnTo>
                        <a:pt x="342900" y="364772"/>
                      </a:lnTo>
                      <a:lnTo>
                        <a:pt x="358140" y="242852"/>
                      </a:lnTo>
                      <a:lnTo>
                        <a:pt x="457200" y="159032"/>
                      </a:lnTo>
                      <a:lnTo>
                        <a:pt x="457200" y="113312"/>
                      </a:lnTo>
                      <a:lnTo>
                        <a:pt x="548640" y="67592"/>
                      </a:lnTo>
                      <a:lnTo>
                        <a:pt x="609600" y="113312"/>
                      </a:lnTo>
                      <a:lnTo>
                        <a:pt x="662940" y="37112"/>
                      </a:lnTo>
                      <a:lnTo>
                        <a:pt x="861060" y="37112"/>
                      </a:lnTo>
                      <a:lnTo>
                        <a:pt x="777240" y="143792"/>
                      </a:lnTo>
                      <a:lnTo>
                        <a:pt x="784860" y="258092"/>
                      </a:lnTo>
                      <a:lnTo>
                        <a:pt x="655320" y="387632"/>
                      </a:lnTo>
                      <a:lnTo>
                        <a:pt x="685800" y="448592"/>
                      </a:lnTo>
                      <a:lnTo>
                        <a:pt x="693420" y="509552"/>
                      </a:lnTo>
                      <a:lnTo>
                        <a:pt x="731520" y="547652"/>
                      </a:lnTo>
                      <a:lnTo>
                        <a:pt x="906780" y="700052"/>
                      </a:lnTo>
                      <a:lnTo>
                        <a:pt x="1013460" y="753392"/>
                      </a:lnTo>
                      <a:lnTo>
                        <a:pt x="1043940" y="799112"/>
                      </a:lnTo>
                      <a:lnTo>
                        <a:pt x="1089660" y="791492"/>
                      </a:lnTo>
                      <a:lnTo>
                        <a:pt x="1234440" y="837212"/>
                      </a:lnTo>
                      <a:lnTo>
                        <a:pt x="1463040" y="799112"/>
                      </a:lnTo>
                      <a:lnTo>
                        <a:pt x="1699260" y="837212"/>
                      </a:lnTo>
                      <a:lnTo>
                        <a:pt x="1775460" y="730532"/>
                      </a:lnTo>
                      <a:lnTo>
                        <a:pt x="1874520" y="669572"/>
                      </a:lnTo>
                      <a:lnTo>
                        <a:pt x="1882140" y="578132"/>
                      </a:lnTo>
                      <a:lnTo>
                        <a:pt x="1965960" y="471452"/>
                      </a:lnTo>
                      <a:lnTo>
                        <a:pt x="1981200" y="357152"/>
                      </a:lnTo>
                      <a:lnTo>
                        <a:pt x="1958340" y="288572"/>
                      </a:lnTo>
                      <a:lnTo>
                        <a:pt x="2026920" y="181892"/>
                      </a:lnTo>
                      <a:lnTo>
                        <a:pt x="2072640" y="136172"/>
                      </a:lnTo>
                      <a:lnTo>
                        <a:pt x="2286000" y="59972"/>
                      </a:lnTo>
                      <a:lnTo>
                        <a:pt x="2369820" y="59972"/>
                      </a:lnTo>
                      <a:lnTo>
                        <a:pt x="2484120" y="21872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6951B928-CA36-1FBD-3F47-BB768D9D3163}"/>
                    </a:ext>
                  </a:extLst>
                </p:cNvPr>
                <p:cNvSpPr/>
                <p:nvPr/>
              </p:nvSpPr>
              <p:spPr>
                <a:xfrm>
                  <a:off x="1815473" y="2582906"/>
                  <a:ext cx="735974" cy="780212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18BF184-6FB2-1316-F8F5-15B34128D360}"/>
                    </a:ext>
                  </a:extLst>
                </p:cNvPr>
                <p:cNvSpPr/>
                <p:nvPr/>
              </p:nvSpPr>
              <p:spPr>
                <a:xfrm>
                  <a:off x="1306585" y="2601114"/>
                  <a:ext cx="693032" cy="778849"/>
                </a:xfrm>
                <a:custGeom>
                  <a:avLst/>
                  <a:gdLst>
                    <a:gd name="connsiteX0" fmla="*/ 103858 w 693032"/>
                    <a:gd name="connsiteY0" fmla="*/ 98454 h 778849"/>
                    <a:gd name="connsiteX1" fmla="*/ 105430 w 693032"/>
                    <a:gd name="connsiteY1" fmla="*/ 103171 h 778849"/>
                    <a:gd name="connsiteX2" fmla="*/ 103858 w 693032"/>
                    <a:gd name="connsiteY2" fmla="*/ 98454 h 778849"/>
                    <a:gd name="connsiteX3" fmla="*/ 573947 w 693032"/>
                    <a:gd name="connsiteY3" fmla="*/ 0 h 778849"/>
                    <a:gd name="connsiteX4" fmla="*/ 580015 w 693032"/>
                    <a:gd name="connsiteY4" fmla="*/ 4855 h 778849"/>
                    <a:gd name="connsiteX5" fmla="*/ 607932 w 693032"/>
                    <a:gd name="connsiteY5" fmla="*/ 7283 h 778849"/>
                    <a:gd name="connsiteX6" fmla="*/ 609146 w 693032"/>
                    <a:gd name="connsiteY6" fmla="*/ 21848 h 778849"/>
                    <a:gd name="connsiteX7" fmla="*/ 614001 w 693032"/>
                    <a:gd name="connsiteY7" fmla="*/ 30344 h 778849"/>
                    <a:gd name="connsiteX8" fmla="*/ 618856 w 693032"/>
                    <a:gd name="connsiteY8" fmla="*/ 75254 h 778849"/>
                    <a:gd name="connsiteX9" fmla="*/ 620070 w 693032"/>
                    <a:gd name="connsiteY9" fmla="*/ 82537 h 778849"/>
                    <a:gd name="connsiteX10" fmla="*/ 622497 w 693032"/>
                    <a:gd name="connsiteY10" fmla="*/ 89819 h 778849"/>
                    <a:gd name="connsiteX11" fmla="*/ 634635 w 693032"/>
                    <a:gd name="connsiteY11" fmla="*/ 89819 h 778849"/>
                    <a:gd name="connsiteX12" fmla="*/ 634635 w 693032"/>
                    <a:gd name="connsiteY12" fmla="*/ 104384 h 778849"/>
                    <a:gd name="connsiteX13" fmla="*/ 658911 w 693032"/>
                    <a:gd name="connsiteY13" fmla="*/ 121377 h 778849"/>
                    <a:gd name="connsiteX14" fmla="*/ 671048 w 693032"/>
                    <a:gd name="connsiteY14" fmla="*/ 118950 h 778849"/>
                    <a:gd name="connsiteX15" fmla="*/ 678331 w 693032"/>
                    <a:gd name="connsiteY15" fmla="*/ 132301 h 778849"/>
                    <a:gd name="connsiteX16" fmla="*/ 673476 w 693032"/>
                    <a:gd name="connsiteY16" fmla="*/ 150508 h 778849"/>
                    <a:gd name="connsiteX17" fmla="*/ 678331 w 693032"/>
                    <a:gd name="connsiteY17" fmla="*/ 162646 h 778849"/>
                    <a:gd name="connsiteX18" fmla="*/ 677117 w 693032"/>
                    <a:gd name="connsiteY18" fmla="*/ 174783 h 778849"/>
                    <a:gd name="connsiteX19" fmla="*/ 664980 w 693032"/>
                    <a:gd name="connsiteY19" fmla="*/ 180852 h 778849"/>
                    <a:gd name="connsiteX20" fmla="*/ 664980 w 693032"/>
                    <a:gd name="connsiteY20" fmla="*/ 188135 h 778849"/>
                    <a:gd name="connsiteX21" fmla="*/ 674690 w 693032"/>
                    <a:gd name="connsiteY21" fmla="*/ 191776 h 778849"/>
                    <a:gd name="connsiteX22" fmla="*/ 678262 w 693032"/>
                    <a:gd name="connsiteY22" fmla="*/ 213211 h 778849"/>
                    <a:gd name="connsiteX23" fmla="*/ 631237 w 693032"/>
                    <a:gd name="connsiteY23" fmla="*/ 227461 h 778849"/>
                    <a:gd name="connsiteX24" fmla="*/ 621041 w 693032"/>
                    <a:gd name="connsiteY24" fmla="*/ 242026 h 778849"/>
                    <a:gd name="connsiteX25" fmla="*/ 603563 w 693032"/>
                    <a:gd name="connsiteY25" fmla="*/ 237657 h 778849"/>
                    <a:gd name="connsiteX26" fmla="*/ 580258 w 693032"/>
                    <a:gd name="connsiteY26" fmla="*/ 246396 h 778849"/>
                    <a:gd name="connsiteX27" fmla="*/ 580258 w 693032"/>
                    <a:gd name="connsiteY27" fmla="*/ 260961 h 778849"/>
                    <a:gd name="connsiteX28" fmla="*/ 577345 w 693032"/>
                    <a:gd name="connsiteY28" fmla="*/ 281352 h 778849"/>
                    <a:gd name="connsiteX29" fmla="*/ 548214 w 693032"/>
                    <a:gd name="connsiteY29" fmla="*/ 287178 h 778849"/>
                    <a:gd name="connsiteX30" fmla="*/ 542388 w 693032"/>
                    <a:gd name="connsiteY30" fmla="*/ 298831 h 778849"/>
                    <a:gd name="connsiteX31" fmla="*/ 524910 w 693032"/>
                    <a:gd name="connsiteY31" fmla="*/ 317766 h 778849"/>
                    <a:gd name="connsiteX32" fmla="*/ 520541 w 693032"/>
                    <a:gd name="connsiteY32" fmla="*/ 329418 h 778849"/>
                    <a:gd name="connsiteX33" fmla="*/ 524910 w 693032"/>
                    <a:gd name="connsiteY33" fmla="*/ 345440 h 778849"/>
                    <a:gd name="connsiteX34" fmla="*/ 511801 w 693032"/>
                    <a:gd name="connsiteY34" fmla="*/ 365831 h 778849"/>
                    <a:gd name="connsiteX35" fmla="*/ 508888 w 693032"/>
                    <a:gd name="connsiteY35" fmla="*/ 434288 h 778849"/>
                    <a:gd name="connsiteX36" fmla="*/ 536562 w 693032"/>
                    <a:gd name="connsiteY36" fmla="*/ 444483 h 778849"/>
                    <a:gd name="connsiteX37" fmla="*/ 546758 w 693032"/>
                    <a:gd name="connsiteY37" fmla="*/ 457592 h 778849"/>
                    <a:gd name="connsiteX38" fmla="*/ 559867 w 693032"/>
                    <a:gd name="connsiteY38" fmla="*/ 459049 h 778849"/>
                    <a:gd name="connsiteX39" fmla="*/ 562780 w 693032"/>
                    <a:gd name="connsiteY39" fmla="*/ 448853 h 778849"/>
                    <a:gd name="connsiteX40" fmla="*/ 584628 w 693032"/>
                    <a:gd name="connsiteY40" fmla="*/ 460505 h 778849"/>
                    <a:gd name="connsiteX41" fmla="*/ 607932 w 693032"/>
                    <a:gd name="connsiteY41" fmla="*/ 445940 h 778849"/>
                    <a:gd name="connsiteX42" fmla="*/ 642889 w 693032"/>
                    <a:gd name="connsiteY42" fmla="*/ 447396 h 778849"/>
                    <a:gd name="connsiteX43" fmla="*/ 653084 w 693032"/>
                    <a:gd name="connsiteY43" fmla="*/ 461962 h 778849"/>
                    <a:gd name="connsiteX44" fmla="*/ 655998 w 693032"/>
                    <a:gd name="connsiteY44" fmla="*/ 502744 h 778849"/>
                    <a:gd name="connsiteX45" fmla="*/ 655998 w 693032"/>
                    <a:gd name="connsiteY45" fmla="*/ 533331 h 778849"/>
                    <a:gd name="connsiteX46" fmla="*/ 648715 w 693032"/>
                    <a:gd name="connsiteY46" fmla="*/ 542070 h 778849"/>
                    <a:gd name="connsiteX47" fmla="*/ 625410 w 693032"/>
                    <a:gd name="connsiteY47" fmla="*/ 553723 h 778849"/>
                    <a:gd name="connsiteX48" fmla="*/ 628324 w 693032"/>
                    <a:gd name="connsiteY48" fmla="*/ 574114 h 778849"/>
                    <a:gd name="connsiteX49" fmla="*/ 642889 w 693032"/>
                    <a:gd name="connsiteY49" fmla="*/ 588679 h 778849"/>
                    <a:gd name="connsiteX50" fmla="*/ 642889 w 693032"/>
                    <a:gd name="connsiteY50" fmla="*/ 594505 h 778849"/>
                    <a:gd name="connsiteX51" fmla="*/ 641432 w 693032"/>
                    <a:gd name="connsiteY51" fmla="*/ 609071 h 778849"/>
                    <a:gd name="connsiteX52" fmla="*/ 644345 w 693032"/>
                    <a:gd name="connsiteY52" fmla="*/ 625092 h 778849"/>
                    <a:gd name="connsiteX53" fmla="*/ 618128 w 693032"/>
                    <a:gd name="connsiteY53" fmla="*/ 630919 h 778849"/>
                    <a:gd name="connsiteX54" fmla="*/ 623954 w 693032"/>
                    <a:gd name="connsiteY54" fmla="*/ 652766 h 778849"/>
                    <a:gd name="connsiteX55" fmla="*/ 647258 w 693032"/>
                    <a:gd name="connsiteY55" fmla="*/ 654223 h 778849"/>
                    <a:gd name="connsiteX56" fmla="*/ 654541 w 693032"/>
                    <a:gd name="connsiteY56" fmla="*/ 673158 h 778849"/>
                    <a:gd name="connsiteX57" fmla="*/ 644345 w 693032"/>
                    <a:gd name="connsiteY57" fmla="*/ 686267 h 778849"/>
                    <a:gd name="connsiteX58" fmla="*/ 650172 w 693032"/>
                    <a:gd name="connsiteY58" fmla="*/ 706658 h 778849"/>
                    <a:gd name="connsiteX59" fmla="*/ 647258 w 693032"/>
                    <a:gd name="connsiteY59" fmla="*/ 729962 h 778849"/>
                    <a:gd name="connsiteX60" fmla="*/ 689862 w 693032"/>
                    <a:gd name="connsiteY60" fmla="*/ 761205 h 778849"/>
                    <a:gd name="connsiteX61" fmla="*/ 689862 w 693032"/>
                    <a:gd name="connsiteY61" fmla="*/ 776207 h 778849"/>
                    <a:gd name="connsiteX62" fmla="*/ 693032 w 693032"/>
                    <a:gd name="connsiteY62" fmla="*/ 778849 h 778849"/>
                    <a:gd name="connsiteX63" fmla="*/ 509672 w 693032"/>
                    <a:gd name="connsiteY63" fmla="*/ 778849 h 778849"/>
                    <a:gd name="connsiteX64" fmla="*/ 489589 w 693032"/>
                    <a:gd name="connsiteY64" fmla="*/ 774386 h 778849"/>
                    <a:gd name="connsiteX65" fmla="*/ 486787 w 693032"/>
                    <a:gd name="connsiteY65" fmla="*/ 778849 h 778849"/>
                    <a:gd name="connsiteX66" fmla="*/ 0 w 693032"/>
                    <a:gd name="connsiteY66" fmla="*/ 778849 h 778849"/>
                    <a:gd name="connsiteX67" fmla="*/ 8935 w 693032"/>
                    <a:gd name="connsiteY67" fmla="*/ 758000 h 778849"/>
                    <a:gd name="connsiteX68" fmla="*/ 36245 w 693032"/>
                    <a:gd name="connsiteY68" fmla="*/ 743435 h 778849"/>
                    <a:gd name="connsiteX69" fmla="*/ 36245 w 693032"/>
                    <a:gd name="connsiteY69" fmla="*/ 727049 h 778849"/>
                    <a:gd name="connsiteX70" fmla="*/ 48989 w 693032"/>
                    <a:gd name="connsiteY70" fmla="*/ 699739 h 778849"/>
                    <a:gd name="connsiteX71" fmla="*/ 30783 w 693032"/>
                    <a:gd name="connsiteY71" fmla="*/ 694277 h 778849"/>
                    <a:gd name="connsiteX72" fmla="*/ 14397 w 693032"/>
                    <a:gd name="connsiteY72" fmla="*/ 672430 h 778849"/>
                    <a:gd name="connsiteX73" fmla="*/ 16218 w 693032"/>
                    <a:gd name="connsiteY73" fmla="*/ 661506 h 778849"/>
                    <a:gd name="connsiteX74" fmla="*/ 12576 w 693032"/>
                    <a:gd name="connsiteY74" fmla="*/ 648761 h 778849"/>
                    <a:gd name="connsiteX75" fmla="*/ 21679 w 693032"/>
                    <a:gd name="connsiteY75" fmla="*/ 636016 h 778849"/>
                    <a:gd name="connsiteX76" fmla="*/ 36245 w 693032"/>
                    <a:gd name="connsiteY76" fmla="*/ 637837 h 778849"/>
                    <a:gd name="connsiteX77" fmla="*/ 36245 w 693032"/>
                    <a:gd name="connsiteY77" fmla="*/ 614169 h 778849"/>
                    <a:gd name="connsiteX78" fmla="*/ 25321 w 693032"/>
                    <a:gd name="connsiteY78" fmla="*/ 610527 h 778849"/>
                    <a:gd name="connsiteX79" fmla="*/ 27141 w 693032"/>
                    <a:gd name="connsiteY79" fmla="*/ 594141 h 778849"/>
                    <a:gd name="connsiteX80" fmla="*/ 69017 w 693032"/>
                    <a:gd name="connsiteY80" fmla="*/ 537701 h 778849"/>
                    <a:gd name="connsiteX81" fmla="*/ 70837 w 693032"/>
                    <a:gd name="connsiteY81" fmla="*/ 512212 h 778849"/>
                    <a:gd name="connsiteX82" fmla="*/ 54451 w 693032"/>
                    <a:gd name="connsiteY82" fmla="*/ 497646 h 778849"/>
                    <a:gd name="connsiteX83" fmla="*/ 52631 w 693032"/>
                    <a:gd name="connsiteY83" fmla="*/ 486723 h 778849"/>
                    <a:gd name="connsiteX84" fmla="*/ 34424 w 693032"/>
                    <a:gd name="connsiteY84" fmla="*/ 481260 h 778849"/>
                    <a:gd name="connsiteX85" fmla="*/ 31535 w 693032"/>
                    <a:gd name="connsiteY85" fmla="*/ 467928 h 778849"/>
                    <a:gd name="connsiteX86" fmla="*/ 34060 w 693032"/>
                    <a:gd name="connsiteY86" fmla="*/ 467788 h 778849"/>
                    <a:gd name="connsiteX87" fmla="*/ 42799 w 693032"/>
                    <a:gd name="connsiteY87" fmla="*/ 461962 h 778849"/>
                    <a:gd name="connsiteX88" fmla="*/ 44256 w 693032"/>
                    <a:gd name="connsiteY88" fmla="*/ 450309 h 778849"/>
                    <a:gd name="connsiteX89" fmla="*/ 54451 w 693032"/>
                    <a:gd name="connsiteY89" fmla="*/ 447396 h 778849"/>
                    <a:gd name="connsiteX90" fmla="*/ 57364 w 693032"/>
                    <a:gd name="connsiteY90" fmla="*/ 435744 h 778849"/>
                    <a:gd name="connsiteX91" fmla="*/ 74843 w 693032"/>
                    <a:gd name="connsiteY91" fmla="*/ 419722 h 778849"/>
                    <a:gd name="connsiteX92" fmla="*/ 66104 w 693032"/>
                    <a:gd name="connsiteY92" fmla="*/ 408070 h 778849"/>
                    <a:gd name="connsiteX93" fmla="*/ 66104 w 693032"/>
                    <a:gd name="connsiteY93" fmla="*/ 399331 h 778849"/>
                    <a:gd name="connsiteX94" fmla="*/ 77756 w 693032"/>
                    <a:gd name="connsiteY94" fmla="*/ 396418 h 778849"/>
                    <a:gd name="connsiteX95" fmla="*/ 82126 w 693032"/>
                    <a:gd name="connsiteY95" fmla="*/ 384766 h 778849"/>
                    <a:gd name="connsiteX96" fmla="*/ 98147 w 693032"/>
                    <a:gd name="connsiteY96" fmla="*/ 378940 h 778849"/>
                    <a:gd name="connsiteX97" fmla="*/ 103974 w 693032"/>
                    <a:gd name="connsiteY97" fmla="*/ 361461 h 778849"/>
                    <a:gd name="connsiteX98" fmla="*/ 87952 w 693032"/>
                    <a:gd name="connsiteY98" fmla="*/ 360005 h 778849"/>
                    <a:gd name="connsiteX99" fmla="*/ 90865 w 693032"/>
                    <a:gd name="connsiteY99" fmla="*/ 343983 h 778849"/>
                    <a:gd name="connsiteX100" fmla="*/ 112713 w 693032"/>
                    <a:gd name="connsiteY100" fmla="*/ 325048 h 778849"/>
                    <a:gd name="connsiteX101" fmla="*/ 128734 w 693032"/>
                    <a:gd name="connsiteY101" fmla="*/ 325048 h 778849"/>
                    <a:gd name="connsiteX102" fmla="*/ 124365 w 693032"/>
                    <a:gd name="connsiteY102" fmla="*/ 300287 h 778849"/>
                    <a:gd name="connsiteX103" fmla="*/ 131647 w 693032"/>
                    <a:gd name="connsiteY103" fmla="*/ 288635 h 778849"/>
                    <a:gd name="connsiteX104" fmla="*/ 136017 w 693032"/>
                    <a:gd name="connsiteY104" fmla="*/ 266787 h 778849"/>
                    <a:gd name="connsiteX105" fmla="*/ 127278 w 693032"/>
                    <a:gd name="connsiteY105" fmla="*/ 242026 h 778849"/>
                    <a:gd name="connsiteX106" fmla="*/ 133104 w 693032"/>
                    <a:gd name="connsiteY106" fmla="*/ 191048 h 778849"/>
                    <a:gd name="connsiteX107" fmla="*/ 133216 w 693032"/>
                    <a:gd name="connsiteY107" fmla="*/ 190432 h 778849"/>
                    <a:gd name="connsiteX108" fmla="*/ 136988 w 693032"/>
                    <a:gd name="connsiteY108" fmla="*/ 194204 h 778849"/>
                    <a:gd name="connsiteX109" fmla="*/ 152767 w 693032"/>
                    <a:gd name="connsiteY109" fmla="*/ 185707 h 778849"/>
                    <a:gd name="connsiteX110" fmla="*/ 155195 w 693032"/>
                    <a:gd name="connsiteY110" fmla="*/ 179638 h 778849"/>
                    <a:gd name="connsiteX111" fmla="*/ 162477 w 693032"/>
                    <a:gd name="connsiteY111" fmla="*/ 172356 h 778849"/>
                    <a:gd name="connsiteX112" fmla="*/ 189181 w 693032"/>
                    <a:gd name="connsiteY112" fmla="*/ 135943 h 778849"/>
                    <a:gd name="connsiteX113" fmla="*/ 198891 w 693032"/>
                    <a:gd name="connsiteY113" fmla="*/ 123805 h 778849"/>
                    <a:gd name="connsiteX114" fmla="*/ 198891 w 693032"/>
                    <a:gd name="connsiteY114" fmla="*/ 112881 h 778849"/>
                    <a:gd name="connsiteX115" fmla="*/ 192822 w 693032"/>
                    <a:gd name="connsiteY115" fmla="*/ 104384 h 778849"/>
                    <a:gd name="connsiteX116" fmla="*/ 196463 w 693032"/>
                    <a:gd name="connsiteY116" fmla="*/ 86178 h 778849"/>
                    <a:gd name="connsiteX117" fmla="*/ 209815 w 693032"/>
                    <a:gd name="connsiteY117" fmla="*/ 89819 h 778849"/>
                    <a:gd name="connsiteX118" fmla="*/ 221952 w 693032"/>
                    <a:gd name="connsiteY118" fmla="*/ 81323 h 778849"/>
                    <a:gd name="connsiteX119" fmla="*/ 251083 w 693032"/>
                    <a:gd name="connsiteY119" fmla="*/ 93461 h 778849"/>
                    <a:gd name="connsiteX120" fmla="*/ 259579 w 693032"/>
                    <a:gd name="connsiteY120" fmla="*/ 86178 h 778849"/>
                    <a:gd name="connsiteX121" fmla="*/ 270503 w 693032"/>
                    <a:gd name="connsiteY121" fmla="*/ 87392 h 778849"/>
                    <a:gd name="connsiteX122" fmla="*/ 271717 w 693032"/>
                    <a:gd name="connsiteY122" fmla="*/ 94674 h 778849"/>
                    <a:gd name="connsiteX123" fmla="*/ 277786 w 693032"/>
                    <a:gd name="connsiteY123" fmla="*/ 94674 h 778849"/>
                    <a:gd name="connsiteX124" fmla="*/ 282641 w 693032"/>
                    <a:gd name="connsiteY124" fmla="*/ 101957 h 778849"/>
                    <a:gd name="connsiteX125" fmla="*/ 288709 w 693032"/>
                    <a:gd name="connsiteY125" fmla="*/ 101957 h 778849"/>
                    <a:gd name="connsiteX126" fmla="*/ 289923 w 693032"/>
                    <a:gd name="connsiteY126" fmla="*/ 115308 h 778849"/>
                    <a:gd name="connsiteX127" fmla="*/ 282641 w 693032"/>
                    <a:gd name="connsiteY127" fmla="*/ 128660 h 778849"/>
                    <a:gd name="connsiteX128" fmla="*/ 283854 w 693032"/>
                    <a:gd name="connsiteY128" fmla="*/ 135943 h 778849"/>
                    <a:gd name="connsiteX129" fmla="*/ 275358 w 693032"/>
                    <a:gd name="connsiteY129" fmla="*/ 149294 h 778849"/>
                    <a:gd name="connsiteX130" fmla="*/ 310558 w 693032"/>
                    <a:gd name="connsiteY130" fmla="*/ 165073 h 778849"/>
                    <a:gd name="connsiteX131" fmla="*/ 319054 w 693032"/>
                    <a:gd name="connsiteY131" fmla="*/ 162646 h 778849"/>
                    <a:gd name="connsiteX132" fmla="*/ 319054 w 693032"/>
                    <a:gd name="connsiteY132" fmla="*/ 152935 h 778849"/>
                    <a:gd name="connsiteX133" fmla="*/ 334834 w 693032"/>
                    <a:gd name="connsiteY133" fmla="*/ 133515 h 778849"/>
                    <a:gd name="connsiteX134" fmla="*/ 346971 w 693032"/>
                    <a:gd name="connsiteY134" fmla="*/ 133515 h 778849"/>
                    <a:gd name="connsiteX135" fmla="*/ 363964 w 693032"/>
                    <a:gd name="connsiteY135" fmla="*/ 135943 h 778849"/>
                    <a:gd name="connsiteX136" fmla="*/ 384598 w 693032"/>
                    <a:gd name="connsiteY136" fmla="*/ 132301 h 778849"/>
                    <a:gd name="connsiteX137" fmla="*/ 396736 w 693032"/>
                    <a:gd name="connsiteY137" fmla="*/ 121377 h 778849"/>
                    <a:gd name="connsiteX138" fmla="*/ 413728 w 693032"/>
                    <a:gd name="connsiteY138" fmla="*/ 122591 h 778849"/>
                    <a:gd name="connsiteX139" fmla="*/ 419797 w 693032"/>
                    <a:gd name="connsiteY139" fmla="*/ 117736 h 778849"/>
                    <a:gd name="connsiteX140" fmla="*/ 433149 w 693032"/>
                    <a:gd name="connsiteY140" fmla="*/ 126232 h 778849"/>
                    <a:gd name="connsiteX141" fmla="*/ 436790 w 693032"/>
                    <a:gd name="connsiteY141" fmla="*/ 139584 h 778849"/>
                    <a:gd name="connsiteX142" fmla="*/ 448927 w 693032"/>
                    <a:gd name="connsiteY142" fmla="*/ 129874 h 778849"/>
                    <a:gd name="connsiteX143" fmla="*/ 445287 w 693032"/>
                    <a:gd name="connsiteY143" fmla="*/ 118950 h 778849"/>
                    <a:gd name="connsiteX144" fmla="*/ 448927 w 693032"/>
                    <a:gd name="connsiteY144" fmla="*/ 111667 h 778849"/>
                    <a:gd name="connsiteX145" fmla="*/ 445287 w 693032"/>
                    <a:gd name="connsiteY145" fmla="*/ 93461 h 778849"/>
                    <a:gd name="connsiteX146" fmla="*/ 458638 w 693032"/>
                    <a:gd name="connsiteY146" fmla="*/ 80109 h 778849"/>
                    <a:gd name="connsiteX147" fmla="*/ 467134 w 693032"/>
                    <a:gd name="connsiteY147" fmla="*/ 76468 h 778849"/>
                    <a:gd name="connsiteX148" fmla="*/ 490196 w 693032"/>
                    <a:gd name="connsiteY148" fmla="*/ 64330 h 778849"/>
                    <a:gd name="connsiteX149" fmla="*/ 492623 w 693032"/>
                    <a:gd name="connsiteY149" fmla="*/ 42482 h 778849"/>
                    <a:gd name="connsiteX150" fmla="*/ 501120 w 693032"/>
                    <a:gd name="connsiteY150" fmla="*/ 25489 h 778849"/>
                    <a:gd name="connsiteX0" fmla="*/ 573947 w 693032"/>
                    <a:gd name="connsiteY0" fmla="*/ 0 h 778849"/>
                    <a:gd name="connsiteX1" fmla="*/ 580015 w 693032"/>
                    <a:gd name="connsiteY1" fmla="*/ 4855 h 778849"/>
                    <a:gd name="connsiteX2" fmla="*/ 607932 w 693032"/>
                    <a:gd name="connsiteY2" fmla="*/ 7283 h 778849"/>
                    <a:gd name="connsiteX3" fmla="*/ 609146 w 693032"/>
                    <a:gd name="connsiteY3" fmla="*/ 21848 h 778849"/>
                    <a:gd name="connsiteX4" fmla="*/ 614001 w 693032"/>
                    <a:gd name="connsiteY4" fmla="*/ 30344 h 778849"/>
                    <a:gd name="connsiteX5" fmla="*/ 618856 w 693032"/>
                    <a:gd name="connsiteY5" fmla="*/ 75254 h 778849"/>
                    <a:gd name="connsiteX6" fmla="*/ 620070 w 693032"/>
                    <a:gd name="connsiteY6" fmla="*/ 82537 h 778849"/>
                    <a:gd name="connsiteX7" fmla="*/ 622497 w 693032"/>
                    <a:gd name="connsiteY7" fmla="*/ 89819 h 778849"/>
                    <a:gd name="connsiteX8" fmla="*/ 634635 w 693032"/>
                    <a:gd name="connsiteY8" fmla="*/ 89819 h 778849"/>
                    <a:gd name="connsiteX9" fmla="*/ 634635 w 693032"/>
                    <a:gd name="connsiteY9" fmla="*/ 104384 h 778849"/>
                    <a:gd name="connsiteX10" fmla="*/ 658911 w 693032"/>
                    <a:gd name="connsiteY10" fmla="*/ 121377 h 778849"/>
                    <a:gd name="connsiteX11" fmla="*/ 671048 w 693032"/>
                    <a:gd name="connsiteY11" fmla="*/ 118950 h 778849"/>
                    <a:gd name="connsiteX12" fmla="*/ 678331 w 693032"/>
                    <a:gd name="connsiteY12" fmla="*/ 132301 h 778849"/>
                    <a:gd name="connsiteX13" fmla="*/ 673476 w 693032"/>
                    <a:gd name="connsiteY13" fmla="*/ 150508 h 778849"/>
                    <a:gd name="connsiteX14" fmla="*/ 678331 w 693032"/>
                    <a:gd name="connsiteY14" fmla="*/ 162646 h 778849"/>
                    <a:gd name="connsiteX15" fmla="*/ 677117 w 693032"/>
                    <a:gd name="connsiteY15" fmla="*/ 174783 h 778849"/>
                    <a:gd name="connsiteX16" fmla="*/ 664980 w 693032"/>
                    <a:gd name="connsiteY16" fmla="*/ 180852 h 778849"/>
                    <a:gd name="connsiteX17" fmla="*/ 664980 w 693032"/>
                    <a:gd name="connsiteY17" fmla="*/ 188135 h 778849"/>
                    <a:gd name="connsiteX18" fmla="*/ 674690 w 693032"/>
                    <a:gd name="connsiteY18" fmla="*/ 191776 h 778849"/>
                    <a:gd name="connsiteX19" fmla="*/ 678262 w 693032"/>
                    <a:gd name="connsiteY19" fmla="*/ 213211 h 778849"/>
                    <a:gd name="connsiteX20" fmla="*/ 631237 w 693032"/>
                    <a:gd name="connsiteY20" fmla="*/ 227461 h 778849"/>
                    <a:gd name="connsiteX21" fmla="*/ 621041 w 693032"/>
                    <a:gd name="connsiteY21" fmla="*/ 242026 h 778849"/>
                    <a:gd name="connsiteX22" fmla="*/ 603563 w 693032"/>
                    <a:gd name="connsiteY22" fmla="*/ 237657 h 778849"/>
                    <a:gd name="connsiteX23" fmla="*/ 580258 w 693032"/>
                    <a:gd name="connsiteY23" fmla="*/ 246396 h 778849"/>
                    <a:gd name="connsiteX24" fmla="*/ 580258 w 693032"/>
                    <a:gd name="connsiteY24" fmla="*/ 260961 h 778849"/>
                    <a:gd name="connsiteX25" fmla="*/ 577345 w 693032"/>
                    <a:gd name="connsiteY25" fmla="*/ 281352 h 778849"/>
                    <a:gd name="connsiteX26" fmla="*/ 548214 w 693032"/>
                    <a:gd name="connsiteY26" fmla="*/ 287178 h 778849"/>
                    <a:gd name="connsiteX27" fmla="*/ 542388 w 693032"/>
                    <a:gd name="connsiteY27" fmla="*/ 298831 h 778849"/>
                    <a:gd name="connsiteX28" fmla="*/ 524910 w 693032"/>
                    <a:gd name="connsiteY28" fmla="*/ 317766 h 778849"/>
                    <a:gd name="connsiteX29" fmla="*/ 520541 w 693032"/>
                    <a:gd name="connsiteY29" fmla="*/ 329418 h 778849"/>
                    <a:gd name="connsiteX30" fmla="*/ 524910 w 693032"/>
                    <a:gd name="connsiteY30" fmla="*/ 345440 h 778849"/>
                    <a:gd name="connsiteX31" fmla="*/ 511801 w 693032"/>
                    <a:gd name="connsiteY31" fmla="*/ 365831 h 778849"/>
                    <a:gd name="connsiteX32" fmla="*/ 508888 w 693032"/>
                    <a:gd name="connsiteY32" fmla="*/ 434288 h 778849"/>
                    <a:gd name="connsiteX33" fmla="*/ 536562 w 693032"/>
                    <a:gd name="connsiteY33" fmla="*/ 444483 h 778849"/>
                    <a:gd name="connsiteX34" fmla="*/ 546758 w 693032"/>
                    <a:gd name="connsiteY34" fmla="*/ 457592 h 778849"/>
                    <a:gd name="connsiteX35" fmla="*/ 559867 w 693032"/>
                    <a:gd name="connsiteY35" fmla="*/ 459049 h 778849"/>
                    <a:gd name="connsiteX36" fmla="*/ 562780 w 693032"/>
                    <a:gd name="connsiteY36" fmla="*/ 448853 h 778849"/>
                    <a:gd name="connsiteX37" fmla="*/ 584628 w 693032"/>
                    <a:gd name="connsiteY37" fmla="*/ 460505 h 778849"/>
                    <a:gd name="connsiteX38" fmla="*/ 607932 w 693032"/>
                    <a:gd name="connsiteY38" fmla="*/ 445940 h 778849"/>
                    <a:gd name="connsiteX39" fmla="*/ 642889 w 693032"/>
                    <a:gd name="connsiteY39" fmla="*/ 447396 h 778849"/>
                    <a:gd name="connsiteX40" fmla="*/ 653084 w 693032"/>
                    <a:gd name="connsiteY40" fmla="*/ 461962 h 778849"/>
                    <a:gd name="connsiteX41" fmla="*/ 655998 w 693032"/>
                    <a:gd name="connsiteY41" fmla="*/ 502744 h 778849"/>
                    <a:gd name="connsiteX42" fmla="*/ 655998 w 693032"/>
                    <a:gd name="connsiteY42" fmla="*/ 533331 h 778849"/>
                    <a:gd name="connsiteX43" fmla="*/ 648715 w 693032"/>
                    <a:gd name="connsiteY43" fmla="*/ 542070 h 778849"/>
                    <a:gd name="connsiteX44" fmla="*/ 625410 w 693032"/>
                    <a:gd name="connsiteY44" fmla="*/ 553723 h 778849"/>
                    <a:gd name="connsiteX45" fmla="*/ 628324 w 693032"/>
                    <a:gd name="connsiteY45" fmla="*/ 574114 h 778849"/>
                    <a:gd name="connsiteX46" fmla="*/ 642889 w 693032"/>
                    <a:gd name="connsiteY46" fmla="*/ 588679 h 778849"/>
                    <a:gd name="connsiteX47" fmla="*/ 642889 w 693032"/>
                    <a:gd name="connsiteY47" fmla="*/ 594505 h 778849"/>
                    <a:gd name="connsiteX48" fmla="*/ 641432 w 693032"/>
                    <a:gd name="connsiteY48" fmla="*/ 609071 h 778849"/>
                    <a:gd name="connsiteX49" fmla="*/ 644345 w 693032"/>
                    <a:gd name="connsiteY49" fmla="*/ 625092 h 778849"/>
                    <a:gd name="connsiteX50" fmla="*/ 618128 w 693032"/>
                    <a:gd name="connsiteY50" fmla="*/ 630919 h 778849"/>
                    <a:gd name="connsiteX51" fmla="*/ 623954 w 693032"/>
                    <a:gd name="connsiteY51" fmla="*/ 652766 h 778849"/>
                    <a:gd name="connsiteX52" fmla="*/ 647258 w 693032"/>
                    <a:gd name="connsiteY52" fmla="*/ 654223 h 778849"/>
                    <a:gd name="connsiteX53" fmla="*/ 654541 w 693032"/>
                    <a:gd name="connsiteY53" fmla="*/ 673158 h 778849"/>
                    <a:gd name="connsiteX54" fmla="*/ 644345 w 693032"/>
                    <a:gd name="connsiteY54" fmla="*/ 686267 h 778849"/>
                    <a:gd name="connsiteX55" fmla="*/ 650172 w 693032"/>
                    <a:gd name="connsiteY55" fmla="*/ 706658 h 778849"/>
                    <a:gd name="connsiteX56" fmla="*/ 647258 w 693032"/>
                    <a:gd name="connsiteY56" fmla="*/ 729962 h 778849"/>
                    <a:gd name="connsiteX57" fmla="*/ 689862 w 693032"/>
                    <a:gd name="connsiteY57" fmla="*/ 761205 h 778849"/>
                    <a:gd name="connsiteX58" fmla="*/ 689862 w 693032"/>
                    <a:gd name="connsiteY58" fmla="*/ 776207 h 778849"/>
                    <a:gd name="connsiteX59" fmla="*/ 693032 w 693032"/>
                    <a:gd name="connsiteY59" fmla="*/ 778849 h 778849"/>
                    <a:gd name="connsiteX60" fmla="*/ 509672 w 693032"/>
                    <a:gd name="connsiteY60" fmla="*/ 778849 h 778849"/>
                    <a:gd name="connsiteX61" fmla="*/ 489589 w 693032"/>
                    <a:gd name="connsiteY61" fmla="*/ 774386 h 778849"/>
                    <a:gd name="connsiteX62" fmla="*/ 486787 w 693032"/>
                    <a:gd name="connsiteY62" fmla="*/ 778849 h 778849"/>
                    <a:gd name="connsiteX63" fmla="*/ 0 w 693032"/>
                    <a:gd name="connsiteY63" fmla="*/ 778849 h 778849"/>
                    <a:gd name="connsiteX64" fmla="*/ 8935 w 693032"/>
                    <a:gd name="connsiteY64" fmla="*/ 758000 h 778849"/>
                    <a:gd name="connsiteX65" fmla="*/ 36245 w 693032"/>
                    <a:gd name="connsiteY65" fmla="*/ 743435 h 778849"/>
                    <a:gd name="connsiteX66" fmla="*/ 36245 w 693032"/>
                    <a:gd name="connsiteY66" fmla="*/ 727049 h 778849"/>
                    <a:gd name="connsiteX67" fmla="*/ 48989 w 693032"/>
                    <a:gd name="connsiteY67" fmla="*/ 699739 h 778849"/>
                    <a:gd name="connsiteX68" fmla="*/ 30783 w 693032"/>
                    <a:gd name="connsiteY68" fmla="*/ 694277 h 778849"/>
                    <a:gd name="connsiteX69" fmla="*/ 14397 w 693032"/>
                    <a:gd name="connsiteY69" fmla="*/ 672430 h 778849"/>
                    <a:gd name="connsiteX70" fmla="*/ 16218 w 693032"/>
                    <a:gd name="connsiteY70" fmla="*/ 661506 h 778849"/>
                    <a:gd name="connsiteX71" fmla="*/ 12576 w 693032"/>
                    <a:gd name="connsiteY71" fmla="*/ 648761 h 778849"/>
                    <a:gd name="connsiteX72" fmla="*/ 21679 w 693032"/>
                    <a:gd name="connsiteY72" fmla="*/ 636016 h 778849"/>
                    <a:gd name="connsiteX73" fmla="*/ 36245 w 693032"/>
                    <a:gd name="connsiteY73" fmla="*/ 637837 h 778849"/>
                    <a:gd name="connsiteX74" fmla="*/ 36245 w 693032"/>
                    <a:gd name="connsiteY74" fmla="*/ 614169 h 778849"/>
                    <a:gd name="connsiteX75" fmla="*/ 25321 w 693032"/>
                    <a:gd name="connsiteY75" fmla="*/ 610527 h 778849"/>
                    <a:gd name="connsiteX76" fmla="*/ 27141 w 693032"/>
                    <a:gd name="connsiteY76" fmla="*/ 594141 h 778849"/>
                    <a:gd name="connsiteX77" fmla="*/ 69017 w 693032"/>
                    <a:gd name="connsiteY77" fmla="*/ 537701 h 778849"/>
                    <a:gd name="connsiteX78" fmla="*/ 70837 w 693032"/>
                    <a:gd name="connsiteY78" fmla="*/ 512212 h 778849"/>
                    <a:gd name="connsiteX79" fmla="*/ 54451 w 693032"/>
                    <a:gd name="connsiteY79" fmla="*/ 497646 h 778849"/>
                    <a:gd name="connsiteX80" fmla="*/ 52631 w 693032"/>
                    <a:gd name="connsiteY80" fmla="*/ 486723 h 778849"/>
                    <a:gd name="connsiteX81" fmla="*/ 34424 w 693032"/>
                    <a:gd name="connsiteY81" fmla="*/ 481260 h 778849"/>
                    <a:gd name="connsiteX82" fmla="*/ 31535 w 693032"/>
                    <a:gd name="connsiteY82" fmla="*/ 467928 h 778849"/>
                    <a:gd name="connsiteX83" fmla="*/ 34060 w 693032"/>
                    <a:gd name="connsiteY83" fmla="*/ 467788 h 778849"/>
                    <a:gd name="connsiteX84" fmla="*/ 42799 w 693032"/>
                    <a:gd name="connsiteY84" fmla="*/ 461962 h 778849"/>
                    <a:gd name="connsiteX85" fmla="*/ 44256 w 693032"/>
                    <a:gd name="connsiteY85" fmla="*/ 450309 h 778849"/>
                    <a:gd name="connsiteX86" fmla="*/ 54451 w 693032"/>
                    <a:gd name="connsiteY86" fmla="*/ 447396 h 778849"/>
                    <a:gd name="connsiteX87" fmla="*/ 57364 w 693032"/>
                    <a:gd name="connsiteY87" fmla="*/ 435744 h 778849"/>
                    <a:gd name="connsiteX88" fmla="*/ 74843 w 693032"/>
                    <a:gd name="connsiteY88" fmla="*/ 419722 h 778849"/>
                    <a:gd name="connsiteX89" fmla="*/ 66104 w 693032"/>
                    <a:gd name="connsiteY89" fmla="*/ 408070 h 778849"/>
                    <a:gd name="connsiteX90" fmla="*/ 66104 w 693032"/>
                    <a:gd name="connsiteY90" fmla="*/ 399331 h 778849"/>
                    <a:gd name="connsiteX91" fmla="*/ 77756 w 693032"/>
                    <a:gd name="connsiteY91" fmla="*/ 396418 h 778849"/>
                    <a:gd name="connsiteX92" fmla="*/ 82126 w 693032"/>
                    <a:gd name="connsiteY92" fmla="*/ 384766 h 778849"/>
                    <a:gd name="connsiteX93" fmla="*/ 98147 w 693032"/>
                    <a:gd name="connsiteY93" fmla="*/ 378940 h 778849"/>
                    <a:gd name="connsiteX94" fmla="*/ 103974 w 693032"/>
                    <a:gd name="connsiteY94" fmla="*/ 361461 h 778849"/>
                    <a:gd name="connsiteX95" fmla="*/ 87952 w 693032"/>
                    <a:gd name="connsiteY95" fmla="*/ 360005 h 778849"/>
                    <a:gd name="connsiteX96" fmla="*/ 90865 w 693032"/>
                    <a:gd name="connsiteY96" fmla="*/ 343983 h 778849"/>
                    <a:gd name="connsiteX97" fmla="*/ 112713 w 693032"/>
                    <a:gd name="connsiteY97" fmla="*/ 325048 h 778849"/>
                    <a:gd name="connsiteX98" fmla="*/ 128734 w 693032"/>
                    <a:gd name="connsiteY98" fmla="*/ 325048 h 778849"/>
                    <a:gd name="connsiteX99" fmla="*/ 124365 w 693032"/>
                    <a:gd name="connsiteY99" fmla="*/ 300287 h 778849"/>
                    <a:gd name="connsiteX100" fmla="*/ 131647 w 693032"/>
                    <a:gd name="connsiteY100" fmla="*/ 288635 h 778849"/>
                    <a:gd name="connsiteX101" fmla="*/ 136017 w 693032"/>
                    <a:gd name="connsiteY101" fmla="*/ 266787 h 778849"/>
                    <a:gd name="connsiteX102" fmla="*/ 127278 w 693032"/>
                    <a:gd name="connsiteY102" fmla="*/ 242026 h 778849"/>
                    <a:gd name="connsiteX103" fmla="*/ 133104 w 693032"/>
                    <a:gd name="connsiteY103" fmla="*/ 191048 h 778849"/>
                    <a:gd name="connsiteX104" fmla="*/ 133216 w 693032"/>
                    <a:gd name="connsiteY104" fmla="*/ 190432 h 778849"/>
                    <a:gd name="connsiteX105" fmla="*/ 136988 w 693032"/>
                    <a:gd name="connsiteY105" fmla="*/ 194204 h 778849"/>
                    <a:gd name="connsiteX106" fmla="*/ 152767 w 693032"/>
                    <a:gd name="connsiteY106" fmla="*/ 185707 h 778849"/>
                    <a:gd name="connsiteX107" fmla="*/ 155195 w 693032"/>
                    <a:gd name="connsiteY107" fmla="*/ 179638 h 778849"/>
                    <a:gd name="connsiteX108" fmla="*/ 162477 w 693032"/>
                    <a:gd name="connsiteY108" fmla="*/ 172356 h 778849"/>
                    <a:gd name="connsiteX109" fmla="*/ 189181 w 693032"/>
                    <a:gd name="connsiteY109" fmla="*/ 135943 h 778849"/>
                    <a:gd name="connsiteX110" fmla="*/ 198891 w 693032"/>
                    <a:gd name="connsiteY110" fmla="*/ 123805 h 778849"/>
                    <a:gd name="connsiteX111" fmla="*/ 198891 w 693032"/>
                    <a:gd name="connsiteY111" fmla="*/ 112881 h 778849"/>
                    <a:gd name="connsiteX112" fmla="*/ 192822 w 693032"/>
                    <a:gd name="connsiteY112" fmla="*/ 104384 h 778849"/>
                    <a:gd name="connsiteX113" fmla="*/ 196463 w 693032"/>
                    <a:gd name="connsiteY113" fmla="*/ 86178 h 778849"/>
                    <a:gd name="connsiteX114" fmla="*/ 209815 w 693032"/>
                    <a:gd name="connsiteY114" fmla="*/ 89819 h 778849"/>
                    <a:gd name="connsiteX115" fmla="*/ 221952 w 693032"/>
                    <a:gd name="connsiteY115" fmla="*/ 81323 h 778849"/>
                    <a:gd name="connsiteX116" fmla="*/ 251083 w 693032"/>
                    <a:gd name="connsiteY116" fmla="*/ 93461 h 778849"/>
                    <a:gd name="connsiteX117" fmla="*/ 259579 w 693032"/>
                    <a:gd name="connsiteY117" fmla="*/ 86178 h 778849"/>
                    <a:gd name="connsiteX118" fmla="*/ 270503 w 693032"/>
                    <a:gd name="connsiteY118" fmla="*/ 87392 h 778849"/>
                    <a:gd name="connsiteX119" fmla="*/ 271717 w 693032"/>
                    <a:gd name="connsiteY119" fmla="*/ 94674 h 778849"/>
                    <a:gd name="connsiteX120" fmla="*/ 277786 w 693032"/>
                    <a:gd name="connsiteY120" fmla="*/ 94674 h 778849"/>
                    <a:gd name="connsiteX121" fmla="*/ 282641 w 693032"/>
                    <a:gd name="connsiteY121" fmla="*/ 101957 h 778849"/>
                    <a:gd name="connsiteX122" fmla="*/ 288709 w 693032"/>
                    <a:gd name="connsiteY122" fmla="*/ 101957 h 778849"/>
                    <a:gd name="connsiteX123" fmla="*/ 289923 w 693032"/>
                    <a:gd name="connsiteY123" fmla="*/ 115308 h 778849"/>
                    <a:gd name="connsiteX124" fmla="*/ 282641 w 693032"/>
                    <a:gd name="connsiteY124" fmla="*/ 128660 h 778849"/>
                    <a:gd name="connsiteX125" fmla="*/ 283854 w 693032"/>
                    <a:gd name="connsiteY125" fmla="*/ 135943 h 778849"/>
                    <a:gd name="connsiteX126" fmla="*/ 275358 w 693032"/>
                    <a:gd name="connsiteY126" fmla="*/ 149294 h 778849"/>
                    <a:gd name="connsiteX127" fmla="*/ 310558 w 693032"/>
                    <a:gd name="connsiteY127" fmla="*/ 165073 h 778849"/>
                    <a:gd name="connsiteX128" fmla="*/ 319054 w 693032"/>
                    <a:gd name="connsiteY128" fmla="*/ 162646 h 778849"/>
                    <a:gd name="connsiteX129" fmla="*/ 319054 w 693032"/>
                    <a:gd name="connsiteY129" fmla="*/ 152935 h 778849"/>
                    <a:gd name="connsiteX130" fmla="*/ 334834 w 693032"/>
                    <a:gd name="connsiteY130" fmla="*/ 133515 h 778849"/>
                    <a:gd name="connsiteX131" fmla="*/ 346971 w 693032"/>
                    <a:gd name="connsiteY131" fmla="*/ 133515 h 778849"/>
                    <a:gd name="connsiteX132" fmla="*/ 363964 w 693032"/>
                    <a:gd name="connsiteY132" fmla="*/ 135943 h 778849"/>
                    <a:gd name="connsiteX133" fmla="*/ 384598 w 693032"/>
                    <a:gd name="connsiteY133" fmla="*/ 132301 h 778849"/>
                    <a:gd name="connsiteX134" fmla="*/ 396736 w 693032"/>
                    <a:gd name="connsiteY134" fmla="*/ 121377 h 778849"/>
                    <a:gd name="connsiteX135" fmla="*/ 413728 w 693032"/>
                    <a:gd name="connsiteY135" fmla="*/ 122591 h 778849"/>
                    <a:gd name="connsiteX136" fmla="*/ 419797 w 693032"/>
                    <a:gd name="connsiteY136" fmla="*/ 117736 h 778849"/>
                    <a:gd name="connsiteX137" fmla="*/ 433149 w 693032"/>
                    <a:gd name="connsiteY137" fmla="*/ 126232 h 778849"/>
                    <a:gd name="connsiteX138" fmla="*/ 436790 w 693032"/>
                    <a:gd name="connsiteY138" fmla="*/ 139584 h 778849"/>
                    <a:gd name="connsiteX139" fmla="*/ 448927 w 693032"/>
                    <a:gd name="connsiteY139" fmla="*/ 129874 h 778849"/>
                    <a:gd name="connsiteX140" fmla="*/ 445287 w 693032"/>
                    <a:gd name="connsiteY140" fmla="*/ 118950 h 778849"/>
                    <a:gd name="connsiteX141" fmla="*/ 448927 w 693032"/>
                    <a:gd name="connsiteY141" fmla="*/ 111667 h 778849"/>
                    <a:gd name="connsiteX142" fmla="*/ 445287 w 693032"/>
                    <a:gd name="connsiteY142" fmla="*/ 93461 h 778849"/>
                    <a:gd name="connsiteX143" fmla="*/ 458638 w 693032"/>
                    <a:gd name="connsiteY143" fmla="*/ 80109 h 778849"/>
                    <a:gd name="connsiteX144" fmla="*/ 467134 w 693032"/>
                    <a:gd name="connsiteY144" fmla="*/ 76468 h 778849"/>
                    <a:gd name="connsiteX145" fmla="*/ 490196 w 693032"/>
                    <a:gd name="connsiteY145" fmla="*/ 64330 h 778849"/>
                    <a:gd name="connsiteX146" fmla="*/ 492623 w 693032"/>
                    <a:gd name="connsiteY146" fmla="*/ 42482 h 778849"/>
                    <a:gd name="connsiteX147" fmla="*/ 501120 w 693032"/>
                    <a:gd name="connsiteY147" fmla="*/ 25489 h 778849"/>
                    <a:gd name="connsiteX148" fmla="*/ 573947 w 693032"/>
                    <a:gd name="connsiteY148" fmla="*/ 0 h 778849"/>
                    <a:gd name="connsiteX0" fmla="*/ 573947 w 693032"/>
                    <a:gd name="connsiteY0" fmla="*/ 0 h 978874"/>
                    <a:gd name="connsiteX1" fmla="*/ 580015 w 693032"/>
                    <a:gd name="connsiteY1" fmla="*/ 4855 h 978874"/>
                    <a:gd name="connsiteX2" fmla="*/ 607932 w 693032"/>
                    <a:gd name="connsiteY2" fmla="*/ 7283 h 978874"/>
                    <a:gd name="connsiteX3" fmla="*/ 609146 w 693032"/>
                    <a:gd name="connsiteY3" fmla="*/ 21848 h 978874"/>
                    <a:gd name="connsiteX4" fmla="*/ 614001 w 693032"/>
                    <a:gd name="connsiteY4" fmla="*/ 30344 h 978874"/>
                    <a:gd name="connsiteX5" fmla="*/ 618856 w 693032"/>
                    <a:gd name="connsiteY5" fmla="*/ 75254 h 978874"/>
                    <a:gd name="connsiteX6" fmla="*/ 620070 w 693032"/>
                    <a:gd name="connsiteY6" fmla="*/ 82537 h 978874"/>
                    <a:gd name="connsiteX7" fmla="*/ 622497 w 693032"/>
                    <a:gd name="connsiteY7" fmla="*/ 89819 h 978874"/>
                    <a:gd name="connsiteX8" fmla="*/ 634635 w 693032"/>
                    <a:gd name="connsiteY8" fmla="*/ 89819 h 978874"/>
                    <a:gd name="connsiteX9" fmla="*/ 634635 w 693032"/>
                    <a:gd name="connsiteY9" fmla="*/ 104384 h 978874"/>
                    <a:gd name="connsiteX10" fmla="*/ 658911 w 693032"/>
                    <a:gd name="connsiteY10" fmla="*/ 121377 h 978874"/>
                    <a:gd name="connsiteX11" fmla="*/ 671048 w 693032"/>
                    <a:gd name="connsiteY11" fmla="*/ 118950 h 978874"/>
                    <a:gd name="connsiteX12" fmla="*/ 678331 w 693032"/>
                    <a:gd name="connsiteY12" fmla="*/ 132301 h 978874"/>
                    <a:gd name="connsiteX13" fmla="*/ 673476 w 693032"/>
                    <a:gd name="connsiteY13" fmla="*/ 150508 h 978874"/>
                    <a:gd name="connsiteX14" fmla="*/ 678331 w 693032"/>
                    <a:gd name="connsiteY14" fmla="*/ 162646 h 978874"/>
                    <a:gd name="connsiteX15" fmla="*/ 677117 w 693032"/>
                    <a:gd name="connsiteY15" fmla="*/ 174783 h 978874"/>
                    <a:gd name="connsiteX16" fmla="*/ 664980 w 693032"/>
                    <a:gd name="connsiteY16" fmla="*/ 180852 h 978874"/>
                    <a:gd name="connsiteX17" fmla="*/ 664980 w 693032"/>
                    <a:gd name="connsiteY17" fmla="*/ 188135 h 978874"/>
                    <a:gd name="connsiteX18" fmla="*/ 674690 w 693032"/>
                    <a:gd name="connsiteY18" fmla="*/ 191776 h 978874"/>
                    <a:gd name="connsiteX19" fmla="*/ 678262 w 693032"/>
                    <a:gd name="connsiteY19" fmla="*/ 213211 h 978874"/>
                    <a:gd name="connsiteX20" fmla="*/ 631237 w 693032"/>
                    <a:gd name="connsiteY20" fmla="*/ 227461 h 978874"/>
                    <a:gd name="connsiteX21" fmla="*/ 621041 w 693032"/>
                    <a:gd name="connsiteY21" fmla="*/ 242026 h 978874"/>
                    <a:gd name="connsiteX22" fmla="*/ 603563 w 693032"/>
                    <a:gd name="connsiteY22" fmla="*/ 237657 h 978874"/>
                    <a:gd name="connsiteX23" fmla="*/ 580258 w 693032"/>
                    <a:gd name="connsiteY23" fmla="*/ 246396 h 978874"/>
                    <a:gd name="connsiteX24" fmla="*/ 580258 w 693032"/>
                    <a:gd name="connsiteY24" fmla="*/ 260961 h 978874"/>
                    <a:gd name="connsiteX25" fmla="*/ 577345 w 693032"/>
                    <a:gd name="connsiteY25" fmla="*/ 281352 h 978874"/>
                    <a:gd name="connsiteX26" fmla="*/ 548214 w 693032"/>
                    <a:gd name="connsiteY26" fmla="*/ 287178 h 978874"/>
                    <a:gd name="connsiteX27" fmla="*/ 542388 w 693032"/>
                    <a:gd name="connsiteY27" fmla="*/ 298831 h 978874"/>
                    <a:gd name="connsiteX28" fmla="*/ 524910 w 693032"/>
                    <a:gd name="connsiteY28" fmla="*/ 317766 h 978874"/>
                    <a:gd name="connsiteX29" fmla="*/ 520541 w 693032"/>
                    <a:gd name="connsiteY29" fmla="*/ 329418 h 978874"/>
                    <a:gd name="connsiteX30" fmla="*/ 524910 w 693032"/>
                    <a:gd name="connsiteY30" fmla="*/ 345440 h 978874"/>
                    <a:gd name="connsiteX31" fmla="*/ 511801 w 693032"/>
                    <a:gd name="connsiteY31" fmla="*/ 365831 h 978874"/>
                    <a:gd name="connsiteX32" fmla="*/ 508888 w 693032"/>
                    <a:gd name="connsiteY32" fmla="*/ 434288 h 978874"/>
                    <a:gd name="connsiteX33" fmla="*/ 536562 w 693032"/>
                    <a:gd name="connsiteY33" fmla="*/ 444483 h 978874"/>
                    <a:gd name="connsiteX34" fmla="*/ 546758 w 693032"/>
                    <a:gd name="connsiteY34" fmla="*/ 457592 h 978874"/>
                    <a:gd name="connsiteX35" fmla="*/ 559867 w 693032"/>
                    <a:gd name="connsiteY35" fmla="*/ 459049 h 978874"/>
                    <a:gd name="connsiteX36" fmla="*/ 562780 w 693032"/>
                    <a:gd name="connsiteY36" fmla="*/ 448853 h 978874"/>
                    <a:gd name="connsiteX37" fmla="*/ 584628 w 693032"/>
                    <a:gd name="connsiteY37" fmla="*/ 460505 h 978874"/>
                    <a:gd name="connsiteX38" fmla="*/ 607932 w 693032"/>
                    <a:gd name="connsiteY38" fmla="*/ 445940 h 978874"/>
                    <a:gd name="connsiteX39" fmla="*/ 642889 w 693032"/>
                    <a:gd name="connsiteY39" fmla="*/ 447396 h 978874"/>
                    <a:gd name="connsiteX40" fmla="*/ 653084 w 693032"/>
                    <a:gd name="connsiteY40" fmla="*/ 461962 h 978874"/>
                    <a:gd name="connsiteX41" fmla="*/ 655998 w 693032"/>
                    <a:gd name="connsiteY41" fmla="*/ 502744 h 978874"/>
                    <a:gd name="connsiteX42" fmla="*/ 655998 w 693032"/>
                    <a:gd name="connsiteY42" fmla="*/ 533331 h 978874"/>
                    <a:gd name="connsiteX43" fmla="*/ 648715 w 693032"/>
                    <a:gd name="connsiteY43" fmla="*/ 542070 h 978874"/>
                    <a:gd name="connsiteX44" fmla="*/ 625410 w 693032"/>
                    <a:gd name="connsiteY44" fmla="*/ 553723 h 978874"/>
                    <a:gd name="connsiteX45" fmla="*/ 628324 w 693032"/>
                    <a:gd name="connsiteY45" fmla="*/ 574114 h 978874"/>
                    <a:gd name="connsiteX46" fmla="*/ 642889 w 693032"/>
                    <a:gd name="connsiteY46" fmla="*/ 588679 h 978874"/>
                    <a:gd name="connsiteX47" fmla="*/ 642889 w 693032"/>
                    <a:gd name="connsiteY47" fmla="*/ 594505 h 978874"/>
                    <a:gd name="connsiteX48" fmla="*/ 641432 w 693032"/>
                    <a:gd name="connsiteY48" fmla="*/ 609071 h 978874"/>
                    <a:gd name="connsiteX49" fmla="*/ 644345 w 693032"/>
                    <a:gd name="connsiteY49" fmla="*/ 625092 h 978874"/>
                    <a:gd name="connsiteX50" fmla="*/ 618128 w 693032"/>
                    <a:gd name="connsiteY50" fmla="*/ 630919 h 978874"/>
                    <a:gd name="connsiteX51" fmla="*/ 623954 w 693032"/>
                    <a:gd name="connsiteY51" fmla="*/ 652766 h 978874"/>
                    <a:gd name="connsiteX52" fmla="*/ 647258 w 693032"/>
                    <a:gd name="connsiteY52" fmla="*/ 654223 h 978874"/>
                    <a:gd name="connsiteX53" fmla="*/ 654541 w 693032"/>
                    <a:gd name="connsiteY53" fmla="*/ 673158 h 978874"/>
                    <a:gd name="connsiteX54" fmla="*/ 644345 w 693032"/>
                    <a:gd name="connsiteY54" fmla="*/ 686267 h 978874"/>
                    <a:gd name="connsiteX55" fmla="*/ 650172 w 693032"/>
                    <a:gd name="connsiteY55" fmla="*/ 706658 h 978874"/>
                    <a:gd name="connsiteX56" fmla="*/ 647258 w 693032"/>
                    <a:gd name="connsiteY56" fmla="*/ 729962 h 978874"/>
                    <a:gd name="connsiteX57" fmla="*/ 689862 w 693032"/>
                    <a:gd name="connsiteY57" fmla="*/ 761205 h 978874"/>
                    <a:gd name="connsiteX58" fmla="*/ 689862 w 693032"/>
                    <a:gd name="connsiteY58" fmla="*/ 776207 h 978874"/>
                    <a:gd name="connsiteX59" fmla="*/ 693032 w 693032"/>
                    <a:gd name="connsiteY59" fmla="*/ 778849 h 978874"/>
                    <a:gd name="connsiteX60" fmla="*/ 509672 w 693032"/>
                    <a:gd name="connsiteY60" fmla="*/ 778849 h 978874"/>
                    <a:gd name="connsiteX61" fmla="*/ 489589 w 693032"/>
                    <a:gd name="connsiteY61" fmla="*/ 774386 h 978874"/>
                    <a:gd name="connsiteX62" fmla="*/ 385187 w 693032"/>
                    <a:gd name="connsiteY62" fmla="*/ 978874 h 978874"/>
                    <a:gd name="connsiteX63" fmla="*/ 0 w 693032"/>
                    <a:gd name="connsiteY63" fmla="*/ 778849 h 978874"/>
                    <a:gd name="connsiteX64" fmla="*/ 8935 w 693032"/>
                    <a:gd name="connsiteY64" fmla="*/ 758000 h 978874"/>
                    <a:gd name="connsiteX65" fmla="*/ 36245 w 693032"/>
                    <a:gd name="connsiteY65" fmla="*/ 743435 h 978874"/>
                    <a:gd name="connsiteX66" fmla="*/ 36245 w 693032"/>
                    <a:gd name="connsiteY66" fmla="*/ 727049 h 978874"/>
                    <a:gd name="connsiteX67" fmla="*/ 48989 w 693032"/>
                    <a:gd name="connsiteY67" fmla="*/ 699739 h 978874"/>
                    <a:gd name="connsiteX68" fmla="*/ 30783 w 693032"/>
                    <a:gd name="connsiteY68" fmla="*/ 694277 h 978874"/>
                    <a:gd name="connsiteX69" fmla="*/ 14397 w 693032"/>
                    <a:gd name="connsiteY69" fmla="*/ 672430 h 978874"/>
                    <a:gd name="connsiteX70" fmla="*/ 16218 w 693032"/>
                    <a:gd name="connsiteY70" fmla="*/ 661506 h 978874"/>
                    <a:gd name="connsiteX71" fmla="*/ 12576 w 693032"/>
                    <a:gd name="connsiteY71" fmla="*/ 648761 h 978874"/>
                    <a:gd name="connsiteX72" fmla="*/ 21679 w 693032"/>
                    <a:gd name="connsiteY72" fmla="*/ 636016 h 978874"/>
                    <a:gd name="connsiteX73" fmla="*/ 36245 w 693032"/>
                    <a:gd name="connsiteY73" fmla="*/ 637837 h 978874"/>
                    <a:gd name="connsiteX74" fmla="*/ 36245 w 693032"/>
                    <a:gd name="connsiteY74" fmla="*/ 614169 h 978874"/>
                    <a:gd name="connsiteX75" fmla="*/ 25321 w 693032"/>
                    <a:gd name="connsiteY75" fmla="*/ 610527 h 978874"/>
                    <a:gd name="connsiteX76" fmla="*/ 27141 w 693032"/>
                    <a:gd name="connsiteY76" fmla="*/ 594141 h 978874"/>
                    <a:gd name="connsiteX77" fmla="*/ 69017 w 693032"/>
                    <a:gd name="connsiteY77" fmla="*/ 537701 h 978874"/>
                    <a:gd name="connsiteX78" fmla="*/ 70837 w 693032"/>
                    <a:gd name="connsiteY78" fmla="*/ 512212 h 978874"/>
                    <a:gd name="connsiteX79" fmla="*/ 54451 w 693032"/>
                    <a:gd name="connsiteY79" fmla="*/ 497646 h 978874"/>
                    <a:gd name="connsiteX80" fmla="*/ 52631 w 693032"/>
                    <a:gd name="connsiteY80" fmla="*/ 486723 h 978874"/>
                    <a:gd name="connsiteX81" fmla="*/ 34424 w 693032"/>
                    <a:gd name="connsiteY81" fmla="*/ 481260 h 978874"/>
                    <a:gd name="connsiteX82" fmla="*/ 31535 w 693032"/>
                    <a:gd name="connsiteY82" fmla="*/ 467928 h 978874"/>
                    <a:gd name="connsiteX83" fmla="*/ 34060 w 693032"/>
                    <a:gd name="connsiteY83" fmla="*/ 467788 h 978874"/>
                    <a:gd name="connsiteX84" fmla="*/ 42799 w 693032"/>
                    <a:gd name="connsiteY84" fmla="*/ 461962 h 978874"/>
                    <a:gd name="connsiteX85" fmla="*/ 44256 w 693032"/>
                    <a:gd name="connsiteY85" fmla="*/ 450309 h 978874"/>
                    <a:gd name="connsiteX86" fmla="*/ 54451 w 693032"/>
                    <a:gd name="connsiteY86" fmla="*/ 447396 h 978874"/>
                    <a:gd name="connsiteX87" fmla="*/ 57364 w 693032"/>
                    <a:gd name="connsiteY87" fmla="*/ 435744 h 978874"/>
                    <a:gd name="connsiteX88" fmla="*/ 74843 w 693032"/>
                    <a:gd name="connsiteY88" fmla="*/ 419722 h 978874"/>
                    <a:gd name="connsiteX89" fmla="*/ 66104 w 693032"/>
                    <a:gd name="connsiteY89" fmla="*/ 408070 h 978874"/>
                    <a:gd name="connsiteX90" fmla="*/ 66104 w 693032"/>
                    <a:gd name="connsiteY90" fmla="*/ 399331 h 978874"/>
                    <a:gd name="connsiteX91" fmla="*/ 77756 w 693032"/>
                    <a:gd name="connsiteY91" fmla="*/ 396418 h 978874"/>
                    <a:gd name="connsiteX92" fmla="*/ 82126 w 693032"/>
                    <a:gd name="connsiteY92" fmla="*/ 384766 h 978874"/>
                    <a:gd name="connsiteX93" fmla="*/ 98147 w 693032"/>
                    <a:gd name="connsiteY93" fmla="*/ 378940 h 978874"/>
                    <a:gd name="connsiteX94" fmla="*/ 103974 w 693032"/>
                    <a:gd name="connsiteY94" fmla="*/ 361461 h 978874"/>
                    <a:gd name="connsiteX95" fmla="*/ 87952 w 693032"/>
                    <a:gd name="connsiteY95" fmla="*/ 360005 h 978874"/>
                    <a:gd name="connsiteX96" fmla="*/ 90865 w 693032"/>
                    <a:gd name="connsiteY96" fmla="*/ 343983 h 978874"/>
                    <a:gd name="connsiteX97" fmla="*/ 112713 w 693032"/>
                    <a:gd name="connsiteY97" fmla="*/ 325048 h 978874"/>
                    <a:gd name="connsiteX98" fmla="*/ 128734 w 693032"/>
                    <a:gd name="connsiteY98" fmla="*/ 325048 h 978874"/>
                    <a:gd name="connsiteX99" fmla="*/ 124365 w 693032"/>
                    <a:gd name="connsiteY99" fmla="*/ 300287 h 978874"/>
                    <a:gd name="connsiteX100" fmla="*/ 131647 w 693032"/>
                    <a:gd name="connsiteY100" fmla="*/ 288635 h 978874"/>
                    <a:gd name="connsiteX101" fmla="*/ 136017 w 693032"/>
                    <a:gd name="connsiteY101" fmla="*/ 266787 h 978874"/>
                    <a:gd name="connsiteX102" fmla="*/ 127278 w 693032"/>
                    <a:gd name="connsiteY102" fmla="*/ 242026 h 978874"/>
                    <a:gd name="connsiteX103" fmla="*/ 133104 w 693032"/>
                    <a:gd name="connsiteY103" fmla="*/ 191048 h 978874"/>
                    <a:gd name="connsiteX104" fmla="*/ 133216 w 693032"/>
                    <a:gd name="connsiteY104" fmla="*/ 190432 h 978874"/>
                    <a:gd name="connsiteX105" fmla="*/ 136988 w 693032"/>
                    <a:gd name="connsiteY105" fmla="*/ 194204 h 978874"/>
                    <a:gd name="connsiteX106" fmla="*/ 152767 w 693032"/>
                    <a:gd name="connsiteY106" fmla="*/ 185707 h 978874"/>
                    <a:gd name="connsiteX107" fmla="*/ 155195 w 693032"/>
                    <a:gd name="connsiteY107" fmla="*/ 179638 h 978874"/>
                    <a:gd name="connsiteX108" fmla="*/ 162477 w 693032"/>
                    <a:gd name="connsiteY108" fmla="*/ 172356 h 978874"/>
                    <a:gd name="connsiteX109" fmla="*/ 189181 w 693032"/>
                    <a:gd name="connsiteY109" fmla="*/ 135943 h 978874"/>
                    <a:gd name="connsiteX110" fmla="*/ 198891 w 693032"/>
                    <a:gd name="connsiteY110" fmla="*/ 123805 h 978874"/>
                    <a:gd name="connsiteX111" fmla="*/ 198891 w 693032"/>
                    <a:gd name="connsiteY111" fmla="*/ 112881 h 978874"/>
                    <a:gd name="connsiteX112" fmla="*/ 192822 w 693032"/>
                    <a:gd name="connsiteY112" fmla="*/ 104384 h 978874"/>
                    <a:gd name="connsiteX113" fmla="*/ 196463 w 693032"/>
                    <a:gd name="connsiteY113" fmla="*/ 86178 h 978874"/>
                    <a:gd name="connsiteX114" fmla="*/ 209815 w 693032"/>
                    <a:gd name="connsiteY114" fmla="*/ 89819 h 978874"/>
                    <a:gd name="connsiteX115" fmla="*/ 221952 w 693032"/>
                    <a:gd name="connsiteY115" fmla="*/ 81323 h 978874"/>
                    <a:gd name="connsiteX116" fmla="*/ 251083 w 693032"/>
                    <a:gd name="connsiteY116" fmla="*/ 93461 h 978874"/>
                    <a:gd name="connsiteX117" fmla="*/ 259579 w 693032"/>
                    <a:gd name="connsiteY117" fmla="*/ 86178 h 978874"/>
                    <a:gd name="connsiteX118" fmla="*/ 270503 w 693032"/>
                    <a:gd name="connsiteY118" fmla="*/ 87392 h 978874"/>
                    <a:gd name="connsiteX119" fmla="*/ 271717 w 693032"/>
                    <a:gd name="connsiteY119" fmla="*/ 94674 h 978874"/>
                    <a:gd name="connsiteX120" fmla="*/ 277786 w 693032"/>
                    <a:gd name="connsiteY120" fmla="*/ 94674 h 978874"/>
                    <a:gd name="connsiteX121" fmla="*/ 282641 w 693032"/>
                    <a:gd name="connsiteY121" fmla="*/ 101957 h 978874"/>
                    <a:gd name="connsiteX122" fmla="*/ 288709 w 693032"/>
                    <a:gd name="connsiteY122" fmla="*/ 101957 h 978874"/>
                    <a:gd name="connsiteX123" fmla="*/ 289923 w 693032"/>
                    <a:gd name="connsiteY123" fmla="*/ 115308 h 978874"/>
                    <a:gd name="connsiteX124" fmla="*/ 282641 w 693032"/>
                    <a:gd name="connsiteY124" fmla="*/ 128660 h 978874"/>
                    <a:gd name="connsiteX125" fmla="*/ 283854 w 693032"/>
                    <a:gd name="connsiteY125" fmla="*/ 135943 h 978874"/>
                    <a:gd name="connsiteX126" fmla="*/ 275358 w 693032"/>
                    <a:gd name="connsiteY126" fmla="*/ 149294 h 978874"/>
                    <a:gd name="connsiteX127" fmla="*/ 310558 w 693032"/>
                    <a:gd name="connsiteY127" fmla="*/ 165073 h 978874"/>
                    <a:gd name="connsiteX128" fmla="*/ 319054 w 693032"/>
                    <a:gd name="connsiteY128" fmla="*/ 162646 h 978874"/>
                    <a:gd name="connsiteX129" fmla="*/ 319054 w 693032"/>
                    <a:gd name="connsiteY129" fmla="*/ 152935 h 978874"/>
                    <a:gd name="connsiteX130" fmla="*/ 334834 w 693032"/>
                    <a:gd name="connsiteY130" fmla="*/ 133515 h 978874"/>
                    <a:gd name="connsiteX131" fmla="*/ 346971 w 693032"/>
                    <a:gd name="connsiteY131" fmla="*/ 133515 h 978874"/>
                    <a:gd name="connsiteX132" fmla="*/ 363964 w 693032"/>
                    <a:gd name="connsiteY132" fmla="*/ 135943 h 978874"/>
                    <a:gd name="connsiteX133" fmla="*/ 384598 w 693032"/>
                    <a:gd name="connsiteY133" fmla="*/ 132301 h 978874"/>
                    <a:gd name="connsiteX134" fmla="*/ 396736 w 693032"/>
                    <a:gd name="connsiteY134" fmla="*/ 121377 h 978874"/>
                    <a:gd name="connsiteX135" fmla="*/ 413728 w 693032"/>
                    <a:gd name="connsiteY135" fmla="*/ 122591 h 978874"/>
                    <a:gd name="connsiteX136" fmla="*/ 419797 w 693032"/>
                    <a:gd name="connsiteY136" fmla="*/ 117736 h 978874"/>
                    <a:gd name="connsiteX137" fmla="*/ 433149 w 693032"/>
                    <a:gd name="connsiteY137" fmla="*/ 126232 h 978874"/>
                    <a:gd name="connsiteX138" fmla="*/ 436790 w 693032"/>
                    <a:gd name="connsiteY138" fmla="*/ 139584 h 978874"/>
                    <a:gd name="connsiteX139" fmla="*/ 448927 w 693032"/>
                    <a:gd name="connsiteY139" fmla="*/ 129874 h 978874"/>
                    <a:gd name="connsiteX140" fmla="*/ 445287 w 693032"/>
                    <a:gd name="connsiteY140" fmla="*/ 118950 h 978874"/>
                    <a:gd name="connsiteX141" fmla="*/ 448927 w 693032"/>
                    <a:gd name="connsiteY141" fmla="*/ 111667 h 978874"/>
                    <a:gd name="connsiteX142" fmla="*/ 445287 w 693032"/>
                    <a:gd name="connsiteY142" fmla="*/ 93461 h 978874"/>
                    <a:gd name="connsiteX143" fmla="*/ 458638 w 693032"/>
                    <a:gd name="connsiteY143" fmla="*/ 80109 h 978874"/>
                    <a:gd name="connsiteX144" fmla="*/ 467134 w 693032"/>
                    <a:gd name="connsiteY144" fmla="*/ 76468 h 978874"/>
                    <a:gd name="connsiteX145" fmla="*/ 490196 w 693032"/>
                    <a:gd name="connsiteY145" fmla="*/ 64330 h 978874"/>
                    <a:gd name="connsiteX146" fmla="*/ 492623 w 693032"/>
                    <a:gd name="connsiteY146" fmla="*/ 42482 h 978874"/>
                    <a:gd name="connsiteX147" fmla="*/ 501120 w 693032"/>
                    <a:gd name="connsiteY147" fmla="*/ 25489 h 978874"/>
                    <a:gd name="connsiteX148" fmla="*/ 573947 w 693032"/>
                    <a:gd name="connsiteY148" fmla="*/ 0 h 978874"/>
                    <a:gd name="connsiteX0" fmla="*/ 385187 w 693032"/>
                    <a:gd name="connsiteY0" fmla="*/ 978874 h 1070314"/>
                    <a:gd name="connsiteX1" fmla="*/ 0 w 693032"/>
                    <a:gd name="connsiteY1" fmla="*/ 778849 h 1070314"/>
                    <a:gd name="connsiteX2" fmla="*/ 8935 w 693032"/>
                    <a:gd name="connsiteY2" fmla="*/ 758000 h 1070314"/>
                    <a:gd name="connsiteX3" fmla="*/ 36245 w 693032"/>
                    <a:gd name="connsiteY3" fmla="*/ 743435 h 1070314"/>
                    <a:gd name="connsiteX4" fmla="*/ 36245 w 693032"/>
                    <a:gd name="connsiteY4" fmla="*/ 727049 h 1070314"/>
                    <a:gd name="connsiteX5" fmla="*/ 48989 w 693032"/>
                    <a:gd name="connsiteY5" fmla="*/ 699739 h 1070314"/>
                    <a:gd name="connsiteX6" fmla="*/ 30783 w 693032"/>
                    <a:gd name="connsiteY6" fmla="*/ 694277 h 1070314"/>
                    <a:gd name="connsiteX7" fmla="*/ 14397 w 693032"/>
                    <a:gd name="connsiteY7" fmla="*/ 672430 h 1070314"/>
                    <a:gd name="connsiteX8" fmla="*/ 16218 w 693032"/>
                    <a:gd name="connsiteY8" fmla="*/ 661506 h 1070314"/>
                    <a:gd name="connsiteX9" fmla="*/ 12576 w 693032"/>
                    <a:gd name="connsiteY9" fmla="*/ 648761 h 1070314"/>
                    <a:gd name="connsiteX10" fmla="*/ 21679 w 693032"/>
                    <a:gd name="connsiteY10" fmla="*/ 636016 h 1070314"/>
                    <a:gd name="connsiteX11" fmla="*/ 36245 w 693032"/>
                    <a:gd name="connsiteY11" fmla="*/ 637837 h 1070314"/>
                    <a:gd name="connsiteX12" fmla="*/ 36245 w 693032"/>
                    <a:gd name="connsiteY12" fmla="*/ 614169 h 1070314"/>
                    <a:gd name="connsiteX13" fmla="*/ 25321 w 693032"/>
                    <a:gd name="connsiteY13" fmla="*/ 610527 h 1070314"/>
                    <a:gd name="connsiteX14" fmla="*/ 27141 w 693032"/>
                    <a:gd name="connsiteY14" fmla="*/ 594141 h 1070314"/>
                    <a:gd name="connsiteX15" fmla="*/ 69017 w 693032"/>
                    <a:gd name="connsiteY15" fmla="*/ 537701 h 1070314"/>
                    <a:gd name="connsiteX16" fmla="*/ 70837 w 693032"/>
                    <a:gd name="connsiteY16" fmla="*/ 512212 h 1070314"/>
                    <a:gd name="connsiteX17" fmla="*/ 54451 w 693032"/>
                    <a:gd name="connsiteY17" fmla="*/ 497646 h 1070314"/>
                    <a:gd name="connsiteX18" fmla="*/ 52631 w 693032"/>
                    <a:gd name="connsiteY18" fmla="*/ 486723 h 1070314"/>
                    <a:gd name="connsiteX19" fmla="*/ 34424 w 693032"/>
                    <a:gd name="connsiteY19" fmla="*/ 481260 h 1070314"/>
                    <a:gd name="connsiteX20" fmla="*/ 31535 w 693032"/>
                    <a:gd name="connsiteY20" fmla="*/ 467928 h 1070314"/>
                    <a:gd name="connsiteX21" fmla="*/ 34060 w 693032"/>
                    <a:gd name="connsiteY21" fmla="*/ 467788 h 1070314"/>
                    <a:gd name="connsiteX22" fmla="*/ 42799 w 693032"/>
                    <a:gd name="connsiteY22" fmla="*/ 461962 h 1070314"/>
                    <a:gd name="connsiteX23" fmla="*/ 44256 w 693032"/>
                    <a:gd name="connsiteY23" fmla="*/ 450309 h 1070314"/>
                    <a:gd name="connsiteX24" fmla="*/ 54451 w 693032"/>
                    <a:gd name="connsiteY24" fmla="*/ 447396 h 1070314"/>
                    <a:gd name="connsiteX25" fmla="*/ 57364 w 693032"/>
                    <a:gd name="connsiteY25" fmla="*/ 435744 h 1070314"/>
                    <a:gd name="connsiteX26" fmla="*/ 74843 w 693032"/>
                    <a:gd name="connsiteY26" fmla="*/ 419722 h 1070314"/>
                    <a:gd name="connsiteX27" fmla="*/ 66104 w 693032"/>
                    <a:gd name="connsiteY27" fmla="*/ 408070 h 1070314"/>
                    <a:gd name="connsiteX28" fmla="*/ 66104 w 693032"/>
                    <a:gd name="connsiteY28" fmla="*/ 399331 h 1070314"/>
                    <a:gd name="connsiteX29" fmla="*/ 77756 w 693032"/>
                    <a:gd name="connsiteY29" fmla="*/ 396418 h 1070314"/>
                    <a:gd name="connsiteX30" fmla="*/ 82126 w 693032"/>
                    <a:gd name="connsiteY30" fmla="*/ 384766 h 1070314"/>
                    <a:gd name="connsiteX31" fmla="*/ 98147 w 693032"/>
                    <a:gd name="connsiteY31" fmla="*/ 378940 h 1070314"/>
                    <a:gd name="connsiteX32" fmla="*/ 103974 w 693032"/>
                    <a:gd name="connsiteY32" fmla="*/ 361461 h 1070314"/>
                    <a:gd name="connsiteX33" fmla="*/ 87952 w 693032"/>
                    <a:gd name="connsiteY33" fmla="*/ 360005 h 1070314"/>
                    <a:gd name="connsiteX34" fmla="*/ 90865 w 693032"/>
                    <a:gd name="connsiteY34" fmla="*/ 343983 h 1070314"/>
                    <a:gd name="connsiteX35" fmla="*/ 112713 w 693032"/>
                    <a:gd name="connsiteY35" fmla="*/ 325048 h 1070314"/>
                    <a:gd name="connsiteX36" fmla="*/ 128734 w 693032"/>
                    <a:gd name="connsiteY36" fmla="*/ 325048 h 1070314"/>
                    <a:gd name="connsiteX37" fmla="*/ 124365 w 693032"/>
                    <a:gd name="connsiteY37" fmla="*/ 300287 h 1070314"/>
                    <a:gd name="connsiteX38" fmla="*/ 131647 w 693032"/>
                    <a:gd name="connsiteY38" fmla="*/ 288635 h 1070314"/>
                    <a:gd name="connsiteX39" fmla="*/ 136017 w 693032"/>
                    <a:gd name="connsiteY39" fmla="*/ 266787 h 1070314"/>
                    <a:gd name="connsiteX40" fmla="*/ 127278 w 693032"/>
                    <a:gd name="connsiteY40" fmla="*/ 242026 h 1070314"/>
                    <a:gd name="connsiteX41" fmla="*/ 133104 w 693032"/>
                    <a:gd name="connsiteY41" fmla="*/ 191048 h 1070314"/>
                    <a:gd name="connsiteX42" fmla="*/ 133216 w 693032"/>
                    <a:gd name="connsiteY42" fmla="*/ 190432 h 1070314"/>
                    <a:gd name="connsiteX43" fmla="*/ 136988 w 693032"/>
                    <a:gd name="connsiteY43" fmla="*/ 194204 h 1070314"/>
                    <a:gd name="connsiteX44" fmla="*/ 152767 w 693032"/>
                    <a:gd name="connsiteY44" fmla="*/ 185707 h 1070314"/>
                    <a:gd name="connsiteX45" fmla="*/ 155195 w 693032"/>
                    <a:gd name="connsiteY45" fmla="*/ 179638 h 1070314"/>
                    <a:gd name="connsiteX46" fmla="*/ 162477 w 693032"/>
                    <a:gd name="connsiteY46" fmla="*/ 172356 h 1070314"/>
                    <a:gd name="connsiteX47" fmla="*/ 189181 w 693032"/>
                    <a:gd name="connsiteY47" fmla="*/ 135943 h 1070314"/>
                    <a:gd name="connsiteX48" fmla="*/ 198891 w 693032"/>
                    <a:gd name="connsiteY48" fmla="*/ 123805 h 1070314"/>
                    <a:gd name="connsiteX49" fmla="*/ 198891 w 693032"/>
                    <a:gd name="connsiteY49" fmla="*/ 112881 h 1070314"/>
                    <a:gd name="connsiteX50" fmla="*/ 192822 w 693032"/>
                    <a:gd name="connsiteY50" fmla="*/ 104384 h 1070314"/>
                    <a:gd name="connsiteX51" fmla="*/ 196463 w 693032"/>
                    <a:gd name="connsiteY51" fmla="*/ 86178 h 1070314"/>
                    <a:gd name="connsiteX52" fmla="*/ 209815 w 693032"/>
                    <a:gd name="connsiteY52" fmla="*/ 89819 h 1070314"/>
                    <a:gd name="connsiteX53" fmla="*/ 221952 w 693032"/>
                    <a:gd name="connsiteY53" fmla="*/ 81323 h 1070314"/>
                    <a:gd name="connsiteX54" fmla="*/ 251083 w 693032"/>
                    <a:gd name="connsiteY54" fmla="*/ 93461 h 1070314"/>
                    <a:gd name="connsiteX55" fmla="*/ 259579 w 693032"/>
                    <a:gd name="connsiteY55" fmla="*/ 86178 h 1070314"/>
                    <a:gd name="connsiteX56" fmla="*/ 270503 w 693032"/>
                    <a:gd name="connsiteY56" fmla="*/ 87392 h 1070314"/>
                    <a:gd name="connsiteX57" fmla="*/ 271717 w 693032"/>
                    <a:gd name="connsiteY57" fmla="*/ 94674 h 1070314"/>
                    <a:gd name="connsiteX58" fmla="*/ 277786 w 693032"/>
                    <a:gd name="connsiteY58" fmla="*/ 94674 h 1070314"/>
                    <a:gd name="connsiteX59" fmla="*/ 282641 w 693032"/>
                    <a:gd name="connsiteY59" fmla="*/ 101957 h 1070314"/>
                    <a:gd name="connsiteX60" fmla="*/ 288709 w 693032"/>
                    <a:gd name="connsiteY60" fmla="*/ 101957 h 1070314"/>
                    <a:gd name="connsiteX61" fmla="*/ 289923 w 693032"/>
                    <a:gd name="connsiteY61" fmla="*/ 115308 h 1070314"/>
                    <a:gd name="connsiteX62" fmla="*/ 282641 w 693032"/>
                    <a:gd name="connsiteY62" fmla="*/ 128660 h 1070314"/>
                    <a:gd name="connsiteX63" fmla="*/ 283854 w 693032"/>
                    <a:gd name="connsiteY63" fmla="*/ 135943 h 1070314"/>
                    <a:gd name="connsiteX64" fmla="*/ 275358 w 693032"/>
                    <a:gd name="connsiteY64" fmla="*/ 149294 h 1070314"/>
                    <a:gd name="connsiteX65" fmla="*/ 310558 w 693032"/>
                    <a:gd name="connsiteY65" fmla="*/ 165073 h 1070314"/>
                    <a:gd name="connsiteX66" fmla="*/ 319054 w 693032"/>
                    <a:gd name="connsiteY66" fmla="*/ 162646 h 1070314"/>
                    <a:gd name="connsiteX67" fmla="*/ 319054 w 693032"/>
                    <a:gd name="connsiteY67" fmla="*/ 152935 h 1070314"/>
                    <a:gd name="connsiteX68" fmla="*/ 334834 w 693032"/>
                    <a:gd name="connsiteY68" fmla="*/ 133515 h 1070314"/>
                    <a:gd name="connsiteX69" fmla="*/ 346971 w 693032"/>
                    <a:gd name="connsiteY69" fmla="*/ 133515 h 1070314"/>
                    <a:gd name="connsiteX70" fmla="*/ 363964 w 693032"/>
                    <a:gd name="connsiteY70" fmla="*/ 135943 h 1070314"/>
                    <a:gd name="connsiteX71" fmla="*/ 384598 w 693032"/>
                    <a:gd name="connsiteY71" fmla="*/ 132301 h 1070314"/>
                    <a:gd name="connsiteX72" fmla="*/ 396736 w 693032"/>
                    <a:gd name="connsiteY72" fmla="*/ 121377 h 1070314"/>
                    <a:gd name="connsiteX73" fmla="*/ 413728 w 693032"/>
                    <a:gd name="connsiteY73" fmla="*/ 122591 h 1070314"/>
                    <a:gd name="connsiteX74" fmla="*/ 419797 w 693032"/>
                    <a:gd name="connsiteY74" fmla="*/ 117736 h 1070314"/>
                    <a:gd name="connsiteX75" fmla="*/ 433149 w 693032"/>
                    <a:gd name="connsiteY75" fmla="*/ 126232 h 1070314"/>
                    <a:gd name="connsiteX76" fmla="*/ 436790 w 693032"/>
                    <a:gd name="connsiteY76" fmla="*/ 139584 h 1070314"/>
                    <a:gd name="connsiteX77" fmla="*/ 448927 w 693032"/>
                    <a:gd name="connsiteY77" fmla="*/ 129874 h 1070314"/>
                    <a:gd name="connsiteX78" fmla="*/ 445287 w 693032"/>
                    <a:gd name="connsiteY78" fmla="*/ 118950 h 1070314"/>
                    <a:gd name="connsiteX79" fmla="*/ 448927 w 693032"/>
                    <a:gd name="connsiteY79" fmla="*/ 111667 h 1070314"/>
                    <a:gd name="connsiteX80" fmla="*/ 445287 w 693032"/>
                    <a:gd name="connsiteY80" fmla="*/ 93461 h 1070314"/>
                    <a:gd name="connsiteX81" fmla="*/ 458638 w 693032"/>
                    <a:gd name="connsiteY81" fmla="*/ 80109 h 1070314"/>
                    <a:gd name="connsiteX82" fmla="*/ 467134 w 693032"/>
                    <a:gd name="connsiteY82" fmla="*/ 76468 h 1070314"/>
                    <a:gd name="connsiteX83" fmla="*/ 490196 w 693032"/>
                    <a:gd name="connsiteY83" fmla="*/ 64330 h 1070314"/>
                    <a:gd name="connsiteX84" fmla="*/ 492623 w 693032"/>
                    <a:gd name="connsiteY84" fmla="*/ 42482 h 1070314"/>
                    <a:gd name="connsiteX85" fmla="*/ 501120 w 693032"/>
                    <a:gd name="connsiteY85" fmla="*/ 25489 h 1070314"/>
                    <a:gd name="connsiteX86" fmla="*/ 573947 w 693032"/>
                    <a:gd name="connsiteY86" fmla="*/ 0 h 1070314"/>
                    <a:gd name="connsiteX87" fmla="*/ 580015 w 693032"/>
                    <a:gd name="connsiteY87" fmla="*/ 4855 h 1070314"/>
                    <a:gd name="connsiteX88" fmla="*/ 607932 w 693032"/>
                    <a:gd name="connsiteY88" fmla="*/ 7283 h 1070314"/>
                    <a:gd name="connsiteX89" fmla="*/ 609146 w 693032"/>
                    <a:gd name="connsiteY89" fmla="*/ 21848 h 1070314"/>
                    <a:gd name="connsiteX90" fmla="*/ 614001 w 693032"/>
                    <a:gd name="connsiteY90" fmla="*/ 30344 h 1070314"/>
                    <a:gd name="connsiteX91" fmla="*/ 618856 w 693032"/>
                    <a:gd name="connsiteY91" fmla="*/ 75254 h 1070314"/>
                    <a:gd name="connsiteX92" fmla="*/ 620070 w 693032"/>
                    <a:gd name="connsiteY92" fmla="*/ 82537 h 1070314"/>
                    <a:gd name="connsiteX93" fmla="*/ 622497 w 693032"/>
                    <a:gd name="connsiteY93" fmla="*/ 89819 h 1070314"/>
                    <a:gd name="connsiteX94" fmla="*/ 634635 w 693032"/>
                    <a:gd name="connsiteY94" fmla="*/ 89819 h 1070314"/>
                    <a:gd name="connsiteX95" fmla="*/ 634635 w 693032"/>
                    <a:gd name="connsiteY95" fmla="*/ 104384 h 1070314"/>
                    <a:gd name="connsiteX96" fmla="*/ 658911 w 693032"/>
                    <a:gd name="connsiteY96" fmla="*/ 121377 h 1070314"/>
                    <a:gd name="connsiteX97" fmla="*/ 671048 w 693032"/>
                    <a:gd name="connsiteY97" fmla="*/ 118950 h 1070314"/>
                    <a:gd name="connsiteX98" fmla="*/ 678331 w 693032"/>
                    <a:gd name="connsiteY98" fmla="*/ 132301 h 1070314"/>
                    <a:gd name="connsiteX99" fmla="*/ 673476 w 693032"/>
                    <a:gd name="connsiteY99" fmla="*/ 150508 h 1070314"/>
                    <a:gd name="connsiteX100" fmla="*/ 678331 w 693032"/>
                    <a:gd name="connsiteY100" fmla="*/ 162646 h 1070314"/>
                    <a:gd name="connsiteX101" fmla="*/ 677117 w 693032"/>
                    <a:gd name="connsiteY101" fmla="*/ 174783 h 1070314"/>
                    <a:gd name="connsiteX102" fmla="*/ 664980 w 693032"/>
                    <a:gd name="connsiteY102" fmla="*/ 180852 h 1070314"/>
                    <a:gd name="connsiteX103" fmla="*/ 664980 w 693032"/>
                    <a:gd name="connsiteY103" fmla="*/ 188135 h 1070314"/>
                    <a:gd name="connsiteX104" fmla="*/ 674690 w 693032"/>
                    <a:gd name="connsiteY104" fmla="*/ 191776 h 1070314"/>
                    <a:gd name="connsiteX105" fmla="*/ 678262 w 693032"/>
                    <a:gd name="connsiteY105" fmla="*/ 213211 h 1070314"/>
                    <a:gd name="connsiteX106" fmla="*/ 631237 w 693032"/>
                    <a:gd name="connsiteY106" fmla="*/ 227461 h 1070314"/>
                    <a:gd name="connsiteX107" fmla="*/ 621041 w 693032"/>
                    <a:gd name="connsiteY107" fmla="*/ 242026 h 1070314"/>
                    <a:gd name="connsiteX108" fmla="*/ 603563 w 693032"/>
                    <a:gd name="connsiteY108" fmla="*/ 237657 h 1070314"/>
                    <a:gd name="connsiteX109" fmla="*/ 580258 w 693032"/>
                    <a:gd name="connsiteY109" fmla="*/ 246396 h 1070314"/>
                    <a:gd name="connsiteX110" fmla="*/ 580258 w 693032"/>
                    <a:gd name="connsiteY110" fmla="*/ 260961 h 1070314"/>
                    <a:gd name="connsiteX111" fmla="*/ 577345 w 693032"/>
                    <a:gd name="connsiteY111" fmla="*/ 281352 h 1070314"/>
                    <a:gd name="connsiteX112" fmla="*/ 548214 w 693032"/>
                    <a:gd name="connsiteY112" fmla="*/ 287178 h 1070314"/>
                    <a:gd name="connsiteX113" fmla="*/ 542388 w 693032"/>
                    <a:gd name="connsiteY113" fmla="*/ 298831 h 1070314"/>
                    <a:gd name="connsiteX114" fmla="*/ 524910 w 693032"/>
                    <a:gd name="connsiteY114" fmla="*/ 317766 h 1070314"/>
                    <a:gd name="connsiteX115" fmla="*/ 520541 w 693032"/>
                    <a:gd name="connsiteY115" fmla="*/ 329418 h 1070314"/>
                    <a:gd name="connsiteX116" fmla="*/ 524910 w 693032"/>
                    <a:gd name="connsiteY116" fmla="*/ 345440 h 1070314"/>
                    <a:gd name="connsiteX117" fmla="*/ 511801 w 693032"/>
                    <a:gd name="connsiteY117" fmla="*/ 365831 h 1070314"/>
                    <a:gd name="connsiteX118" fmla="*/ 508888 w 693032"/>
                    <a:gd name="connsiteY118" fmla="*/ 434288 h 1070314"/>
                    <a:gd name="connsiteX119" fmla="*/ 536562 w 693032"/>
                    <a:gd name="connsiteY119" fmla="*/ 444483 h 1070314"/>
                    <a:gd name="connsiteX120" fmla="*/ 546758 w 693032"/>
                    <a:gd name="connsiteY120" fmla="*/ 457592 h 1070314"/>
                    <a:gd name="connsiteX121" fmla="*/ 559867 w 693032"/>
                    <a:gd name="connsiteY121" fmla="*/ 459049 h 1070314"/>
                    <a:gd name="connsiteX122" fmla="*/ 562780 w 693032"/>
                    <a:gd name="connsiteY122" fmla="*/ 448853 h 1070314"/>
                    <a:gd name="connsiteX123" fmla="*/ 584628 w 693032"/>
                    <a:gd name="connsiteY123" fmla="*/ 460505 h 1070314"/>
                    <a:gd name="connsiteX124" fmla="*/ 607932 w 693032"/>
                    <a:gd name="connsiteY124" fmla="*/ 445940 h 1070314"/>
                    <a:gd name="connsiteX125" fmla="*/ 642889 w 693032"/>
                    <a:gd name="connsiteY125" fmla="*/ 447396 h 1070314"/>
                    <a:gd name="connsiteX126" fmla="*/ 653084 w 693032"/>
                    <a:gd name="connsiteY126" fmla="*/ 461962 h 1070314"/>
                    <a:gd name="connsiteX127" fmla="*/ 655998 w 693032"/>
                    <a:gd name="connsiteY127" fmla="*/ 502744 h 1070314"/>
                    <a:gd name="connsiteX128" fmla="*/ 655998 w 693032"/>
                    <a:gd name="connsiteY128" fmla="*/ 533331 h 1070314"/>
                    <a:gd name="connsiteX129" fmla="*/ 648715 w 693032"/>
                    <a:gd name="connsiteY129" fmla="*/ 542070 h 1070314"/>
                    <a:gd name="connsiteX130" fmla="*/ 625410 w 693032"/>
                    <a:gd name="connsiteY130" fmla="*/ 553723 h 1070314"/>
                    <a:gd name="connsiteX131" fmla="*/ 628324 w 693032"/>
                    <a:gd name="connsiteY131" fmla="*/ 574114 h 1070314"/>
                    <a:gd name="connsiteX132" fmla="*/ 642889 w 693032"/>
                    <a:gd name="connsiteY132" fmla="*/ 588679 h 1070314"/>
                    <a:gd name="connsiteX133" fmla="*/ 642889 w 693032"/>
                    <a:gd name="connsiteY133" fmla="*/ 594505 h 1070314"/>
                    <a:gd name="connsiteX134" fmla="*/ 641432 w 693032"/>
                    <a:gd name="connsiteY134" fmla="*/ 609071 h 1070314"/>
                    <a:gd name="connsiteX135" fmla="*/ 644345 w 693032"/>
                    <a:gd name="connsiteY135" fmla="*/ 625092 h 1070314"/>
                    <a:gd name="connsiteX136" fmla="*/ 618128 w 693032"/>
                    <a:gd name="connsiteY136" fmla="*/ 630919 h 1070314"/>
                    <a:gd name="connsiteX137" fmla="*/ 623954 w 693032"/>
                    <a:gd name="connsiteY137" fmla="*/ 652766 h 1070314"/>
                    <a:gd name="connsiteX138" fmla="*/ 647258 w 693032"/>
                    <a:gd name="connsiteY138" fmla="*/ 654223 h 1070314"/>
                    <a:gd name="connsiteX139" fmla="*/ 654541 w 693032"/>
                    <a:gd name="connsiteY139" fmla="*/ 673158 h 1070314"/>
                    <a:gd name="connsiteX140" fmla="*/ 644345 w 693032"/>
                    <a:gd name="connsiteY140" fmla="*/ 686267 h 1070314"/>
                    <a:gd name="connsiteX141" fmla="*/ 650172 w 693032"/>
                    <a:gd name="connsiteY141" fmla="*/ 706658 h 1070314"/>
                    <a:gd name="connsiteX142" fmla="*/ 647258 w 693032"/>
                    <a:gd name="connsiteY142" fmla="*/ 729962 h 1070314"/>
                    <a:gd name="connsiteX143" fmla="*/ 689862 w 693032"/>
                    <a:gd name="connsiteY143" fmla="*/ 761205 h 1070314"/>
                    <a:gd name="connsiteX144" fmla="*/ 689862 w 693032"/>
                    <a:gd name="connsiteY144" fmla="*/ 776207 h 1070314"/>
                    <a:gd name="connsiteX145" fmla="*/ 693032 w 693032"/>
                    <a:gd name="connsiteY145" fmla="*/ 778849 h 1070314"/>
                    <a:gd name="connsiteX146" fmla="*/ 509672 w 693032"/>
                    <a:gd name="connsiteY146" fmla="*/ 778849 h 1070314"/>
                    <a:gd name="connsiteX147" fmla="*/ 489589 w 693032"/>
                    <a:gd name="connsiteY147" fmla="*/ 774386 h 1070314"/>
                    <a:gd name="connsiteX148" fmla="*/ 476627 w 693032"/>
                    <a:gd name="connsiteY148" fmla="*/ 1070314 h 1070314"/>
                    <a:gd name="connsiteX0" fmla="*/ 0 w 693032"/>
                    <a:gd name="connsiteY0" fmla="*/ 778849 h 1070314"/>
                    <a:gd name="connsiteX1" fmla="*/ 8935 w 693032"/>
                    <a:gd name="connsiteY1" fmla="*/ 758000 h 1070314"/>
                    <a:gd name="connsiteX2" fmla="*/ 36245 w 693032"/>
                    <a:gd name="connsiteY2" fmla="*/ 743435 h 1070314"/>
                    <a:gd name="connsiteX3" fmla="*/ 36245 w 693032"/>
                    <a:gd name="connsiteY3" fmla="*/ 727049 h 1070314"/>
                    <a:gd name="connsiteX4" fmla="*/ 48989 w 693032"/>
                    <a:gd name="connsiteY4" fmla="*/ 699739 h 1070314"/>
                    <a:gd name="connsiteX5" fmla="*/ 30783 w 693032"/>
                    <a:gd name="connsiteY5" fmla="*/ 694277 h 1070314"/>
                    <a:gd name="connsiteX6" fmla="*/ 14397 w 693032"/>
                    <a:gd name="connsiteY6" fmla="*/ 672430 h 1070314"/>
                    <a:gd name="connsiteX7" fmla="*/ 16218 w 693032"/>
                    <a:gd name="connsiteY7" fmla="*/ 661506 h 1070314"/>
                    <a:gd name="connsiteX8" fmla="*/ 12576 w 693032"/>
                    <a:gd name="connsiteY8" fmla="*/ 648761 h 1070314"/>
                    <a:gd name="connsiteX9" fmla="*/ 21679 w 693032"/>
                    <a:gd name="connsiteY9" fmla="*/ 636016 h 1070314"/>
                    <a:gd name="connsiteX10" fmla="*/ 36245 w 693032"/>
                    <a:gd name="connsiteY10" fmla="*/ 637837 h 1070314"/>
                    <a:gd name="connsiteX11" fmla="*/ 36245 w 693032"/>
                    <a:gd name="connsiteY11" fmla="*/ 614169 h 1070314"/>
                    <a:gd name="connsiteX12" fmla="*/ 25321 w 693032"/>
                    <a:gd name="connsiteY12" fmla="*/ 610527 h 1070314"/>
                    <a:gd name="connsiteX13" fmla="*/ 27141 w 693032"/>
                    <a:gd name="connsiteY13" fmla="*/ 594141 h 1070314"/>
                    <a:gd name="connsiteX14" fmla="*/ 69017 w 693032"/>
                    <a:gd name="connsiteY14" fmla="*/ 537701 h 1070314"/>
                    <a:gd name="connsiteX15" fmla="*/ 70837 w 693032"/>
                    <a:gd name="connsiteY15" fmla="*/ 512212 h 1070314"/>
                    <a:gd name="connsiteX16" fmla="*/ 54451 w 693032"/>
                    <a:gd name="connsiteY16" fmla="*/ 497646 h 1070314"/>
                    <a:gd name="connsiteX17" fmla="*/ 52631 w 693032"/>
                    <a:gd name="connsiteY17" fmla="*/ 486723 h 1070314"/>
                    <a:gd name="connsiteX18" fmla="*/ 34424 w 693032"/>
                    <a:gd name="connsiteY18" fmla="*/ 481260 h 1070314"/>
                    <a:gd name="connsiteX19" fmla="*/ 31535 w 693032"/>
                    <a:gd name="connsiteY19" fmla="*/ 467928 h 1070314"/>
                    <a:gd name="connsiteX20" fmla="*/ 34060 w 693032"/>
                    <a:gd name="connsiteY20" fmla="*/ 467788 h 1070314"/>
                    <a:gd name="connsiteX21" fmla="*/ 42799 w 693032"/>
                    <a:gd name="connsiteY21" fmla="*/ 461962 h 1070314"/>
                    <a:gd name="connsiteX22" fmla="*/ 44256 w 693032"/>
                    <a:gd name="connsiteY22" fmla="*/ 450309 h 1070314"/>
                    <a:gd name="connsiteX23" fmla="*/ 54451 w 693032"/>
                    <a:gd name="connsiteY23" fmla="*/ 447396 h 1070314"/>
                    <a:gd name="connsiteX24" fmla="*/ 57364 w 693032"/>
                    <a:gd name="connsiteY24" fmla="*/ 435744 h 1070314"/>
                    <a:gd name="connsiteX25" fmla="*/ 74843 w 693032"/>
                    <a:gd name="connsiteY25" fmla="*/ 419722 h 1070314"/>
                    <a:gd name="connsiteX26" fmla="*/ 66104 w 693032"/>
                    <a:gd name="connsiteY26" fmla="*/ 408070 h 1070314"/>
                    <a:gd name="connsiteX27" fmla="*/ 66104 w 693032"/>
                    <a:gd name="connsiteY27" fmla="*/ 399331 h 1070314"/>
                    <a:gd name="connsiteX28" fmla="*/ 77756 w 693032"/>
                    <a:gd name="connsiteY28" fmla="*/ 396418 h 1070314"/>
                    <a:gd name="connsiteX29" fmla="*/ 82126 w 693032"/>
                    <a:gd name="connsiteY29" fmla="*/ 384766 h 1070314"/>
                    <a:gd name="connsiteX30" fmla="*/ 98147 w 693032"/>
                    <a:gd name="connsiteY30" fmla="*/ 378940 h 1070314"/>
                    <a:gd name="connsiteX31" fmla="*/ 103974 w 693032"/>
                    <a:gd name="connsiteY31" fmla="*/ 361461 h 1070314"/>
                    <a:gd name="connsiteX32" fmla="*/ 87952 w 693032"/>
                    <a:gd name="connsiteY32" fmla="*/ 360005 h 1070314"/>
                    <a:gd name="connsiteX33" fmla="*/ 90865 w 693032"/>
                    <a:gd name="connsiteY33" fmla="*/ 343983 h 1070314"/>
                    <a:gd name="connsiteX34" fmla="*/ 112713 w 693032"/>
                    <a:gd name="connsiteY34" fmla="*/ 325048 h 1070314"/>
                    <a:gd name="connsiteX35" fmla="*/ 128734 w 693032"/>
                    <a:gd name="connsiteY35" fmla="*/ 325048 h 1070314"/>
                    <a:gd name="connsiteX36" fmla="*/ 124365 w 693032"/>
                    <a:gd name="connsiteY36" fmla="*/ 300287 h 1070314"/>
                    <a:gd name="connsiteX37" fmla="*/ 131647 w 693032"/>
                    <a:gd name="connsiteY37" fmla="*/ 288635 h 1070314"/>
                    <a:gd name="connsiteX38" fmla="*/ 136017 w 693032"/>
                    <a:gd name="connsiteY38" fmla="*/ 266787 h 1070314"/>
                    <a:gd name="connsiteX39" fmla="*/ 127278 w 693032"/>
                    <a:gd name="connsiteY39" fmla="*/ 242026 h 1070314"/>
                    <a:gd name="connsiteX40" fmla="*/ 133104 w 693032"/>
                    <a:gd name="connsiteY40" fmla="*/ 191048 h 1070314"/>
                    <a:gd name="connsiteX41" fmla="*/ 133216 w 693032"/>
                    <a:gd name="connsiteY41" fmla="*/ 190432 h 1070314"/>
                    <a:gd name="connsiteX42" fmla="*/ 136988 w 693032"/>
                    <a:gd name="connsiteY42" fmla="*/ 194204 h 1070314"/>
                    <a:gd name="connsiteX43" fmla="*/ 152767 w 693032"/>
                    <a:gd name="connsiteY43" fmla="*/ 185707 h 1070314"/>
                    <a:gd name="connsiteX44" fmla="*/ 155195 w 693032"/>
                    <a:gd name="connsiteY44" fmla="*/ 179638 h 1070314"/>
                    <a:gd name="connsiteX45" fmla="*/ 162477 w 693032"/>
                    <a:gd name="connsiteY45" fmla="*/ 172356 h 1070314"/>
                    <a:gd name="connsiteX46" fmla="*/ 189181 w 693032"/>
                    <a:gd name="connsiteY46" fmla="*/ 135943 h 1070314"/>
                    <a:gd name="connsiteX47" fmla="*/ 198891 w 693032"/>
                    <a:gd name="connsiteY47" fmla="*/ 123805 h 1070314"/>
                    <a:gd name="connsiteX48" fmla="*/ 198891 w 693032"/>
                    <a:gd name="connsiteY48" fmla="*/ 112881 h 1070314"/>
                    <a:gd name="connsiteX49" fmla="*/ 192822 w 693032"/>
                    <a:gd name="connsiteY49" fmla="*/ 104384 h 1070314"/>
                    <a:gd name="connsiteX50" fmla="*/ 196463 w 693032"/>
                    <a:gd name="connsiteY50" fmla="*/ 86178 h 1070314"/>
                    <a:gd name="connsiteX51" fmla="*/ 209815 w 693032"/>
                    <a:gd name="connsiteY51" fmla="*/ 89819 h 1070314"/>
                    <a:gd name="connsiteX52" fmla="*/ 221952 w 693032"/>
                    <a:gd name="connsiteY52" fmla="*/ 81323 h 1070314"/>
                    <a:gd name="connsiteX53" fmla="*/ 251083 w 693032"/>
                    <a:gd name="connsiteY53" fmla="*/ 93461 h 1070314"/>
                    <a:gd name="connsiteX54" fmla="*/ 259579 w 693032"/>
                    <a:gd name="connsiteY54" fmla="*/ 86178 h 1070314"/>
                    <a:gd name="connsiteX55" fmla="*/ 270503 w 693032"/>
                    <a:gd name="connsiteY55" fmla="*/ 87392 h 1070314"/>
                    <a:gd name="connsiteX56" fmla="*/ 271717 w 693032"/>
                    <a:gd name="connsiteY56" fmla="*/ 94674 h 1070314"/>
                    <a:gd name="connsiteX57" fmla="*/ 277786 w 693032"/>
                    <a:gd name="connsiteY57" fmla="*/ 94674 h 1070314"/>
                    <a:gd name="connsiteX58" fmla="*/ 282641 w 693032"/>
                    <a:gd name="connsiteY58" fmla="*/ 101957 h 1070314"/>
                    <a:gd name="connsiteX59" fmla="*/ 288709 w 693032"/>
                    <a:gd name="connsiteY59" fmla="*/ 101957 h 1070314"/>
                    <a:gd name="connsiteX60" fmla="*/ 289923 w 693032"/>
                    <a:gd name="connsiteY60" fmla="*/ 115308 h 1070314"/>
                    <a:gd name="connsiteX61" fmla="*/ 282641 w 693032"/>
                    <a:gd name="connsiteY61" fmla="*/ 128660 h 1070314"/>
                    <a:gd name="connsiteX62" fmla="*/ 283854 w 693032"/>
                    <a:gd name="connsiteY62" fmla="*/ 135943 h 1070314"/>
                    <a:gd name="connsiteX63" fmla="*/ 275358 w 693032"/>
                    <a:gd name="connsiteY63" fmla="*/ 149294 h 1070314"/>
                    <a:gd name="connsiteX64" fmla="*/ 310558 w 693032"/>
                    <a:gd name="connsiteY64" fmla="*/ 165073 h 1070314"/>
                    <a:gd name="connsiteX65" fmla="*/ 319054 w 693032"/>
                    <a:gd name="connsiteY65" fmla="*/ 162646 h 1070314"/>
                    <a:gd name="connsiteX66" fmla="*/ 319054 w 693032"/>
                    <a:gd name="connsiteY66" fmla="*/ 152935 h 1070314"/>
                    <a:gd name="connsiteX67" fmla="*/ 334834 w 693032"/>
                    <a:gd name="connsiteY67" fmla="*/ 133515 h 1070314"/>
                    <a:gd name="connsiteX68" fmla="*/ 346971 w 693032"/>
                    <a:gd name="connsiteY68" fmla="*/ 133515 h 1070314"/>
                    <a:gd name="connsiteX69" fmla="*/ 363964 w 693032"/>
                    <a:gd name="connsiteY69" fmla="*/ 135943 h 1070314"/>
                    <a:gd name="connsiteX70" fmla="*/ 384598 w 693032"/>
                    <a:gd name="connsiteY70" fmla="*/ 132301 h 1070314"/>
                    <a:gd name="connsiteX71" fmla="*/ 396736 w 693032"/>
                    <a:gd name="connsiteY71" fmla="*/ 121377 h 1070314"/>
                    <a:gd name="connsiteX72" fmla="*/ 413728 w 693032"/>
                    <a:gd name="connsiteY72" fmla="*/ 122591 h 1070314"/>
                    <a:gd name="connsiteX73" fmla="*/ 419797 w 693032"/>
                    <a:gd name="connsiteY73" fmla="*/ 117736 h 1070314"/>
                    <a:gd name="connsiteX74" fmla="*/ 433149 w 693032"/>
                    <a:gd name="connsiteY74" fmla="*/ 126232 h 1070314"/>
                    <a:gd name="connsiteX75" fmla="*/ 436790 w 693032"/>
                    <a:gd name="connsiteY75" fmla="*/ 139584 h 1070314"/>
                    <a:gd name="connsiteX76" fmla="*/ 448927 w 693032"/>
                    <a:gd name="connsiteY76" fmla="*/ 129874 h 1070314"/>
                    <a:gd name="connsiteX77" fmla="*/ 445287 w 693032"/>
                    <a:gd name="connsiteY77" fmla="*/ 118950 h 1070314"/>
                    <a:gd name="connsiteX78" fmla="*/ 448927 w 693032"/>
                    <a:gd name="connsiteY78" fmla="*/ 111667 h 1070314"/>
                    <a:gd name="connsiteX79" fmla="*/ 445287 w 693032"/>
                    <a:gd name="connsiteY79" fmla="*/ 93461 h 1070314"/>
                    <a:gd name="connsiteX80" fmla="*/ 458638 w 693032"/>
                    <a:gd name="connsiteY80" fmla="*/ 80109 h 1070314"/>
                    <a:gd name="connsiteX81" fmla="*/ 467134 w 693032"/>
                    <a:gd name="connsiteY81" fmla="*/ 76468 h 1070314"/>
                    <a:gd name="connsiteX82" fmla="*/ 490196 w 693032"/>
                    <a:gd name="connsiteY82" fmla="*/ 64330 h 1070314"/>
                    <a:gd name="connsiteX83" fmla="*/ 492623 w 693032"/>
                    <a:gd name="connsiteY83" fmla="*/ 42482 h 1070314"/>
                    <a:gd name="connsiteX84" fmla="*/ 501120 w 693032"/>
                    <a:gd name="connsiteY84" fmla="*/ 25489 h 1070314"/>
                    <a:gd name="connsiteX85" fmla="*/ 573947 w 693032"/>
                    <a:gd name="connsiteY85" fmla="*/ 0 h 1070314"/>
                    <a:gd name="connsiteX86" fmla="*/ 580015 w 693032"/>
                    <a:gd name="connsiteY86" fmla="*/ 4855 h 1070314"/>
                    <a:gd name="connsiteX87" fmla="*/ 607932 w 693032"/>
                    <a:gd name="connsiteY87" fmla="*/ 7283 h 1070314"/>
                    <a:gd name="connsiteX88" fmla="*/ 609146 w 693032"/>
                    <a:gd name="connsiteY88" fmla="*/ 21848 h 1070314"/>
                    <a:gd name="connsiteX89" fmla="*/ 614001 w 693032"/>
                    <a:gd name="connsiteY89" fmla="*/ 30344 h 1070314"/>
                    <a:gd name="connsiteX90" fmla="*/ 618856 w 693032"/>
                    <a:gd name="connsiteY90" fmla="*/ 75254 h 1070314"/>
                    <a:gd name="connsiteX91" fmla="*/ 620070 w 693032"/>
                    <a:gd name="connsiteY91" fmla="*/ 82537 h 1070314"/>
                    <a:gd name="connsiteX92" fmla="*/ 622497 w 693032"/>
                    <a:gd name="connsiteY92" fmla="*/ 89819 h 1070314"/>
                    <a:gd name="connsiteX93" fmla="*/ 634635 w 693032"/>
                    <a:gd name="connsiteY93" fmla="*/ 89819 h 1070314"/>
                    <a:gd name="connsiteX94" fmla="*/ 634635 w 693032"/>
                    <a:gd name="connsiteY94" fmla="*/ 104384 h 1070314"/>
                    <a:gd name="connsiteX95" fmla="*/ 658911 w 693032"/>
                    <a:gd name="connsiteY95" fmla="*/ 121377 h 1070314"/>
                    <a:gd name="connsiteX96" fmla="*/ 671048 w 693032"/>
                    <a:gd name="connsiteY96" fmla="*/ 118950 h 1070314"/>
                    <a:gd name="connsiteX97" fmla="*/ 678331 w 693032"/>
                    <a:gd name="connsiteY97" fmla="*/ 132301 h 1070314"/>
                    <a:gd name="connsiteX98" fmla="*/ 673476 w 693032"/>
                    <a:gd name="connsiteY98" fmla="*/ 150508 h 1070314"/>
                    <a:gd name="connsiteX99" fmla="*/ 678331 w 693032"/>
                    <a:gd name="connsiteY99" fmla="*/ 162646 h 1070314"/>
                    <a:gd name="connsiteX100" fmla="*/ 677117 w 693032"/>
                    <a:gd name="connsiteY100" fmla="*/ 174783 h 1070314"/>
                    <a:gd name="connsiteX101" fmla="*/ 664980 w 693032"/>
                    <a:gd name="connsiteY101" fmla="*/ 180852 h 1070314"/>
                    <a:gd name="connsiteX102" fmla="*/ 664980 w 693032"/>
                    <a:gd name="connsiteY102" fmla="*/ 188135 h 1070314"/>
                    <a:gd name="connsiteX103" fmla="*/ 674690 w 693032"/>
                    <a:gd name="connsiteY103" fmla="*/ 191776 h 1070314"/>
                    <a:gd name="connsiteX104" fmla="*/ 678262 w 693032"/>
                    <a:gd name="connsiteY104" fmla="*/ 213211 h 1070314"/>
                    <a:gd name="connsiteX105" fmla="*/ 631237 w 693032"/>
                    <a:gd name="connsiteY105" fmla="*/ 227461 h 1070314"/>
                    <a:gd name="connsiteX106" fmla="*/ 621041 w 693032"/>
                    <a:gd name="connsiteY106" fmla="*/ 242026 h 1070314"/>
                    <a:gd name="connsiteX107" fmla="*/ 603563 w 693032"/>
                    <a:gd name="connsiteY107" fmla="*/ 237657 h 1070314"/>
                    <a:gd name="connsiteX108" fmla="*/ 580258 w 693032"/>
                    <a:gd name="connsiteY108" fmla="*/ 246396 h 1070314"/>
                    <a:gd name="connsiteX109" fmla="*/ 580258 w 693032"/>
                    <a:gd name="connsiteY109" fmla="*/ 260961 h 1070314"/>
                    <a:gd name="connsiteX110" fmla="*/ 577345 w 693032"/>
                    <a:gd name="connsiteY110" fmla="*/ 281352 h 1070314"/>
                    <a:gd name="connsiteX111" fmla="*/ 548214 w 693032"/>
                    <a:gd name="connsiteY111" fmla="*/ 287178 h 1070314"/>
                    <a:gd name="connsiteX112" fmla="*/ 542388 w 693032"/>
                    <a:gd name="connsiteY112" fmla="*/ 298831 h 1070314"/>
                    <a:gd name="connsiteX113" fmla="*/ 524910 w 693032"/>
                    <a:gd name="connsiteY113" fmla="*/ 317766 h 1070314"/>
                    <a:gd name="connsiteX114" fmla="*/ 520541 w 693032"/>
                    <a:gd name="connsiteY114" fmla="*/ 329418 h 1070314"/>
                    <a:gd name="connsiteX115" fmla="*/ 524910 w 693032"/>
                    <a:gd name="connsiteY115" fmla="*/ 345440 h 1070314"/>
                    <a:gd name="connsiteX116" fmla="*/ 511801 w 693032"/>
                    <a:gd name="connsiteY116" fmla="*/ 365831 h 1070314"/>
                    <a:gd name="connsiteX117" fmla="*/ 508888 w 693032"/>
                    <a:gd name="connsiteY117" fmla="*/ 434288 h 1070314"/>
                    <a:gd name="connsiteX118" fmla="*/ 536562 w 693032"/>
                    <a:gd name="connsiteY118" fmla="*/ 444483 h 1070314"/>
                    <a:gd name="connsiteX119" fmla="*/ 546758 w 693032"/>
                    <a:gd name="connsiteY119" fmla="*/ 457592 h 1070314"/>
                    <a:gd name="connsiteX120" fmla="*/ 559867 w 693032"/>
                    <a:gd name="connsiteY120" fmla="*/ 459049 h 1070314"/>
                    <a:gd name="connsiteX121" fmla="*/ 562780 w 693032"/>
                    <a:gd name="connsiteY121" fmla="*/ 448853 h 1070314"/>
                    <a:gd name="connsiteX122" fmla="*/ 584628 w 693032"/>
                    <a:gd name="connsiteY122" fmla="*/ 460505 h 1070314"/>
                    <a:gd name="connsiteX123" fmla="*/ 607932 w 693032"/>
                    <a:gd name="connsiteY123" fmla="*/ 445940 h 1070314"/>
                    <a:gd name="connsiteX124" fmla="*/ 642889 w 693032"/>
                    <a:gd name="connsiteY124" fmla="*/ 447396 h 1070314"/>
                    <a:gd name="connsiteX125" fmla="*/ 653084 w 693032"/>
                    <a:gd name="connsiteY125" fmla="*/ 461962 h 1070314"/>
                    <a:gd name="connsiteX126" fmla="*/ 655998 w 693032"/>
                    <a:gd name="connsiteY126" fmla="*/ 502744 h 1070314"/>
                    <a:gd name="connsiteX127" fmla="*/ 655998 w 693032"/>
                    <a:gd name="connsiteY127" fmla="*/ 533331 h 1070314"/>
                    <a:gd name="connsiteX128" fmla="*/ 648715 w 693032"/>
                    <a:gd name="connsiteY128" fmla="*/ 542070 h 1070314"/>
                    <a:gd name="connsiteX129" fmla="*/ 625410 w 693032"/>
                    <a:gd name="connsiteY129" fmla="*/ 553723 h 1070314"/>
                    <a:gd name="connsiteX130" fmla="*/ 628324 w 693032"/>
                    <a:gd name="connsiteY130" fmla="*/ 574114 h 1070314"/>
                    <a:gd name="connsiteX131" fmla="*/ 642889 w 693032"/>
                    <a:gd name="connsiteY131" fmla="*/ 588679 h 1070314"/>
                    <a:gd name="connsiteX132" fmla="*/ 642889 w 693032"/>
                    <a:gd name="connsiteY132" fmla="*/ 594505 h 1070314"/>
                    <a:gd name="connsiteX133" fmla="*/ 641432 w 693032"/>
                    <a:gd name="connsiteY133" fmla="*/ 609071 h 1070314"/>
                    <a:gd name="connsiteX134" fmla="*/ 644345 w 693032"/>
                    <a:gd name="connsiteY134" fmla="*/ 625092 h 1070314"/>
                    <a:gd name="connsiteX135" fmla="*/ 618128 w 693032"/>
                    <a:gd name="connsiteY135" fmla="*/ 630919 h 1070314"/>
                    <a:gd name="connsiteX136" fmla="*/ 623954 w 693032"/>
                    <a:gd name="connsiteY136" fmla="*/ 652766 h 1070314"/>
                    <a:gd name="connsiteX137" fmla="*/ 647258 w 693032"/>
                    <a:gd name="connsiteY137" fmla="*/ 654223 h 1070314"/>
                    <a:gd name="connsiteX138" fmla="*/ 654541 w 693032"/>
                    <a:gd name="connsiteY138" fmla="*/ 673158 h 1070314"/>
                    <a:gd name="connsiteX139" fmla="*/ 644345 w 693032"/>
                    <a:gd name="connsiteY139" fmla="*/ 686267 h 1070314"/>
                    <a:gd name="connsiteX140" fmla="*/ 650172 w 693032"/>
                    <a:gd name="connsiteY140" fmla="*/ 706658 h 1070314"/>
                    <a:gd name="connsiteX141" fmla="*/ 647258 w 693032"/>
                    <a:gd name="connsiteY141" fmla="*/ 729962 h 1070314"/>
                    <a:gd name="connsiteX142" fmla="*/ 689862 w 693032"/>
                    <a:gd name="connsiteY142" fmla="*/ 761205 h 1070314"/>
                    <a:gd name="connsiteX143" fmla="*/ 689862 w 693032"/>
                    <a:gd name="connsiteY143" fmla="*/ 776207 h 1070314"/>
                    <a:gd name="connsiteX144" fmla="*/ 693032 w 693032"/>
                    <a:gd name="connsiteY144" fmla="*/ 778849 h 1070314"/>
                    <a:gd name="connsiteX145" fmla="*/ 509672 w 693032"/>
                    <a:gd name="connsiteY145" fmla="*/ 778849 h 1070314"/>
                    <a:gd name="connsiteX146" fmla="*/ 489589 w 693032"/>
                    <a:gd name="connsiteY146" fmla="*/ 774386 h 1070314"/>
                    <a:gd name="connsiteX147" fmla="*/ 476627 w 693032"/>
                    <a:gd name="connsiteY147" fmla="*/ 1070314 h 1070314"/>
                    <a:gd name="connsiteX0" fmla="*/ 0 w 693032"/>
                    <a:gd name="connsiteY0" fmla="*/ 778849 h 1070314"/>
                    <a:gd name="connsiteX1" fmla="*/ 8935 w 693032"/>
                    <a:gd name="connsiteY1" fmla="*/ 758000 h 1070314"/>
                    <a:gd name="connsiteX2" fmla="*/ 36245 w 693032"/>
                    <a:gd name="connsiteY2" fmla="*/ 743435 h 1070314"/>
                    <a:gd name="connsiteX3" fmla="*/ 36245 w 693032"/>
                    <a:gd name="connsiteY3" fmla="*/ 727049 h 1070314"/>
                    <a:gd name="connsiteX4" fmla="*/ 48989 w 693032"/>
                    <a:gd name="connsiteY4" fmla="*/ 699739 h 1070314"/>
                    <a:gd name="connsiteX5" fmla="*/ 30783 w 693032"/>
                    <a:gd name="connsiteY5" fmla="*/ 694277 h 1070314"/>
                    <a:gd name="connsiteX6" fmla="*/ 14397 w 693032"/>
                    <a:gd name="connsiteY6" fmla="*/ 672430 h 1070314"/>
                    <a:gd name="connsiteX7" fmla="*/ 16218 w 693032"/>
                    <a:gd name="connsiteY7" fmla="*/ 661506 h 1070314"/>
                    <a:gd name="connsiteX8" fmla="*/ 12576 w 693032"/>
                    <a:gd name="connsiteY8" fmla="*/ 648761 h 1070314"/>
                    <a:gd name="connsiteX9" fmla="*/ 21679 w 693032"/>
                    <a:gd name="connsiteY9" fmla="*/ 636016 h 1070314"/>
                    <a:gd name="connsiteX10" fmla="*/ 36245 w 693032"/>
                    <a:gd name="connsiteY10" fmla="*/ 637837 h 1070314"/>
                    <a:gd name="connsiteX11" fmla="*/ 36245 w 693032"/>
                    <a:gd name="connsiteY11" fmla="*/ 614169 h 1070314"/>
                    <a:gd name="connsiteX12" fmla="*/ 25321 w 693032"/>
                    <a:gd name="connsiteY12" fmla="*/ 610527 h 1070314"/>
                    <a:gd name="connsiteX13" fmla="*/ 27141 w 693032"/>
                    <a:gd name="connsiteY13" fmla="*/ 594141 h 1070314"/>
                    <a:gd name="connsiteX14" fmla="*/ 69017 w 693032"/>
                    <a:gd name="connsiteY14" fmla="*/ 537701 h 1070314"/>
                    <a:gd name="connsiteX15" fmla="*/ 70837 w 693032"/>
                    <a:gd name="connsiteY15" fmla="*/ 512212 h 1070314"/>
                    <a:gd name="connsiteX16" fmla="*/ 54451 w 693032"/>
                    <a:gd name="connsiteY16" fmla="*/ 497646 h 1070314"/>
                    <a:gd name="connsiteX17" fmla="*/ 52631 w 693032"/>
                    <a:gd name="connsiteY17" fmla="*/ 486723 h 1070314"/>
                    <a:gd name="connsiteX18" fmla="*/ 34424 w 693032"/>
                    <a:gd name="connsiteY18" fmla="*/ 481260 h 1070314"/>
                    <a:gd name="connsiteX19" fmla="*/ 31535 w 693032"/>
                    <a:gd name="connsiteY19" fmla="*/ 467928 h 1070314"/>
                    <a:gd name="connsiteX20" fmla="*/ 34060 w 693032"/>
                    <a:gd name="connsiteY20" fmla="*/ 467788 h 1070314"/>
                    <a:gd name="connsiteX21" fmla="*/ 42799 w 693032"/>
                    <a:gd name="connsiteY21" fmla="*/ 461962 h 1070314"/>
                    <a:gd name="connsiteX22" fmla="*/ 44256 w 693032"/>
                    <a:gd name="connsiteY22" fmla="*/ 450309 h 1070314"/>
                    <a:gd name="connsiteX23" fmla="*/ 54451 w 693032"/>
                    <a:gd name="connsiteY23" fmla="*/ 447396 h 1070314"/>
                    <a:gd name="connsiteX24" fmla="*/ 57364 w 693032"/>
                    <a:gd name="connsiteY24" fmla="*/ 435744 h 1070314"/>
                    <a:gd name="connsiteX25" fmla="*/ 74843 w 693032"/>
                    <a:gd name="connsiteY25" fmla="*/ 419722 h 1070314"/>
                    <a:gd name="connsiteX26" fmla="*/ 66104 w 693032"/>
                    <a:gd name="connsiteY26" fmla="*/ 408070 h 1070314"/>
                    <a:gd name="connsiteX27" fmla="*/ 66104 w 693032"/>
                    <a:gd name="connsiteY27" fmla="*/ 399331 h 1070314"/>
                    <a:gd name="connsiteX28" fmla="*/ 77756 w 693032"/>
                    <a:gd name="connsiteY28" fmla="*/ 396418 h 1070314"/>
                    <a:gd name="connsiteX29" fmla="*/ 82126 w 693032"/>
                    <a:gd name="connsiteY29" fmla="*/ 384766 h 1070314"/>
                    <a:gd name="connsiteX30" fmla="*/ 98147 w 693032"/>
                    <a:gd name="connsiteY30" fmla="*/ 378940 h 1070314"/>
                    <a:gd name="connsiteX31" fmla="*/ 103974 w 693032"/>
                    <a:gd name="connsiteY31" fmla="*/ 361461 h 1070314"/>
                    <a:gd name="connsiteX32" fmla="*/ 87952 w 693032"/>
                    <a:gd name="connsiteY32" fmla="*/ 360005 h 1070314"/>
                    <a:gd name="connsiteX33" fmla="*/ 90865 w 693032"/>
                    <a:gd name="connsiteY33" fmla="*/ 343983 h 1070314"/>
                    <a:gd name="connsiteX34" fmla="*/ 112713 w 693032"/>
                    <a:gd name="connsiteY34" fmla="*/ 325048 h 1070314"/>
                    <a:gd name="connsiteX35" fmla="*/ 128734 w 693032"/>
                    <a:gd name="connsiteY35" fmla="*/ 325048 h 1070314"/>
                    <a:gd name="connsiteX36" fmla="*/ 124365 w 693032"/>
                    <a:gd name="connsiteY36" fmla="*/ 300287 h 1070314"/>
                    <a:gd name="connsiteX37" fmla="*/ 131647 w 693032"/>
                    <a:gd name="connsiteY37" fmla="*/ 288635 h 1070314"/>
                    <a:gd name="connsiteX38" fmla="*/ 136017 w 693032"/>
                    <a:gd name="connsiteY38" fmla="*/ 266787 h 1070314"/>
                    <a:gd name="connsiteX39" fmla="*/ 127278 w 693032"/>
                    <a:gd name="connsiteY39" fmla="*/ 242026 h 1070314"/>
                    <a:gd name="connsiteX40" fmla="*/ 133104 w 693032"/>
                    <a:gd name="connsiteY40" fmla="*/ 191048 h 1070314"/>
                    <a:gd name="connsiteX41" fmla="*/ 133216 w 693032"/>
                    <a:gd name="connsiteY41" fmla="*/ 190432 h 1070314"/>
                    <a:gd name="connsiteX42" fmla="*/ 136988 w 693032"/>
                    <a:gd name="connsiteY42" fmla="*/ 194204 h 1070314"/>
                    <a:gd name="connsiteX43" fmla="*/ 152767 w 693032"/>
                    <a:gd name="connsiteY43" fmla="*/ 185707 h 1070314"/>
                    <a:gd name="connsiteX44" fmla="*/ 155195 w 693032"/>
                    <a:gd name="connsiteY44" fmla="*/ 179638 h 1070314"/>
                    <a:gd name="connsiteX45" fmla="*/ 162477 w 693032"/>
                    <a:gd name="connsiteY45" fmla="*/ 172356 h 1070314"/>
                    <a:gd name="connsiteX46" fmla="*/ 189181 w 693032"/>
                    <a:gd name="connsiteY46" fmla="*/ 135943 h 1070314"/>
                    <a:gd name="connsiteX47" fmla="*/ 198891 w 693032"/>
                    <a:gd name="connsiteY47" fmla="*/ 123805 h 1070314"/>
                    <a:gd name="connsiteX48" fmla="*/ 198891 w 693032"/>
                    <a:gd name="connsiteY48" fmla="*/ 112881 h 1070314"/>
                    <a:gd name="connsiteX49" fmla="*/ 192822 w 693032"/>
                    <a:gd name="connsiteY49" fmla="*/ 104384 h 1070314"/>
                    <a:gd name="connsiteX50" fmla="*/ 196463 w 693032"/>
                    <a:gd name="connsiteY50" fmla="*/ 86178 h 1070314"/>
                    <a:gd name="connsiteX51" fmla="*/ 209815 w 693032"/>
                    <a:gd name="connsiteY51" fmla="*/ 89819 h 1070314"/>
                    <a:gd name="connsiteX52" fmla="*/ 221952 w 693032"/>
                    <a:gd name="connsiteY52" fmla="*/ 81323 h 1070314"/>
                    <a:gd name="connsiteX53" fmla="*/ 251083 w 693032"/>
                    <a:gd name="connsiteY53" fmla="*/ 93461 h 1070314"/>
                    <a:gd name="connsiteX54" fmla="*/ 259579 w 693032"/>
                    <a:gd name="connsiteY54" fmla="*/ 86178 h 1070314"/>
                    <a:gd name="connsiteX55" fmla="*/ 270503 w 693032"/>
                    <a:gd name="connsiteY55" fmla="*/ 87392 h 1070314"/>
                    <a:gd name="connsiteX56" fmla="*/ 271717 w 693032"/>
                    <a:gd name="connsiteY56" fmla="*/ 94674 h 1070314"/>
                    <a:gd name="connsiteX57" fmla="*/ 277786 w 693032"/>
                    <a:gd name="connsiteY57" fmla="*/ 94674 h 1070314"/>
                    <a:gd name="connsiteX58" fmla="*/ 282641 w 693032"/>
                    <a:gd name="connsiteY58" fmla="*/ 101957 h 1070314"/>
                    <a:gd name="connsiteX59" fmla="*/ 288709 w 693032"/>
                    <a:gd name="connsiteY59" fmla="*/ 101957 h 1070314"/>
                    <a:gd name="connsiteX60" fmla="*/ 289923 w 693032"/>
                    <a:gd name="connsiteY60" fmla="*/ 115308 h 1070314"/>
                    <a:gd name="connsiteX61" fmla="*/ 282641 w 693032"/>
                    <a:gd name="connsiteY61" fmla="*/ 128660 h 1070314"/>
                    <a:gd name="connsiteX62" fmla="*/ 283854 w 693032"/>
                    <a:gd name="connsiteY62" fmla="*/ 135943 h 1070314"/>
                    <a:gd name="connsiteX63" fmla="*/ 275358 w 693032"/>
                    <a:gd name="connsiteY63" fmla="*/ 149294 h 1070314"/>
                    <a:gd name="connsiteX64" fmla="*/ 310558 w 693032"/>
                    <a:gd name="connsiteY64" fmla="*/ 165073 h 1070314"/>
                    <a:gd name="connsiteX65" fmla="*/ 319054 w 693032"/>
                    <a:gd name="connsiteY65" fmla="*/ 162646 h 1070314"/>
                    <a:gd name="connsiteX66" fmla="*/ 319054 w 693032"/>
                    <a:gd name="connsiteY66" fmla="*/ 152935 h 1070314"/>
                    <a:gd name="connsiteX67" fmla="*/ 334834 w 693032"/>
                    <a:gd name="connsiteY67" fmla="*/ 133515 h 1070314"/>
                    <a:gd name="connsiteX68" fmla="*/ 346971 w 693032"/>
                    <a:gd name="connsiteY68" fmla="*/ 133515 h 1070314"/>
                    <a:gd name="connsiteX69" fmla="*/ 363964 w 693032"/>
                    <a:gd name="connsiteY69" fmla="*/ 135943 h 1070314"/>
                    <a:gd name="connsiteX70" fmla="*/ 384598 w 693032"/>
                    <a:gd name="connsiteY70" fmla="*/ 132301 h 1070314"/>
                    <a:gd name="connsiteX71" fmla="*/ 396736 w 693032"/>
                    <a:gd name="connsiteY71" fmla="*/ 121377 h 1070314"/>
                    <a:gd name="connsiteX72" fmla="*/ 413728 w 693032"/>
                    <a:gd name="connsiteY72" fmla="*/ 122591 h 1070314"/>
                    <a:gd name="connsiteX73" fmla="*/ 419797 w 693032"/>
                    <a:gd name="connsiteY73" fmla="*/ 117736 h 1070314"/>
                    <a:gd name="connsiteX74" fmla="*/ 433149 w 693032"/>
                    <a:gd name="connsiteY74" fmla="*/ 126232 h 1070314"/>
                    <a:gd name="connsiteX75" fmla="*/ 436790 w 693032"/>
                    <a:gd name="connsiteY75" fmla="*/ 139584 h 1070314"/>
                    <a:gd name="connsiteX76" fmla="*/ 448927 w 693032"/>
                    <a:gd name="connsiteY76" fmla="*/ 129874 h 1070314"/>
                    <a:gd name="connsiteX77" fmla="*/ 445287 w 693032"/>
                    <a:gd name="connsiteY77" fmla="*/ 118950 h 1070314"/>
                    <a:gd name="connsiteX78" fmla="*/ 448927 w 693032"/>
                    <a:gd name="connsiteY78" fmla="*/ 111667 h 1070314"/>
                    <a:gd name="connsiteX79" fmla="*/ 445287 w 693032"/>
                    <a:gd name="connsiteY79" fmla="*/ 93461 h 1070314"/>
                    <a:gd name="connsiteX80" fmla="*/ 458638 w 693032"/>
                    <a:gd name="connsiteY80" fmla="*/ 80109 h 1070314"/>
                    <a:gd name="connsiteX81" fmla="*/ 467134 w 693032"/>
                    <a:gd name="connsiteY81" fmla="*/ 76468 h 1070314"/>
                    <a:gd name="connsiteX82" fmla="*/ 490196 w 693032"/>
                    <a:gd name="connsiteY82" fmla="*/ 64330 h 1070314"/>
                    <a:gd name="connsiteX83" fmla="*/ 492623 w 693032"/>
                    <a:gd name="connsiteY83" fmla="*/ 42482 h 1070314"/>
                    <a:gd name="connsiteX84" fmla="*/ 501120 w 693032"/>
                    <a:gd name="connsiteY84" fmla="*/ 25489 h 1070314"/>
                    <a:gd name="connsiteX85" fmla="*/ 573947 w 693032"/>
                    <a:gd name="connsiteY85" fmla="*/ 0 h 1070314"/>
                    <a:gd name="connsiteX86" fmla="*/ 580015 w 693032"/>
                    <a:gd name="connsiteY86" fmla="*/ 4855 h 1070314"/>
                    <a:gd name="connsiteX87" fmla="*/ 607932 w 693032"/>
                    <a:gd name="connsiteY87" fmla="*/ 7283 h 1070314"/>
                    <a:gd name="connsiteX88" fmla="*/ 609146 w 693032"/>
                    <a:gd name="connsiteY88" fmla="*/ 21848 h 1070314"/>
                    <a:gd name="connsiteX89" fmla="*/ 614001 w 693032"/>
                    <a:gd name="connsiteY89" fmla="*/ 30344 h 1070314"/>
                    <a:gd name="connsiteX90" fmla="*/ 618856 w 693032"/>
                    <a:gd name="connsiteY90" fmla="*/ 75254 h 1070314"/>
                    <a:gd name="connsiteX91" fmla="*/ 620070 w 693032"/>
                    <a:gd name="connsiteY91" fmla="*/ 82537 h 1070314"/>
                    <a:gd name="connsiteX92" fmla="*/ 622497 w 693032"/>
                    <a:gd name="connsiteY92" fmla="*/ 89819 h 1070314"/>
                    <a:gd name="connsiteX93" fmla="*/ 634635 w 693032"/>
                    <a:gd name="connsiteY93" fmla="*/ 89819 h 1070314"/>
                    <a:gd name="connsiteX94" fmla="*/ 634635 w 693032"/>
                    <a:gd name="connsiteY94" fmla="*/ 104384 h 1070314"/>
                    <a:gd name="connsiteX95" fmla="*/ 658911 w 693032"/>
                    <a:gd name="connsiteY95" fmla="*/ 121377 h 1070314"/>
                    <a:gd name="connsiteX96" fmla="*/ 671048 w 693032"/>
                    <a:gd name="connsiteY96" fmla="*/ 118950 h 1070314"/>
                    <a:gd name="connsiteX97" fmla="*/ 678331 w 693032"/>
                    <a:gd name="connsiteY97" fmla="*/ 132301 h 1070314"/>
                    <a:gd name="connsiteX98" fmla="*/ 673476 w 693032"/>
                    <a:gd name="connsiteY98" fmla="*/ 150508 h 1070314"/>
                    <a:gd name="connsiteX99" fmla="*/ 678331 w 693032"/>
                    <a:gd name="connsiteY99" fmla="*/ 162646 h 1070314"/>
                    <a:gd name="connsiteX100" fmla="*/ 677117 w 693032"/>
                    <a:gd name="connsiteY100" fmla="*/ 174783 h 1070314"/>
                    <a:gd name="connsiteX101" fmla="*/ 664980 w 693032"/>
                    <a:gd name="connsiteY101" fmla="*/ 180852 h 1070314"/>
                    <a:gd name="connsiteX102" fmla="*/ 664980 w 693032"/>
                    <a:gd name="connsiteY102" fmla="*/ 188135 h 1070314"/>
                    <a:gd name="connsiteX103" fmla="*/ 674690 w 693032"/>
                    <a:gd name="connsiteY103" fmla="*/ 191776 h 1070314"/>
                    <a:gd name="connsiteX104" fmla="*/ 678262 w 693032"/>
                    <a:gd name="connsiteY104" fmla="*/ 213211 h 1070314"/>
                    <a:gd name="connsiteX105" fmla="*/ 631237 w 693032"/>
                    <a:gd name="connsiteY105" fmla="*/ 227461 h 1070314"/>
                    <a:gd name="connsiteX106" fmla="*/ 621041 w 693032"/>
                    <a:gd name="connsiteY106" fmla="*/ 242026 h 1070314"/>
                    <a:gd name="connsiteX107" fmla="*/ 603563 w 693032"/>
                    <a:gd name="connsiteY107" fmla="*/ 237657 h 1070314"/>
                    <a:gd name="connsiteX108" fmla="*/ 580258 w 693032"/>
                    <a:gd name="connsiteY108" fmla="*/ 246396 h 1070314"/>
                    <a:gd name="connsiteX109" fmla="*/ 580258 w 693032"/>
                    <a:gd name="connsiteY109" fmla="*/ 260961 h 1070314"/>
                    <a:gd name="connsiteX110" fmla="*/ 577345 w 693032"/>
                    <a:gd name="connsiteY110" fmla="*/ 281352 h 1070314"/>
                    <a:gd name="connsiteX111" fmla="*/ 548214 w 693032"/>
                    <a:gd name="connsiteY111" fmla="*/ 287178 h 1070314"/>
                    <a:gd name="connsiteX112" fmla="*/ 542388 w 693032"/>
                    <a:gd name="connsiteY112" fmla="*/ 298831 h 1070314"/>
                    <a:gd name="connsiteX113" fmla="*/ 524910 w 693032"/>
                    <a:gd name="connsiteY113" fmla="*/ 317766 h 1070314"/>
                    <a:gd name="connsiteX114" fmla="*/ 520541 w 693032"/>
                    <a:gd name="connsiteY114" fmla="*/ 329418 h 1070314"/>
                    <a:gd name="connsiteX115" fmla="*/ 524910 w 693032"/>
                    <a:gd name="connsiteY115" fmla="*/ 345440 h 1070314"/>
                    <a:gd name="connsiteX116" fmla="*/ 511801 w 693032"/>
                    <a:gd name="connsiteY116" fmla="*/ 365831 h 1070314"/>
                    <a:gd name="connsiteX117" fmla="*/ 508888 w 693032"/>
                    <a:gd name="connsiteY117" fmla="*/ 434288 h 1070314"/>
                    <a:gd name="connsiteX118" fmla="*/ 536562 w 693032"/>
                    <a:gd name="connsiteY118" fmla="*/ 444483 h 1070314"/>
                    <a:gd name="connsiteX119" fmla="*/ 546758 w 693032"/>
                    <a:gd name="connsiteY119" fmla="*/ 457592 h 1070314"/>
                    <a:gd name="connsiteX120" fmla="*/ 559867 w 693032"/>
                    <a:gd name="connsiteY120" fmla="*/ 459049 h 1070314"/>
                    <a:gd name="connsiteX121" fmla="*/ 562780 w 693032"/>
                    <a:gd name="connsiteY121" fmla="*/ 448853 h 1070314"/>
                    <a:gd name="connsiteX122" fmla="*/ 584628 w 693032"/>
                    <a:gd name="connsiteY122" fmla="*/ 460505 h 1070314"/>
                    <a:gd name="connsiteX123" fmla="*/ 607932 w 693032"/>
                    <a:gd name="connsiteY123" fmla="*/ 445940 h 1070314"/>
                    <a:gd name="connsiteX124" fmla="*/ 642889 w 693032"/>
                    <a:gd name="connsiteY124" fmla="*/ 447396 h 1070314"/>
                    <a:gd name="connsiteX125" fmla="*/ 653084 w 693032"/>
                    <a:gd name="connsiteY125" fmla="*/ 461962 h 1070314"/>
                    <a:gd name="connsiteX126" fmla="*/ 655998 w 693032"/>
                    <a:gd name="connsiteY126" fmla="*/ 502744 h 1070314"/>
                    <a:gd name="connsiteX127" fmla="*/ 655998 w 693032"/>
                    <a:gd name="connsiteY127" fmla="*/ 533331 h 1070314"/>
                    <a:gd name="connsiteX128" fmla="*/ 648715 w 693032"/>
                    <a:gd name="connsiteY128" fmla="*/ 542070 h 1070314"/>
                    <a:gd name="connsiteX129" fmla="*/ 625410 w 693032"/>
                    <a:gd name="connsiteY129" fmla="*/ 553723 h 1070314"/>
                    <a:gd name="connsiteX130" fmla="*/ 628324 w 693032"/>
                    <a:gd name="connsiteY130" fmla="*/ 574114 h 1070314"/>
                    <a:gd name="connsiteX131" fmla="*/ 642889 w 693032"/>
                    <a:gd name="connsiteY131" fmla="*/ 588679 h 1070314"/>
                    <a:gd name="connsiteX132" fmla="*/ 642889 w 693032"/>
                    <a:gd name="connsiteY132" fmla="*/ 594505 h 1070314"/>
                    <a:gd name="connsiteX133" fmla="*/ 641432 w 693032"/>
                    <a:gd name="connsiteY133" fmla="*/ 609071 h 1070314"/>
                    <a:gd name="connsiteX134" fmla="*/ 644345 w 693032"/>
                    <a:gd name="connsiteY134" fmla="*/ 625092 h 1070314"/>
                    <a:gd name="connsiteX135" fmla="*/ 618128 w 693032"/>
                    <a:gd name="connsiteY135" fmla="*/ 630919 h 1070314"/>
                    <a:gd name="connsiteX136" fmla="*/ 623954 w 693032"/>
                    <a:gd name="connsiteY136" fmla="*/ 652766 h 1070314"/>
                    <a:gd name="connsiteX137" fmla="*/ 647258 w 693032"/>
                    <a:gd name="connsiteY137" fmla="*/ 654223 h 1070314"/>
                    <a:gd name="connsiteX138" fmla="*/ 654541 w 693032"/>
                    <a:gd name="connsiteY138" fmla="*/ 673158 h 1070314"/>
                    <a:gd name="connsiteX139" fmla="*/ 644345 w 693032"/>
                    <a:gd name="connsiteY139" fmla="*/ 686267 h 1070314"/>
                    <a:gd name="connsiteX140" fmla="*/ 650172 w 693032"/>
                    <a:gd name="connsiteY140" fmla="*/ 706658 h 1070314"/>
                    <a:gd name="connsiteX141" fmla="*/ 647258 w 693032"/>
                    <a:gd name="connsiteY141" fmla="*/ 729962 h 1070314"/>
                    <a:gd name="connsiteX142" fmla="*/ 689862 w 693032"/>
                    <a:gd name="connsiteY142" fmla="*/ 761205 h 1070314"/>
                    <a:gd name="connsiteX143" fmla="*/ 689862 w 693032"/>
                    <a:gd name="connsiteY143" fmla="*/ 776207 h 1070314"/>
                    <a:gd name="connsiteX144" fmla="*/ 693032 w 693032"/>
                    <a:gd name="connsiteY144" fmla="*/ 778849 h 1070314"/>
                    <a:gd name="connsiteX145" fmla="*/ 509672 w 693032"/>
                    <a:gd name="connsiteY145" fmla="*/ 778849 h 1070314"/>
                    <a:gd name="connsiteX146" fmla="*/ 476627 w 693032"/>
                    <a:gd name="connsiteY146" fmla="*/ 1070314 h 1070314"/>
                    <a:gd name="connsiteX0" fmla="*/ 0 w 693032"/>
                    <a:gd name="connsiteY0" fmla="*/ 778849 h 1070314"/>
                    <a:gd name="connsiteX1" fmla="*/ 8935 w 693032"/>
                    <a:gd name="connsiteY1" fmla="*/ 758000 h 1070314"/>
                    <a:gd name="connsiteX2" fmla="*/ 36245 w 693032"/>
                    <a:gd name="connsiteY2" fmla="*/ 743435 h 1070314"/>
                    <a:gd name="connsiteX3" fmla="*/ 36245 w 693032"/>
                    <a:gd name="connsiteY3" fmla="*/ 727049 h 1070314"/>
                    <a:gd name="connsiteX4" fmla="*/ 48989 w 693032"/>
                    <a:gd name="connsiteY4" fmla="*/ 699739 h 1070314"/>
                    <a:gd name="connsiteX5" fmla="*/ 30783 w 693032"/>
                    <a:gd name="connsiteY5" fmla="*/ 694277 h 1070314"/>
                    <a:gd name="connsiteX6" fmla="*/ 14397 w 693032"/>
                    <a:gd name="connsiteY6" fmla="*/ 672430 h 1070314"/>
                    <a:gd name="connsiteX7" fmla="*/ 16218 w 693032"/>
                    <a:gd name="connsiteY7" fmla="*/ 661506 h 1070314"/>
                    <a:gd name="connsiteX8" fmla="*/ 12576 w 693032"/>
                    <a:gd name="connsiteY8" fmla="*/ 648761 h 1070314"/>
                    <a:gd name="connsiteX9" fmla="*/ 21679 w 693032"/>
                    <a:gd name="connsiteY9" fmla="*/ 636016 h 1070314"/>
                    <a:gd name="connsiteX10" fmla="*/ 36245 w 693032"/>
                    <a:gd name="connsiteY10" fmla="*/ 637837 h 1070314"/>
                    <a:gd name="connsiteX11" fmla="*/ 36245 w 693032"/>
                    <a:gd name="connsiteY11" fmla="*/ 614169 h 1070314"/>
                    <a:gd name="connsiteX12" fmla="*/ 25321 w 693032"/>
                    <a:gd name="connsiteY12" fmla="*/ 610527 h 1070314"/>
                    <a:gd name="connsiteX13" fmla="*/ 27141 w 693032"/>
                    <a:gd name="connsiteY13" fmla="*/ 594141 h 1070314"/>
                    <a:gd name="connsiteX14" fmla="*/ 69017 w 693032"/>
                    <a:gd name="connsiteY14" fmla="*/ 537701 h 1070314"/>
                    <a:gd name="connsiteX15" fmla="*/ 70837 w 693032"/>
                    <a:gd name="connsiteY15" fmla="*/ 512212 h 1070314"/>
                    <a:gd name="connsiteX16" fmla="*/ 54451 w 693032"/>
                    <a:gd name="connsiteY16" fmla="*/ 497646 h 1070314"/>
                    <a:gd name="connsiteX17" fmla="*/ 52631 w 693032"/>
                    <a:gd name="connsiteY17" fmla="*/ 486723 h 1070314"/>
                    <a:gd name="connsiteX18" fmla="*/ 34424 w 693032"/>
                    <a:gd name="connsiteY18" fmla="*/ 481260 h 1070314"/>
                    <a:gd name="connsiteX19" fmla="*/ 31535 w 693032"/>
                    <a:gd name="connsiteY19" fmla="*/ 467928 h 1070314"/>
                    <a:gd name="connsiteX20" fmla="*/ 34060 w 693032"/>
                    <a:gd name="connsiteY20" fmla="*/ 467788 h 1070314"/>
                    <a:gd name="connsiteX21" fmla="*/ 42799 w 693032"/>
                    <a:gd name="connsiteY21" fmla="*/ 461962 h 1070314"/>
                    <a:gd name="connsiteX22" fmla="*/ 44256 w 693032"/>
                    <a:gd name="connsiteY22" fmla="*/ 450309 h 1070314"/>
                    <a:gd name="connsiteX23" fmla="*/ 54451 w 693032"/>
                    <a:gd name="connsiteY23" fmla="*/ 447396 h 1070314"/>
                    <a:gd name="connsiteX24" fmla="*/ 57364 w 693032"/>
                    <a:gd name="connsiteY24" fmla="*/ 435744 h 1070314"/>
                    <a:gd name="connsiteX25" fmla="*/ 74843 w 693032"/>
                    <a:gd name="connsiteY25" fmla="*/ 419722 h 1070314"/>
                    <a:gd name="connsiteX26" fmla="*/ 66104 w 693032"/>
                    <a:gd name="connsiteY26" fmla="*/ 408070 h 1070314"/>
                    <a:gd name="connsiteX27" fmla="*/ 66104 w 693032"/>
                    <a:gd name="connsiteY27" fmla="*/ 399331 h 1070314"/>
                    <a:gd name="connsiteX28" fmla="*/ 77756 w 693032"/>
                    <a:gd name="connsiteY28" fmla="*/ 396418 h 1070314"/>
                    <a:gd name="connsiteX29" fmla="*/ 82126 w 693032"/>
                    <a:gd name="connsiteY29" fmla="*/ 384766 h 1070314"/>
                    <a:gd name="connsiteX30" fmla="*/ 98147 w 693032"/>
                    <a:gd name="connsiteY30" fmla="*/ 378940 h 1070314"/>
                    <a:gd name="connsiteX31" fmla="*/ 103974 w 693032"/>
                    <a:gd name="connsiteY31" fmla="*/ 361461 h 1070314"/>
                    <a:gd name="connsiteX32" fmla="*/ 87952 w 693032"/>
                    <a:gd name="connsiteY32" fmla="*/ 360005 h 1070314"/>
                    <a:gd name="connsiteX33" fmla="*/ 90865 w 693032"/>
                    <a:gd name="connsiteY33" fmla="*/ 343983 h 1070314"/>
                    <a:gd name="connsiteX34" fmla="*/ 112713 w 693032"/>
                    <a:gd name="connsiteY34" fmla="*/ 325048 h 1070314"/>
                    <a:gd name="connsiteX35" fmla="*/ 128734 w 693032"/>
                    <a:gd name="connsiteY35" fmla="*/ 325048 h 1070314"/>
                    <a:gd name="connsiteX36" fmla="*/ 124365 w 693032"/>
                    <a:gd name="connsiteY36" fmla="*/ 300287 h 1070314"/>
                    <a:gd name="connsiteX37" fmla="*/ 131647 w 693032"/>
                    <a:gd name="connsiteY37" fmla="*/ 288635 h 1070314"/>
                    <a:gd name="connsiteX38" fmla="*/ 136017 w 693032"/>
                    <a:gd name="connsiteY38" fmla="*/ 266787 h 1070314"/>
                    <a:gd name="connsiteX39" fmla="*/ 127278 w 693032"/>
                    <a:gd name="connsiteY39" fmla="*/ 242026 h 1070314"/>
                    <a:gd name="connsiteX40" fmla="*/ 133104 w 693032"/>
                    <a:gd name="connsiteY40" fmla="*/ 191048 h 1070314"/>
                    <a:gd name="connsiteX41" fmla="*/ 133216 w 693032"/>
                    <a:gd name="connsiteY41" fmla="*/ 190432 h 1070314"/>
                    <a:gd name="connsiteX42" fmla="*/ 136988 w 693032"/>
                    <a:gd name="connsiteY42" fmla="*/ 194204 h 1070314"/>
                    <a:gd name="connsiteX43" fmla="*/ 152767 w 693032"/>
                    <a:gd name="connsiteY43" fmla="*/ 185707 h 1070314"/>
                    <a:gd name="connsiteX44" fmla="*/ 155195 w 693032"/>
                    <a:gd name="connsiteY44" fmla="*/ 179638 h 1070314"/>
                    <a:gd name="connsiteX45" fmla="*/ 162477 w 693032"/>
                    <a:gd name="connsiteY45" fmla="*/ 172356 h 1070314"/>
                    <a:gd name="connsiteX46" fmla="*/ 189181 w 693032"/>
                    <a:gd name="connsiteY46" fmla="*/ 135943 h 1070314"/>
                    <a:gd name="connsiteX47" fmla="*/ 198891 w 693032"/>
                    <a:gd name="connsiteY47" fmla="*/ 123805 h 1070314"/>
                    <a:gd name="connsiteX48" fmla="*/ 198891 w 693032"/>
                    <a:gd name="connsiteY48" fmla="*/ 112881 h 1070314"/>
                    <a:gd name="connsiteX49" fmla="*/ 192822 w 693032"/>
                    <a:gd name="connsiteY49" fmla="*/ 104384 h 1070314"/>
                    <a:gd name="connsiteX50" fmla="*/ 196463 w 693032"/>
                    <a:gd name="connsiteY50" fmla="*/ 86178 h 1070314"/>
                    <a:gd name="connsiteX51" fmla="*/ 209815 w 693032"/>
                    <a:gd name="connsiteY51" fmla="*/ 89819 h 1070314"/>
                    <a:gd name="connsiteX52" fmla="*/ 221952 w 693032"/>
                    <a:gd name="connsiteY52" fmla="*/ 81323 h 1070314"/>
                    <a:gd name="connsiteX53" fmla="*/ 251083 w 693032"/>
                    <a:gd name="connsiteY53" fmla="*/ 93461 h 1070314"/>
                    <a:gd name="connsiteX54" fmla="*/ 259579 w 693032"/>
                    <a:gd name="connsiteY54" fmla="*/ 86178 h 1070314"/>
                    <a:gd name="connsiteX55" fmla="*/ 270503 w 693032"/>
                    <a:gd name="connsiteY55" fmla="*/ 87392 h 1070314"/>
                    <a:gd name="connsiteX56" fmla="*/ 271717 w 693032"/>
                    <a:gd name="connsiteY56" fmla="*/ 94674 h 1070314"/>
                    <a:gd name="connsiteX57" fmla="*/ 277786 w 693032"/>
                    <a:gd name="connsiteY57" fmla="*/ 94674 h 1070314"/>
                    <a:gd name="connsiteX58" fmla="*/ 282641 w 693032"/>
                    <a:gd name="connsiteY58" fmla="*/ 101957 h 1070314"/>
                    <a:gd name="connsiteX59" fmla="*/ 288709 w 693032"/>
                    <a:gd name="connsiteY59" fmla="*/ 101957 h 1070314"/>
                    <a:gd name="connsiteX60" fmla="*/ 289923 w 693032"/>
                    <a:gd name="connsiteY60" fmla="*/ 115308 h 1070314"/>
                    <a:gd name="connsiteX61" fmla="*/ 282641 w 693032"/>
                    <a:gd name="connsiteY61" fmla="*/ 128660 h 1070314"/>
                    <a:gd name="connsiteX62" fmla="*/ 283854 w 693032"/>
                    <a:gd name="connsiteY62" fmla="*/ 135943 h 1070314"/>
                    <a:gd name="connsiteX63" fmla="*/ 275358 w 693032"/>
                    <a:gd name="connsiteY63" fmla="*/ 149294 h 1070314"/>
                    <a:gd name="connsiteX64" fmla="*/ 310558 w 693032"/>
                    <a:gd name="connsiteY64" fmla="*/ 165073 h 1070314"/>
                    <a:gd name="connsiteX65" fmla="*/ 319054 w 693032"/>
                    <a:gd name="connsiteY65" fmla="*/ 162646 h 1070314"/>
                    <a:gd name="connsiteX66" fmla="*/ 319054 w 693032"/>
                    <a:gd name="connsiteY66" fmla="*/ 152935 h 1070314"/>
                    <a:gd name="connsiteX67" fmla="*/ 334834 w 693032"/>
                    <a:gd name="connsiteY67" fmla="*/ 133515 h 1070314"/>
                    <a:gd name="connsiteX68" fmla="*/ 346971 w 693032"/>
                    <a:gd name="connsiteY68" fmla="*/ 133515 h 1070314"/>
                    <a:gd name="connsiteX69" fmla="*/ 363964 w 693032"/>
                    <a:gd name="connsiteY69" fmla="*/ 135943 h 1070314"/>
                    <a:gd name="connsiteX70" fmla="*/ 384598 w 693032"/>
                    <a:gd name="connsiteY70" fmla="*/ 132301 h 1070314"/>
                    <a:gd name="connsiteX71" fmla="*/ 396736 w 693032"/>
                    <a:gd name="connsiteY71" fmla="*/ 121377 h 1070314"/>
                    <a:gd name="connsiteX72" fmla="*/ 413728 w 693032"/>
                    <a:gd name="connsiteY72" fmla="*/ 122591 h 1070314"/>
                    <a:gd name="connsiteX73" fmla="*/ 419797 w 693032"/>
                    <a:gd name="connsiteY73" fmla="*/ 117736 h 1070314"/>
                    <a:gd name="connsiteX74" fmla="*/ 433149 w 693032"/>
                    <a:gd name="connsiteY74" fmla="*/ 126232 h 1070314"/>
                    <a:gd name="connsiteX75" fmla="*/ 436790 w 693032"/>
                    <a:gd name="connsiteY75" fmla="*/ 139584 h 1070314"/>
                    <a:gd name="connsiteX76" fmla="*/ 448927 w 693032"/>
                    <a:gd name="connsiteY76" fmla="*/ 129874 h 1070314"/>
                    <a:gd name="connsiteX77" fmla="*/ 445287 w 693032"/>
                    <a:gd name="connsiteY77" fmla="*/ 118950 h 1070314"/>
                    <a:gd name="connsiteX78" fmla="*/ 448927 w 693032"/>
                    <a:gd name="connsiteY78" fmla="*/ 111667 h 1070314"/>
                    <a:gd name="connsiteX79" fmla="*/ 445287 w 693032"/>
                    <a:gd name="connsiteY79" fmla="*/ 93461 h 1070314"/>
                    <a:gd name="connsiteX80" fmla="*/ 458638 w 693032"/>
                    <a:gd name="connsiteY80" fmla="*/ 80109 h 1070314"/>
                    <a:gd name="connsiteX81" fmla="*/ 467134 w 693032"/>
                    <a:gd name="connsiteY81" fmla="*/ 76468 h 1070314"/>
                    <a:gd name="connsiteX82" fmla="*/ 490196 w 693032"/>
                    <a:gd name="connsiteY82" fmla="*/ 64330 h 1070314"/>
                    <a:gd name="connsiteX83" fmla="*/ 492623 w 693032"/>
                    <a:gd name="connsiteY83" fmla="*/ 42482 h 1070314"/>
                    <a:gd name="connsiteX84" fmla="*/ 501120 w 693032"/>
                    <a:gd name="connsiteY84" fmla="*/ 25489 h 1070314"/>
                    <a:gd name="connsiteX85" fmla="*/ 573947 w 693032"/>
                    <a:gd name="connsiteY85" fmla="*/ 0 h 1070314"/>
                    <a:gd name="connsiteX86" fmla="*/ 580015 w 693032"/>
                    <a:gd name="connsiteY86" fmla="*/ 4855 h 1070314"/>
                    <a:gd name="connsiteX87" fmla="*/ 607932 w 693032"/>
                    <a:gd name="connsiteY87" fmla="*/ 7283 h 1070314"/>
                    <a:gd name="connsiteX88" fmla="*/ 609146 w 693032"/>
                    <a:gd name="connsiteY88" fmla="*/ 21848 h 1070314"/>
                    <a:gd name="connsiteX89" fmla="*/ 614001 w 693032"/>
                    <a:gd name="connsiteY89" fmla="*/ 30344 h 1070314"/>
                    <a:gd name="connsiteX90" fmla="*/ 618856 w 693032"/>
                    <a:gd name="connsiteY90" fmla="*/ 75254 h 1070314"/>
                    <a:gd name="connsiteX91" fmla="*/ 620070 w 693032"/>
                    <a:gd name="connsiteY91" fmla="*/ 82537 h 1070314"/>
                    <a:gd name="connsiteX92" fmla="*/ 622497 w 693032"/>
                    <a:gd name="connsiteY92" fmla="*/ 89819 h 1070314"/>
                    <a:gd name="connsiteX93" fmla="*/ 634635 w 693032"/>
                    <a:gd name="connsiteY93" fmla="*/ 89819 h 1070314"/>
                    <a:gd name="connsiteX94" fmla="*/ 634635 w 693032"/>
                    <a:gd name="connsiteY94" fmla="*/ 104384 h 1070314"/>
                    <a:gd name="connsiteX95" fmla="*/ 658911 w 693032"/>
                    <a:gd name="connsiteY95" fmla="*/ 121377 h 1070314"/>
                    <a:gd name="connsiteX96" fmla="*/ 671048 w 693032"/>
                    <a:gd name="connsiteY96" fmla="*/ 118950 h 1070314"/>
                    <a:gd name="connsiteX97" fmla="*/ 678331 w 693032"/>
                    <a:gd name="connsiteY97" fmla="*/ 132301 h 1070314"/>
                    <a:gd name="connsiteX98" fmla="*/ 673476 w 693032"/>
                    <a:gd name="connsiteY98" fmla="*/ 150508 h 1070314"/>
                    <a:gd name="connsiteX99" fmla="*/ 678331 w 693032"/>
                    <a:gd name="connsiteY99" fmla="*/ 162646 h 1070314"/>
                    <a:gd name="connsiteX100" fmla="*/ 677117 w 693032"/>
                    <a:gd name="connsiteY100" fmla="*/ 174783 h 1070314"/>
                    <a:gd name="connsiteX101" fmla="*/ 664980 w 693032"/>
                    <a:gd name="connsiteY101" fmla="*/ 180852 h 1070314"/>
                    <a:gd name="connsiteX102" fmla="*/ 664980 w 693032"/>
                    <a:gd name="connsiteY102" fmla="*/ 188135 h 1070314"/>
                    <a:gd name="connsiteX103" fmla="*/ 674690 w 693032"/>
                    <a:gd name="connsiteY103" fmla="*/ 191776 h 1070314"/>
                    <a:gd name="connsiteX104" fmla="*/ 678262 w 693032"/>
                    <a:gd name="connsiteY104" fmla="*/ 213211 h 1070314"/>
                    <a:gd name="connsiteX105" fmla="*/ 631237 w 693032"/>
                    <a:gd name="connsiteY105" fmla="*/ 227461 h 1070314"/>
                    <a:gd name="connsiteX106" fmla="*/ 621041 w 693032"/>
                    <a:gd name="connsiteY106" fmla="*/ 242026 h 1070314"/>
                    <a:gd name="connsiteX107" fmla="*/ 603563 w 693032"/>
                    <a:gd name="connsiteY107" fmla="*/ 237657 h 1070314"/>
                    <a:gd name="connsiteX108" fmla="*/ 580258 w 693032"/>
                    <a:gd name="connsiteY108" fmla="*/ 246396 h 1070314"/>
                    <a:gd name="connsiteX109" fmla="*/ 580258 w 693032"/>
                    <a:gd name="connsiteY109" fmla="*/ 260961 h 1070314"/>
                    <a:gd name="connsiteX110" fmla="*/ 577345 w 693032"/>
                    <a:gd name="connsiteY110" fmla="*/ 281352 h 1070314"/>
                    <a:gd name="connsiteX111" fmla="*/ 548214 w 693032"/>
                    <a:gd name="connsiteY111" fmla="*/ 287178 h 1070314"/>
                    <a:gd name="connsiteX112" fmla="*/ 542388 w 693032"/>
                    <a:gd name="connsiteY112" fmla="*/ 298831 h 1070314"/>
                    <a:gd name="connsiteX113" fmla="*/ 524910 w 693032"/>
                    <a:gd name="connsiteY113" fmla="*/ 317766 h 1070314"/>
                    <a:gd name="connsiteX114" fmla="*/ 520541 w 693032"/>
                    <a:gd name="connsiteY114" fmla="*/ 329418 h 1070314"/>
                    <a:gd name="connsiteX115" fmla="*/ 524910 w 693032"/>
                    <a:gd name="connsiteY115" fmla="*/ 345440 h 1070314"/>
                    <a:gd name="connsiteX116" fmla="*/ 511801 w 693032"/>
                    <a:gd name="connsiteY116" fmla="*/ 365831 h 1070314"/>
                    <a:gd name="connsiteX117" fmla="*/ 508888 w 693032"/>
                    <a:gd name="connsiteY117" fmla="*/ 434288 h 1070314"/>
                    <a:gd name="connsiteX118" fmla="*/ 536562 w 693032"/>
                    <a:gd name="connsiteY118" fmla="*/ 444483 h 1070314"/>
                    <a:gd name="connsiteX119" fmla="*/ 546758 w 693032"/>
                    <a:gd name="connsiteY119" fmla="*/ 457592 h 1070314"/>
                    <a:gd name="connsiteX120" fmla="*/ 559867 w 693032"/>
                    <a:gd name="connsiteY120" fmla="*/ 459049 h 1070314"/>
                    <a:gd name="connsiteX121" fmla="*/ 562780 w 693032"/>
                    <a:gd name="connsiteY121" fmla="*/ 448853 h 1070314"/>
                    <a:gd name="connsiteX122" fmla="*/ 584628 w 693032"/>
                    <a:gd name="connsiteY122" fmla="*/ 460505 h 1070314"/>
                    <a:gd name="connsiteX123" fmla="*/ 607932 w 693032"/>
                    <a:gd name="connsiteY123" fmla="*/ 445940 h 1070314"/>
                    <a:gd name="connsiteX124" fmla="*/ 642889 w 693032"/>
                    <a:gd name="connsiteY124" fmla="*/ 447396 h 1070314"/>
                    <a:gd name="connsiteX125" fmla="*/ 653084 w 693032"/>
                    <a:gd name="connsiteY125" fmla="*/ 461962 h 1070314"/>
                    <a:gd name="connsiteX126" fmla="*/ 655998 w 693032"/>
                    <a:gd name="connsiteY126" fmla="*/ 502744 h 1070314"/>
                    <a:gd name="connsiteX127" fmla="*/ 655998 w 693032"/>
                    <a:gd name="connsiteY127" fmla="*/ 533331 h 1070314"/>
                    <a:gd name="connsiteX128" fmla="*/ 648715 w 693032"/>
                    <a:gd name="connsiteY128" fmla="*/ 542070 h 1070314"/>
                    <a:gd name="connsiteX129" fmla="*/ 625410 w 693032"/>
                    <a:gd name="connsiteY129" fmla="*/ 553723 h 1070314"/>
                    <a:gd name="connsiteX130" fmla="*/ 628324 w 693032"/>
                    <a:gd name="connsiteY130" fmla="*/ 574114 h 1070314"/>
                    <a:gd name="connsiteX131" fmla="*/ 642889 w 693032"/>
                    <a:gd name="connsiteY131" fmla="*/ 588679 h 1070314"/>
                    <a:gd name="connsiteX132" fmla="*/ 642889 w 693032"/>
                    <a:gd name="connsiteY132" fmla="*/ 594505 h 1070314"/>
                    <a:gd name="connsiteX133" fmla="*/ 641432 w 693032"/>
                    <a:gd name="connsiteY133" fmla="*/ 609071 h 1070314"/>
                    <a:gd name="connsiteX134" fmla="*/ 644345 w 693032"/>
                    <a:gd name="connsiteY134" fmla="*/ 625092 h 1070314"/>
                    <a:gd name="connsiteX135" fmla="*/ 618128 w 693032"/>
                    <a:gd name="connsiteY135" fmla="*/ 630919 h 1070314"/>
                    <a:gd name="connsiteX136" fmla="*/ 623954 w 693032"/>
                    <a:gd name="connsiteY136" fmla="*/ 652766 h 1070314"/>
                    <a:gd name="connsiteX137" fmla="*/ 647258 w 693032"/>
                    <a:gd name="connsiteY137" fmla="*/ 654223 h 1070314"/>
                    <a:gd name="connsiteX138" fmla="*/ 654541 w 693032"/>
                    <a:gd name="connsiteY138" fmla="*/ 673158 h 1070314"/>
                    <a:gd name="connsiteX139" fmla="*/ 644345 w 693032"/>
                    <a:gd name="connsiteY139" fmla="*/ 686267 h 1070314"/>
                    <a:gd name="connsiteX140" fmla="*/ 650172 w 693032"/>
                    <a:gd name="connsiteY140" fmla="*/ 706658 h 1070314"/>
                    <a:gd name="connsiteX141" fmla="*/ 647258 w 693032"/>
                    <a:gd name="connsiteY141" fmla="*/ 729962 h 1070314"/>
                    <a:gd name="connsiteX142" fmla="*/ 689862 w 693032"/>
                    <a:gd name="connsiteY142" fmla="*/ 761205 h 1070314"/>
                    <a:gd name="connsiteX143" fmla="*/ 689862 w 693032"/>
                    <a:gd name="connsiteY143" fmla="*/ 776207 h 1070314"/>
                    <a:gd name="connsiteX144" fmla="*/ 693032 w 693032"/>
                    <a:gd name="connsiteY144" fmla="*/ 778849 h 1070314"/>
                    <a:gd name="connsiteX145" fmla="*/ 476627 w 693032"/>
                    <a:gd name="connsiteY145" fmla="*/ 1070314 h 1070314"/>
                    <a:gd name="connsiteX0" fmla="*/ 0 w 693032"/>
                    <a:gd name="connsiteY0" fmla="*/ 778849 h 778849"/>
                    <a:gd name="connsiteX1" fmla="*/ 8935 w 693032"/>
                    <a:gd name="connsiteY1" fmla="*/ 758000 h 778849"/>
                    <a:gd name="connsiteX2" fmla="*/ 36245 w 693032"/>
                    <a:gd name="connsiteY2" fmla="*/ 743435 h 778849"/>
                    <a:gd name="connsiteX3" fmla="*/ 36245 w 693032"/>
                    <a:gd name="connsiteY3" fmla="*/ 727049 h 778849"/>
                    <a:gd name="connsiteX4" fmla="*/ 48989 w 693032"/>
                    <a:gd name="connsiteY4" fmla="*/ 699739 h 778849"/>
                    <a:gd name="connsiteX5" fmla="*/ 30783 w 693032"/>
                    <a:gd name="connsiteY5" fmla="*/ 694277 h 778849"/>
                    <a:gd name="connsiteX6" fmla="*/ 14397 w 693032"/>
                    <a:gd name="connsiteY6" fmla="*/ 672430 h 778849"/>
                    <a:gd name="connsiteX7" fmla="*/ 16218 w 693032"/>
                    <a:gd name="connsiteY7" fmla="*/ 661506 h 778849"/>
                    <a:gd name="connsiteX8" fmla="*/ 12576 w 693032"/>
                    <a:gd name="connsiteY8" fmla="*/ 648761 h 778849"/>
                    <a:gd name="connsiteX9" fmla="*/ 21679 w 693032"/>
                    <a:gd name="connsiteY9" fmla="*/ 636016 h 778849"/>
                    <a:gd name="connsiteX10" fmla="*/ 36245 w 693032"/>
                    <a:gd name="connsiteY10" fmla="*/ 637837 h 778849"/>
                    <a:gd name="connsiteX11" fmla="*/ 36245 w 693032"/>
                    <a:gd name="connsiteY11" fmla="*/ 614169 h 778849"/>
                    <a:gd name="connsiteX12" fmla="*/ 25321 w 693032"/>
                    <a:gd name="connsiteY12" fmla="*/ 610527 h 778849"/>
                    <a:gd name="connsiteX13" fmla="*/ 27141 w 693032"/>
                    <a:gd name="connsiteY13" fmla="*/ 594141 h 778849"/>
                    <a:gd name="connsiteX14" fmla="*/ 69017 w 693032"/>
                    <a:gd name="connsiteY14" fmla="*/ 537701 h 778849"/>
                    <a:gd name="connsiteX15" fmla="*/ 70837 w 693032"/>
                    <a:gd name="connsiteY15" fmla="*/ 512212 h 778849"/>
                    <a:gd name="connsiteX16" fmla="*/ 54451 w 693032"/>
                    <a:gd name="connsiteY16" fmla="*/ 497646 h 778849"/>
                    <a:gd name="connsiteX17" fmla="*/ 52631 w 693032"/>
                    <a:gd name="connsiteY17" fmla="*/ 486723 h 778849"/>
                    <a:gd name="connsiteX18" fmla="*/ 34424 w 693032"/>
                    <a:gd name="connsiteY18" fmla="*/ 481260 h 778849"/>
                    <a:gd name="connsiteX19" fmla="*/ 31535 w 693032"/>
                    <a:gd name="connsiteY19" fmla="*/ 467928 h 778849"/>
                    <a:gd name="connsiteX20" fmla="*/ 34060 w 693032"/>
                    <a:gd name="connsiteY20" fmla="*/ 467788 h 778849"/>
                    <a:gd name="connsiteX21" fmla="*/ 42799 w 693032"/>
                    <a:gd name="connsiteY21" fmla="*/ 461962 h 778849"/>
                    <a:gd name="connsiteX22" fmla="*/ 44256 w 693032"/>
                    <a:gd name="connsiteY22" fmla="*/ 450309 h 778849"/>
                    <a:gd name="connsiteX23" fmla="*/ 54451 w 693032"/>
                    <a:gd name="connsiteY23" fmla="*/ 447396 h 778849"/>
                    <a:gd name="connsiteX24" fmla="*/ 57364 w 693032"/>
                    <a:gd name="connsiteY24" fmla="*/ 435744 h 778849"/>
                    <a:gd name="connsiteX25" fmla="*/ 74843 w 693032"/>
                    <a:gd name="connsiteY25" fmla="*/ 419722 h 778849"/>
                    <a:gd name="connsiteX26" fmla="*/ 66104 w 693032"/>
                    <a:gd name="connsiteY26" fmla="*/ 408070 h 778849"/>
                    <a:gd name="connsiteX27" fmla="*/ 66104 w 693032"/>
                    <a:gd name="connsiteY27" fmla="*/ 399331 h 778849"/>
                    <a:gd name="connsiteX28" fmla="*/ 77756 w 693032"/>
                    <a:gd name="connsiteY28" fmla="*/ 396418 h 778849"/>
                    <a:gd name="connsiteX29" fmla="*/ 82126 w 693032"/>
                    <a:gd name="connsiteY29" fmla="*/ 384766 h 778849"/>
                    <a:gd name="connsiteX30" fmla="*/ 98147 w 693032"/>
                    <a:gd name="connsiteY30" fmla="*/ 378940 h 778849"/>
                    <a:gd name="connsiteX31" fmla="*/ 103974 w 693032"/>
                    <a:gd name="connsiteY31" fmla="*/ 361461 h 778849"/>
                    <a:gd name="connsiteX32" fmla="*/ 87952 w 693032"/>
                    <a:gd name="connsiteY32" fmla="*/ 360005 h 778849"/>
                    <a:gd name="connsiteX33" fmla="*/ 90865 w 693032"/>
                    <a:gd name="connsiteY33" fmla="*/ 343983 h 778849"/>
                    <a:gd name="connsiteX34" fmla="*/ 112713 w 693032"/>
                    <a:gd name="connsiteY34" fmla="*/ 325048 h 778849"/>
                    <a:gd name="connsiteX35" fmla="*/ 128734 w 693032"/>
                    <a:gd name="connsiteY35" fmla="*/ 325048 h 778849"/>
                    <a:gd name="connsiteX36" fmla="*/ 124365 w 693032"/>
                    <a:gd name="connsiteY36" fmla="*/ 300287 h 778849"/>
                    <a:gd name="connsiteX37" fmla="*/ 131647 w 693032"/>
                    <a:gd name="connsiteY37" fmla="*/ 288635 h 778849"/>
                    <a:gd name="connsiteX38" fmla="*/ 136017 w 693032"/>
                    <a:gd name="connsiteY38" fmla="*/ 266787 h 778849"/>
                    <a:gd name="connsiteX39" fmla="*/ 127278 w 693032"/>
                    <a:gd name="connsiteY39" fmla="*/ 242026 h 778849"/>
                    <a:gd name="connsiteX40" fmla="*/ 133104 w 693032"/>
                    <a:gd name="connsiteY40" fmla="*/ 191048 h 778849"/>
                    <a:gd name="connsiteX41" fmla="*/ 133216 w 693032"/>
                    <a:gd name="connsiteY41" fmla="*/ 190432 h 778849"/>
                    <a:gd name="connsiteX42" fmla="*/ 136988 w 693032"/>
                    <a:gd name="connsiteY42" fmla="*/ 194204 h 778849"/>
                    <a:gd name="connsiteX43" fmla="*/ 152767 w 693032"/>
                    <a:gd name="connsiteY43" fmla="*/ 185707 h 778849"/>
                    <a:gd name="connsiteX44" fmla="*/ 155195 w 693032"/>
                    <a:gd name="connsiteY44" fmla="*/ 179638 h 778849"/>
                    <a:gd name="connsiteX45" fmla="*/ 162477 w 693032"/>
                    <a:gd name="connsiteY45" fmla="*/ 172356 h 778849"/>
                    <a:gd name="connsiteX46" fmla="*/ 189181 w 693032"/>
                    <a:gd name="connsiteY46" fmla="*/ 135943 h 778849"/>
                    <a:gd name="connsiteX47" fmla="*/ 198891 w 693032"/>
                    <a:gd name="connsiteY47" fmla="*/ 123805 h 778849"/>
                    <a:gd name="connsiteX48" fmla="*/ 198891 w 693032"/>
                    <a:gd name="connsiteY48" fmla="*/ 112881 h 778849"/>
                    <a:gd name="connsiteX49" fmla="*/ 192822 w 693032"/>
                    <a:gd name="connsiteY49" fmla="*/ 104384 h 778849"/>
                    <a:gd name="connsiteX50" fmla="*/ 196463 w 693032"/>
                    <a:gd name="connsiteY50" fmla="*/ 86178 h 778849"/>
                    <a:gd name="connsiteX51" fmla="*/ 209815 w 693032"/>
                    <a:gd name="connsiteY51" fmla="*/ 89819 h 778849"/>
                    <a:gd name="connsiteX52" fmla="*/ 221952 w 693032"/>
                    <a:gd name="connsiteY52" fmla="*/ 81323 h 778849"/>
                    <a:gd name="connsiteX53" fmla="*/ 251083 w 693032"/>
                    <a:gd name="connsiteY53" fmla="*/ 93461 h 778849"/>
                    <a:gd name="connsiteX54" fmla="*/ 259579 w 693032"/>
                    <a:gd name="connsiteY54" fmla="*/ 86178 h 778849"/>
                    <a:gd name="connsiteX55" fmla="*/ 270503 w 693032"/>
                    <a:gd name="connsiteY55" fmla="*/ 87392 h 778849"/>
                    <a:gd name="connsiteX56" fmla="*/ 271717 w 693032"/>
                    <a:gd name="connsiteY56" fmla="*/ 94674 h 778849"/>
                    <a:gd name="connsiteX57" fmla="*/ 277786 w 693032"/>
                    <a:gd name="connsiteY57" fmla="*/ 94674 h 778849"/>
                    <a:gd name="connsiteX58" fmla="*/ 282641 w 693032"/>
                    <a:gd name="connsiteY58" fmla="*/ 101957 h 778849"/>
                    <a:gd name="connsiteX59" fmla="*/ 288709 w 693032"/>
                    <a:gd name="connsiteY59" fmla="*/ 101957 h 778849"/>
                    <a:gd name="connsiteX60" fmla="*/ 289923 w 693032"/>
                    <a:gd name="connsiteY60" fmla="*/ 115308 h 778849"/>
                    <a:gd name="connsiteX61" fmla="*/ 282641 w 693032"/>
                    <a:gd name="connsiteY61" fmla="*/ 128660 h 778849"/>
                    <a:gd name="connsiteX62" fmla="*/ 283854 w 693032"/>
                    <a:gd name="connsiteY62" fmla="*/ 135943 h 778849"/>
                    <a:gd name="connsiteX63" fmla="*/ 275358 w 693032"/>
                    <a:gd name="connsiteY63" fmla="*/ 149294 h 778849"/>
                    <a:gd name="connsiteX64" fmla="*/ 310558 w 693032"/>
                    <a:gd name="connsiteY64" fmla="*/ 165073 h 778849"/>
                    <a:gd name="connsiteX65" fmla="*/ 319054 w 693032"/>
                    <a:gd name="connsiteY65" fmla="*/ 162646 h 778849"/>
                    <a:gd name="connsiteX66" fmla="*/ 319054 w 693032"/>
                    <a:gd name="connsiteY66" fmla="*/ 152935 h 778849"/>
                    <a:gd name="connsiteX67" fmla="*/ 334834 w 693032"/>
                    <a:gd name="connsiteY67" fmla="*/ 133515 h 778849"/>
                    <a:gd name="connsiteX68" fmla="*/ 346971 w 693032"/>
                    <a:gd name="connsiteY68" fmla="*/ 133515 h 778849"/>
                    <a:gd name="connsiteX69" fmla="*/ 363964 w 693032"/>
                    <a:gd name="connsiteY69" fmla="*/ 135943 h 778849"/>
                    <a:gd name="connsiteX70" fmla="*/ 384598 w 693032"/>
                    <a:gd name="connsiteY70" fmla="*/ 132301 h 778849"/>
                    <a:gd name="connsiteX71" fmla="*/ 396736 w 693032"/>
                    <a:gd name="connsiteY71" fmla="*/ 121377 h 778849"/>
                    <a:gd name="connsiteX72" fmla="*/ 413728 w 693032"/>
                    <a:gd name="connsiteY72" fmla="*/ 122591 h 778849"/>
                    <a:gd name="connsiteX73" fmla="*/ 419797 w 693032"/>
                    <a:gd name="connsiteY73" fmla="*/ 117736 h 778849"/>
                    <a:gd name="connsiteX74" fmla="*/ 433149 w 693032"/>
                    <a:gd name="connsiteY74" fmla="*/ 126232 h 778849"/>
                    <a:gd name="connsiteX75" fmla="*/ 436790 w 693032"/>
                    <a:gd name="connsiteY75" fmla="*/ 139584 h 778849"/>
                    <a:gd name="connsiteX76" fmla="*/ 448927 w 693032"/>
                    <a:gd name="connsiteY76" fmla="*/ 129874 h 778849"/>
                    <a:gd name="connsiteX77" fmla="*/ 445287 w 693032"/>
                    <a:gd name="connsiteY77" fmla="*/ 118950 h 778849"/>
                    <a:gd name="connsiteX78" fmla="*/ 448927 w 693032"/>
                    <a:gd name="connsiteY78" fmla="*/ 111667 h 778849"/>
                    <a:gd name="connsiteX79" fmla="*/ 445287 w 693032"/>
                    <a:gd name="connsiteY79" fmla="*/ 93461 h 778849"/>
                    <a:gd name="connsiteX80" fmla="*/ 458638 w 693032"/>
                    <a:gd name="connsiteY80" fmla="*/ 80109 h 778849"/>
                    <a:gd name="connsiteX81" fmla="*/ 467134 w 693032"/>
                    <a:gd name="connsiteY81" fmla="*/ 76468 h 778849"/>
                    <a:gd name="connsiteX82" fmla="*/ 490196 w 693032"/>
                    <a:gd name="connsiteY82" fmla="*/ 64330 h 778849"/>
                    <a:gd name="connsiteX83" fmla="*/ 492623 w 693032"/>
                    <a:gd name="connsiteY83" fmla="*/ 42482 h 778849"/>
                    <a:gd name="connsiteX84" fmla="*/ 501120 w 693032"/>
                    <a:gd name="connsiteY84" fmla="*/ 25489 h 778849"/>
                    <a:gd name="connsiteX85" fmla="*/ 573947 w 693032"/>
                    <a:gd name="connsiteY85" fmla="*/ 0 h 778849"/>
                    <a:gd name="connsiteX86" fmla="*/ 580015 w 693032"/>
                    <a:gd name="connsiteY86" fmla="*/ 4855 h 778849"/>
                    <a:gd name="connsiteX87" fmla="*/ 607932 w 693032"/>
                    <a:gd name="connsiteY87" fmla="*/ 7283 h 778849"/>
                    <a:gd name="connsiteX88" fmla="*/ 609146 w 693032"/>
                    <a:gd name="connsiteY88" fmla="*/ 21848 h 778849"/>
                    <a:gd name="connsiteX89" fmla="*/ 614001 w 693032"/>
                    <a:gd name="connsiteY89" fmla="*/ 30344 h 778849"/>
                    <a:gd name="connsiteX90" fmla="*/ 618856 w 693032"/>
                    <a:gd name="connsiteY90" fmla="*/ 75254 h 778849"/>
                    <a:gd name="connsiteX91" fmla="*/ 620070 w 693032"/>
                    <a:gd name="connsiteY91" fmla="*/ 82537 h 778849"/>
                    <a:gd name="connsiteX92" fmla="*/ 622497 w 693032"/>
                    <a:gd name="connsiteY92" fmla="*/ 89819 h 778849"/>
                    <a:gd name="connsiteX93" fmla="*/ 634635 w 693032"/>
                    <a:gd name="connsiteY93" fmla="*/ 89819 h 778849"/>
                    <a:gd name="connsiteX94" fmla="*/ 634635 w 693032"/>
                    <a:gd name="connsiteY94" fmla="*/ 104384 h 778849"/>
                    <a:gd name="connsiteX95" fmla="*/ 658911 w 693032"/>
                    <a:gd name="connsiteY95" fmla="*/ 121377 h 778849"/>
                    <a:gd name="connsiteX96" fmla="*/ 671048 w 693032"/>
                    <a:gd name="connsiteY96" fmla="*/ 118950 h 778849"/>
                    <a:gd name="connsiteX97" fmla="*/ 678331 w 693032"/>
                    <a:gd name="connsiteY97" fmla="*/ 132301 h 778849"/>
                    <a:gd name="connsiteX98" fmla="*/ 673476 w 693032"/>
                    <a:gd name="connsiteY98" fmla="*/ 150508 h 778849"/>
                    <a:gd name="connsiteX99" fmla="*/ 678331 w 693032"/>
                    <a:gd name="connsiteY99" fmla="*/ 162646 h 778849"/>
                    <a:gd name="connsiteX100" fmla="*/ 677117 w 693032"/>
                    <a:gd name="connsiteY100" fmla="*/ 174783 h 778849"/>
                    <a:gd name="connsiteX101" fmla="*/ 664980 w 693032"/>
                    <a:gd name="connsiteY101" fmla="*/ 180852 h 778849"/>
                    <a:gd name="connsiteX102" fmla="*/ 664980 w 693032"/>
                    <a:gd name="connsiteY102" fmla="*/ 188135 h 778849"/>
                    <a:gd name="connsiteX103" fmla="*/ 674690 w 693032"/>
                    <a:gd name="connsiteY103" fmla="*/ 191776 h 778849"/>
                    <a:gd name="connsiteX104" fmla="*/ 678262 w 693032"/>
                    <a:gd name="connsiteY104" fmla="*/ 213211 h 778849"/>
                    <a:gd name="connsiteX105" fmla="*/ 631237 w 693032"/>
                    <a:gd name="connsiteY105" fmla="*/ 227461 h 778849"/>
                    <a:gd name="connsiteX106" fmla="*/ 621041 w 693032"/>
                    <a:gd name="connsiteY106" fmla="*/ 242026 h 778849"/>
                    <a:gd name="connsiteX107" fmla="*/ 603563 w 693032"/>
                    <a:gd name="connsiteY107" fmla="*/ 237657 h 778849"/>
                    <a:gd name="connsiteX108" fmla="*/ 580258 w 693032"/>
                    <a:gd name="connsiteY108" fmla="*/ 246396 h 778849"/>
                    <a:gd name="connsiteX109" fmla="*/ 580258 w 693032"/>
                    <a:gd name="connsiteY109" fmla="*/ 260961 h 778849"/>
                    <a:gd name="connsiteX110" fmla="*/ 577345 w 693032"/>
                    <a:gd name="connsiteY110" fmla="*/ 281352 h 778849"/>
                    <a:gd name="connsiteX111" fmla="*/ 548214 w 693032"/>
                    <a:gd name="connsiteY111" fmla="*/ 287178 h 778849"/>
                    <a:gd name="connsiteX112" fmla="*/ 542388 w 693032"/>
                    <a:gd name="connsiteY112" fmla="*/ 298831 h 778849"/>
                    <a:gd name="connsiteX113" fmla="*/ 524910 w 693032"/>
                    <a:gd name="connsiteY113" fmla="*/ 317766 h 778849"/>
                    <a:gd name="connsiteX114" fmla="*/ 520541 w 693032"/>
                    <a:gd name="connsiteY114" fmla="*/ 329418 h 778849"/>
                    <a:gd name="connsiteX115" fmla="*/ 524910 w 693032"/>
                    <a:gd name="connsiteY115" fmla="*/ 345440 h 778849"/>
                    <a:gd name="connsiteX116" fmla="*/ 511801 w 693032"/>
                    <a:gd name="connsiteY116" fmla="*/ 365831 h 778849"/>
                    <a:gd name="connsiteX117" fmla="*/ 508888 w 693032"/>
                    <a:gd name="connsiteY117" fmla="*/ 434288 h 778849"/>
                    <a:gd name="connsiteX118" fmla="*/ 536562 w 693032"/>
                    <a:gd name="connsiteY118" fmla="*/ 444483 h 778849"/>
                    <a:gd name="connsiteX119" fmla="*/ 546758 w 693032"/>
                    <a:gd name="connsiteY119" fmla="*/ 457592 h 778849"/>
                    <a:gd name="connsiteX120" fmla="*/ 559867 w 693032"/>
                    <a:gd name="connsiteY120" fmla="*/ 459049 h 778849"/>
                    <a:gd name="connsiteX121" fmla="*/ 562780 w 693032"/>
                    <a:gd name="connsiteY121" fmla="*/ 448853 h 778849"/>
                    <a:gd name="connsiteX122" fmla="*/ 584628 w 693032"/>
                    <a:gd name="connsiteY122" fmla="*/ 460505 h 778849"/>
                    <a:gd name="connsiteX123" fmla="*/ 607932 w 693032"/>
                    <a:gd name="connsiteY123" fmla="*/ 445940 h 778849"/>
                    <a:gd name="connsiteX124" fmla="*/ 642889 w 693032"/>
                    <a:gd name="connsiteY124" fmla="*/ 447396 h 778849"/>
                    <a:gd name="connsiteX125" fmla="*/ 653084 w 693032"/>
                    <a:gd name="connsiteY125" fmla="*/ 461962 h 778849"/>
                    <a:gd name="connsiteX126" fmla="*/ 655998 w 693032"/>
                    <a:gd name="connsiteY126" fmla="*/ 502744 h 778849"/>
                    <a:gd name="connsiteX127" fmla="*/ 655998 w 693032"/>
                    <a:gd name="connsiteY127" fmla="*/ 533331 h 778849"/>
                    <a:gd name="connsiteX128" fmla="*/ 648715 w 693032"/>
                    <a:gd name="connsiteY128" fmla="*/ 542070 h 778849"/>
                    <a:gd name="connsiteX129" fmla="*/ 625410 w 693032"/>
                    <a:gd name="connsiteY129" fmla="*/ 553723 h 778849"/>
                    <a:gd name="connsiteX130" fmla="*/ 628324 w 693032"/>
                    <a:gd name="connsiteY130" fmla="*/ 574114 h 778849"/>
                    <a:gd name="connsiteX131" fmla="*/ 642889 w 693032"/>
                    <a:gd name="connsiteY131" fmla="*/ 588679 h 778849"/>
                    <a:gd name="connsiteX132" fmla="*/ 642889 w 693032"/>
                    <a:gd name="connsiteY132" fmla="*/ 594505 h 778849"/>
                    <a:gd name="connsiteX133" fmla="*/ 641432 w 693032"/>
                    <a:gd name="connsiteY133" fmla="*/ 609071 h 778849"/>
                    <a:gd name="connsiteX134" fmla="*/ 644345 w 693032"/>
                    <a:gd name="connsiteY134" fmla="*/ 625092 h 778849"/>
                    <a:gd name="connsiteX135" fmla="*/ 618128 w 693032"/>
                    <a:gd name="connsiteY135" fmla="*/ 630919 h 778849"/>
                    <a:gd name="connsiteX136" fmla="*/ 623954 w 693032"/>
                    <a:gd name="connsiteY136" fmla="*/ 652766 h 778849"/>
                    <a:gd name="connsiteX137" fmla="*/ 647258 w 693032"/>
                    <a:gd name="connsiteY137" fmla="*/ 654223 h 778849"/>
                    <a:gd name="connsiteX138" fmla="*/ 654541 w 693032"/>
                    <a:gd name="connsiteY138" fmla="*/ 673158 h 778849"/>
                    <a:gd name="connsiteX139" fmla="*/ 644345 w 693032"/>
                    <a:gd name="connsiteY139" fmla="*/ 686267 h 778849"/>
                    <a:gd name="connsiteX140" fmla="*/ 650172 w 693032"/>
                    <a:gd name="connsiteY140" fmla="*/ 706658 h 778849"/>
                    <a:gd name="connsiteX141" fmla="*/ 647258 w 693032"/>
                    <a:gd name="connsiteY141" fmla="*/ 729962 h 778849"/>
                    <a:gd name="connsiteX142" fmla="*/ 689862 w 693032"/>
                    <a:gd name="connsiteY142" fmla="*/ 761205 h 778849"/>
                    <a:gd name="connsiteX143" fmla="*/ 689862 w 693032"/>
                    <a:gd name="connsiteY143" fmla="*/ 776207 h 778849"/>
                    <a:gd name="connsiteX144" fmla="*/ 693032 w 693032"/>
                    <a:gd name="connsiteY144" fmla="*/ 778849 h 778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</a:cxnLst>
                  <a:rect l="l" t="t" r="r" b="b"/>
                  <a:pathLst>
                    <a:path w="693032" h="778849">
                      <a:moveTo>
                        <a:pt x="0" y="778849"/>
                      </a:moveTo>
                      <a:lnTo>
                        <a:pt x="8935" y="758000"/>
                      </a:lnTo>
                      <a:lnTo>
                        <a:pt x="36245" y="743435"/>
                      </a:lnTo>
                      <a:lnTo>
                        <a:pt x="36245" y="727049"/>
                      </a:lnTo>
                      <a:lnTo>
                        <a:pt x="48989" y="699739"/>
                      </a:lnTo>
                      <a:lnTo>
                        <a:pt x="30783" y="694277"/>
                      </a:lnTo>
                      <a:lnTo>
                        <a:pt x="14397" y="672430"/>
                      </a:lnTo>
                      <a:lnTo>
                        <a:pt x="16218" y="661506"/>
                      </a:lnTo>
                      <a:lnTo>
                        <a:pt x="12576" y="648761"/>
                      </a:lnTo>
                      <a:lnTo>
                        <a:pt x="21679" y="636016"/>
                      </a:lnTo>
                      <a:lnTo>
                        <a:pt x="36245" y="637837"/>
                      </a:lnTo>
                      <a:lnTo>
                        <a:pt x="36245" y="614169"/>
                      </a:lnTo>
                      <a:lnTo>
                        <a:pt x="25321" y="610527"/>
                      </a:lnTo>
                      <a:lnTo>
                        <a:pt x="27141" y="594141"/>
                      </a:lnTo>
                      <a:lnTo>
                        <a:pt x="69017" y="537701"/>
                      </a:lnTo>
                      <a:lnTo>
                        <a:pt x="70837" y="512212"/>
                      </a:lnTo>
                      <a:lnTo>
                        <a:pt x="54451" y="497646"/>
                      </a:lnTo>
                      <a:lnTo>
                        <a:pt x="52631" y="486723"/>
                      </a:lnTo>
                      <a:lnTo>
                        <a:pt x="34424" y="481260"/>
                      </a:lnTo>
                      <a:lnTo>
                        <a:pt x="31535" y="467928"/>
                      </a:lnTo>
                      <a:lnTo>
                        <a:pt x="34060" y="467788"/>
                      </a:lnTo>
                      <a:lnTo>
                        <a:pt x="42799" y="461962"/>
                      </a:lnTo>
                      <a:lnTo>
                        <a:pt x="44256" y="450309"/>
                      </a:lnTo>
                      <a:lnTo>
                        <a:pt x="54451" y="447396"/>
                      </a:lnTo>
                      <a:lnTo>
                        <a:pt x="57364" y="435744"/>
                      </a:lnTo>
                      <a:lnTo>
                        <a:pt x="74843" y="419722"/>
                      </a:lnTo>
                      <a:lnTo>
                        <a:pt x="66104" y="408070"/>
                      </a:lnTo>
                      <a:lnTo>
                        <a:pt x="66104" y="399331"/>
                      </a:lnTo>
                      <a:lnTo>
                        <a:pt x="77756" y="396418"/>
                      </a:lnTo>
                      <a:lnTo>
                        <a:pt x="82126" y="384766"/>
                      </a:lnTo>
                      <a:lnTo>
                        <a:pt x="98147" y="378940"/>
                      </a:lnTo>
                      <a:lnTo>
                        <a:pt x="103974" y="361461"/>
                      </a:lnTo>
                      <a:lnTo>
                        <a:pt x="87952" y="360005"/>
                      </a:lnTo>
                      <a:lnTo>
                        <a:pt x="90865" y="343983"/>
                      </a:lnTo>
                      <a:lnTo>
                        <a:pt x="112713" y="325048"/>
                      </a:lnTo>
                      <a:lnTo>
                        <a:pt x="128734" y="325048"/>
                      </a:lnTo>
                      <a:lnTo>
                        <a:pt x="124365" y="300287"/>
                      </a:lnTo>
                      <a:lnTo>
                        <a:pt x="131647" y="288635"/>
                      </a:lnTo>
                      <a:lnTo>
                        <a:pt x="136017" y="266787"/>
                      </a:lnTo>
                      <a:lnTo>
                        <a:pt x="127278" y="242026"/>
                      </a:lnTo>
                      <a:lnTo>
                        <a:pt x="133104" y="191048"/>
                      </a:lnTo>
                      <a:cubicBezTo>
                        <a:pt x="133141" y="190843"/>
                        <a:pt x="133179" y="190637"/>
                        <a:pt x="133216" y="190432"/>
                      </a:cubicBezTo>
                      <a:lnTo>
                        <a:pt x="136988" y="194204"/>
                      </a:lnTo>
                      <a:lnTo>
                        <a:pt x="152767" y="185707"/>
                      </a:lnTo>
                      <a:lnTo>
                        <a:pt x="155195" y="179638"/>
                      </a:lnTo>
                      <a:lnTo>
                        <a:pt x="162477" y="172356"/>
                      </a:lnTo>
                      <a:lnTo>
                        <a:pt x="189181" y="135943"/>
                      </a:lnTo>
                      <a:lnTo>
                        <a:pt x="198891" y="123805"/>
                      </a:lnTo>
                      <a:lnTo>
                        <a:pt x="198891" y="112881"/>
                      </a:lnTo>
                      <a:lnTo>
                        <a:pt x="192822" y="104384"/>
                      </a:lnTo>
                      <a:lnTo>
                        <a:pt x="196463" y="86178"/>
                      </a:lnTo>
                      <a:lnTo>
                        <a:pt x="209815" y="89819"/>
                      </a:lnTo>
                      <a:lnTo>
                        <a:pt x="221952" y="81323"/>
                      </a:lnTo>
                      <a:lnTo>
                        <a:pt x="251083" y="93461"/>
                      </a:lnTo>
                      <a:lnTo>
                        <a:pt x="259579" y="86178"/>
                      </a:lnTo>
                      <a:lnTo>
                        <a:pt x="270503" y="87392"/>
                      </a:lnTo>
                      <a:lnTo>
                        <a:pt x="271717" y="94674"/>
                      </a:lnTo>
                      <a:lnTo>
                        <a:pt x="277786" y="94674"/>
                      </a:lnTo>
                      <a:lnTo>
                        <a:pt x="282641" y="101957"/>
                      </a:lnTo>
                      <a:lnTo>
                        <a:pt x="288709" y="101957"/>
                      </a:lnTo>
                      <a:lnTo>
                        <a:pt x="289923" y="115308"/>
                      </a:lnTo>
                      <a:lnTo>
                        <a:pt x="282641" y="128660"/>
                      </a:lnTo>
                      <a:lnTo>
                        <a:pt x="283854" y="135943"/>
                      </a:lnTo>
                      <a:lnTo>
                        <a:pt x="275358" y="149294"/>
                      </a:lnTo>
                      <a:lnTo>
                        <a:pt x="310558" y="165073"/>
                      </a:lnTo>
                      <a:lnTo>
                        <a:pt x="319054" y="162646"/>
                      </a:lnTo>
                      <a:lnTo>
                        <a:pt x="319054" y="152935"/>
                      </a:lnTo>
                      <a:lnTo>
                        <a:pt x="334834" y="133515"/>
                      </a:lnTo>
                      <a:lnTo>
                        <a:pt x="346971" y="133515"/>
                      </a:lnTo>
                      <a:lnTo>
                        <a:pt x="363964" y="135943"/>
                      </a:lnTo>
                      <a:lnTo>
                        <a:pt x="384598" y="132301"/>
                      </a:lnTo>
                      <a:lnTo>
                        <a:pt x="396736" y="121377"/>
                      </a:lnTo>
                      <a:lnTo>
                        <a:pt x="413728" y="122591"/>
                      </a:lnTo>
                      <a:lnTo>
                        <a:pt x="419797" y="117736"/>
                      </a:lnTo>
                      <a:lnTo>
                        <a:pt x="433149" y="126232"/>
                      </a:lnTo>
                      <a:lnTo>
                        <a:pt x="436790" y="139584"/>
                      </a:lnTo>
                      <a:lnTo>
                        <a:pt x="448927" y="129874"/>
                      </a:lnTo>
                      <a:lnTo>
                        <a:pt x="445287" y="118950"/>
                      </a:lnTo>
                      <a:lnTo>
                        <a:pt x="448927" y="111667"/>
                      </a:lnTo>
                      <a:lnTo>
                        <a:pt x="445287" y="93461"/>
                      </a:lnTo>
                      <a:lnTo>
                        <a:pt x="458638" y="80109"/>
                      </a:lnTo>
                      <a:lnTo>
                        <a:pt x="467134" y="76468"/>
                      </a:lnTo>
                      <a:lnTo>
                        <a:pt x="490196" y="64330"/>
                      </a:lnTo>
                      <a:lnTo>
                        <a:pt x="492623" y="42482"/>
                      </a:lnTo>
                      <a:lnTo>
                        <a:pt x="501120" y="25489"/>
                      </a:lnTo>
                      <a:lnTo>
                        <a:pt x="573947" y="0"/>
                      </a:lnTo>
                      <a:lnTo>
                        <a:pt x="580015" y="4855"/>
                      </a:lnTo>
                      <a:lnTo>
                        <a:pt x="607932" y="7283"/>
                      </a:lnTo>
                      <a:lnTo>
                        <a:pt x="609146" y="21848"/>
                      </a:lnTo>
                      <a:lnTo>
                        <a:pt x="614001" y="30344"/>
                      </a:lnTo>
                      <a:lnTo>
                        <a:pt x="618856" y="75254"/>
                      </a:lnTo>
                      <a:lnTo>
                        <a:pt x="620070" y="82537"/>
                      </a:lnTo>
                      <a:lnTo>
                        <a:pt x="622497" y="89819"/>
                      </a:lnTo>
                      <a:lnTo>
                        <a:pt x="634635" y="89819"/>
                      </a:lnTo>
                      <a:lnTo>
                        <a:pt x="634635" y="104384"/>
                      </a:lnTo>
                      <a:lnTo>
                        <a:pt x="658911" y="121377"/>
                      </a:lnTo>
                      <a:lnTo>
                        <a:pt x="671048" y="118950"/>
                      </a:lnTo>
                      <a:lnTo>
                        <a:pt x="678331" y="132301"/>
                      </a:lnTo>
                      <a:lnTo>
                        <a:pt x="673476" y="150508"/>
                      </a:lnTo>
                      <a:lnTo>
                        <a:pt x="678331" y="162646"/>
                      </a:lnTo>
                      <a:lnTo>
                        <a:pt x="677117" y="174783"/>
                      </a:lnTo>
                      <a:lnTo>
                        <a:pt x="664980" y="180852"/>
                      </a:lnTo>
                      <a:lnTo>
                        <a:pt x="664980" y="188135"/>
                      </a:lnTo>
                      <a:lnTo>
                        <a:pt x="674690" y="191776"/>
                      </a:lnTo>
                      <a:lnTo>
                        <a:pt x="678262" y="213211"/>
                      </a:lnTo>
                      <a:lnTo>
                        <a:pt x="631237" y="227461"/>
                      </a:lnTo>
                      <a:lnTo>
                        <a:pt x="621041" y="242026"/>
                      </a:lnTo>
                      <a:lnTo>
                        <a:pt x="603563" y="237657"/>
                      </a:lnTo>
                      <a:lnTo>
                        <a:pt x="580258" y="246396"/>
                      </a:lnTo>
                      <a:lnTo>
                        <a:pt x="580258" y="260961"/>
                      </a:lnTo>
                      <a:lnTo>
                        <a:pt x="577345" y="281352"/>
                      </a:lnTo>
                      <a:lnTo>
                        <a:pt x="548214" y="287178"/>
                      </a:lnTo>
                      <a:lnTo>
                        <a:pt x="542388" y="298831"/>
                      </a:lnTo>
                      <a:lnTo>
                        <a:pt x="524910" y="317766"/>
                      </a:lnTo>
                      <a:lnTo>
                        <a:pt x="520541" y="329418"/>
                      </a:lnTo>
                      <a:lnTo>
                        <a:pt x="524910" y="345440"/>
                      </a:lnTo>
                      <a:lnTo>
                        <a:pt x="511801" y="365831"/>
                      </a:lnTo>
                      <a:lnTo>
                        <a:pt x="508888" y="434288"/>
                      </a:lnTo>
                      <a:lnTo>
                        <a:pt x="536562" y="444483"/>
                      </a:lnTo>
                      <a:lnTo>
                        <a:pt x="546758" y="457592"/>
                      </a:lnTo>
                      <a:lnTo>
                        <a:pt x="559867" y="459049"/>
                      </a:lnTo>
                      <a:lnTo>
                        <a:pt x="562780" y="448853"/>
                      </a:lnTo>
                      <a:lnTo>
                        <a:pt x="584628" y="460505"/>
                      </a:lnTo>
                      <a:lnTo>
                        <a:pt x="607932" y="445940"/>
                      </a:lnTo>
                      <a:lnTo>
                        <a:pt x="642889" y="447396"/>
                      </a:lnTo>
                      <a:lnTo>
                        <a:pt x="653084" y="461962"/>
                      </a:lnTo>
                      <a:lnTo>
                        <a:pt x="655998" y="502744"/>
                      </a:lnTo>
                      <a:lnTo>
                        <a:pt x="655998" y="533331"/>
                      </a:lnTo>
                      <a:lnTo>
                        <a:pt x="648715" y="542070"/>
                      </a:lnTo>
                      <a:lnTo>
                        <a:pt x="625410" y="553723"/>
                      </a:lnTo>
                      <a:lnTo>
                        <a:pt x="628324" y="574114"/>
                      </a:lnTo>
                      <a:lnTo>
                        <a:pt x="642889" y="588679"/>
                      </a:lnTo>
                      <a:lnTo>
                        <a:pt x="642889" y="594505"/>
                      </a:lnTo>
                      <a:lnTo>
                        <a:pt x="641432" y="609071"/>
                      </a:lnTo>
                      <a:lnTo>
                        <a:pt x="644345" y="625092"/>
                      </a:lnTo>
                      <a:lnTo>
                        <a:pt x="618128" y="630919"/>
                      </a:lnTo>
                      <a:lnTo>
                        <a:pt x="623954" y="652766"/>
                      </a:lnTo>
                      <a:lnTo>
                        <a:pt x="647258" y="654223"/>
                      </a:lnTo>
                      <a:lnTo>
                        <a:pt x="654541" y="673158"/>
                      </a:lnTo>
                      <a:lnTo>
                        <a:pt x="644345" y="686267"/>
                      </a:lnTo>
                      <a:lnTo>
                        <a:pt x="650172" y="706658"/>
                      </a:lnTo>
                      <a:lnTo>
                        <a:pt x="647258" y="729962"/>
                      </a:lnTo>
                      <a:lnTo>
                        <a:pt x="689862" y="761205"/>
                      </a:lnTo>
                      <a:lnTo>
                        <a:pt x="689862" y="776207"/>
                      </a:lnTo>
                      <a:lnTo>
                        <a:pt x="693032" y="778849"/>
                      </a:lnTo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</p:grp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FC08629F-B3A8-B7F4-5564-31A01F862F07}"/>
                  </a:ext>
                </a:extLst>
              </p:cNvPr>
              <p:cNvSpPr/>
              <p:nvPr/>
            </p:nvSpPr>
            <p:spPr>
              <a:xfrm rot="20820390">
                <a:off x="2803083" y="1350635"/>
                <a:ext cx="122899" cy="45124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</a:t>
                </a:r>
                <a:endParaRPr kumimoji="1" lang="en-US" altLang="ja-JP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形</a:t>
                </a: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9068C29C-A12D-674A-1E73-0A2620C0C9F8}"/>
                  </a:ext>
                </a:extLst>
              </p:cNvPr>
              <p:cNvSpPr/>
              <p:nvPr/>
            </p:nvSpPr>
            <p:spPr>
              <a:xfrm rot="1958066">
                <a:off x="2163683" y="2052080"/>
                <a:ext cx="193128" cy="4494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</a:t>
                </a:r>
                <a:endParaRPr kumimoji="1" lang="en-US" altLang="ja-JP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潟</a:t>
                </a:r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D1287385-7D45-DFF3-B151-8629D6FA1012}"/>
                  </a:ext>
                </a:extLst>
              </p:cNvPr>
              <p:cNvSpPr/>
              <p:nvPr/>
            </p:nvSpPr>
            <p:spPr>
              <a:xfrm rot="374982">
                <a:off x="1716791" y="2835815"/>
                <a:ext cx="122899" cy="45124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kumimoji="1" lang="en-US" altLang="ja-JP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C2A4AC11-605C-307A-D0BD-57A23784E8FA}"/>
                  </a:ext>
                </a:extLst>
              </p:cNvPr>
              <p:cNvSpPr/>
              <p:nvPr/>
            </p:nvSpPr>
            <p:spPr>
              <a:xfrm>
                <a:off x="1141025" y="2810985"/>
                <a:ext cx="380664" cy="22562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000" b="1" i="0" u="none" strike="noStrike" kern="1200" cap="none" spc="50" normalizeH="0" baseline="0" noProof="0" dirty="0">
                    <a:ln w="11430"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65782A97-09F9-A572-D214-E48C90CA725A}"/>
                  </a:ext>
                </a:extLst>
              </p:cNvPr>
              <p:cNvGrpSpPr/>
              <p:nvPr/>
            </p:nvGrpSpPr>
            <p:grpSpPr>
              <a:xfrm>
                <a:off x="641838" y="1002323"/>
                <a:ext cx="2728910" cy="2298509"/>
                <a:chOff x="388078" y="861646"/>
                <a:chExt cx="2989877" cy="2518317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54606F5-351B-2698-058F-B9520235E628}"/>
                    </a:ext>
                  </a:extLst>
                </p:cNvPr>
                <p:cNvSpPr/>
                <p:nvPr/>
              </p:nvSpPr>
              <p:spPr>
                <a:xfrm>
                  <a:off x="834868" y="3015010"/>
                  <a:ext cx="542557" cy="364953"/>
                </a:xfrm>
                <a:custGeom>
                  <a:avLst/>
                  <a:gdLst>
                    <a:gd name="connsiteX0" fmla="*/ 39691 w 542557"/>
                    <a:gd name="connsiteY0" fmla="*/ 117979 h 364953"/>
                    <a:gd name="connsiteX1" fmla="*/ 42030 w 542557"/>
                    <a:gd name="connsiteY1" fmla="*/ 118313 h 364953"/>
                    <a:gd name="connsiteX2" fmla="*/ 42030 w 542557"/>
                    <a:gd name="connsiteY2" fmla="*/ 118313 h 364953"/>
                    <a:gd name="connsiteX3" fmla="*/ 320801 w 542557"/>
                    <a:gd name="connsiteY3" fmla="*/ 0 h 364953"/>
                    <a:gd name="connsiteX4" fmla="*/ 328083 w 542557"/>
                    <a:gd name="connsiteY4" fmla="*/ 5826 h 364953"/>
                    <a:gd name="connsiteX5" fmla="*/ 341192 w 542557"/>
                    <a:gd name="connsiteY5" fmla="*/ 1457 h 364953"/>
                    <a:gd name="connsiteX6" fmla="*/ 349931 w 542557"/>
                    <a:gd name="connsiteY6" fmla="*/ 2913 h 364953"/>
                    <a:gd name="connsiteX7" fmla="*/ 341192 w 542557"/>
                    <a:gd name="connsiteY7" fmla="*/ 26218 h 364953"/>
                    <a:gd name="connsiteX8" fmla="*/ 365953 w 542557"/>
                    <a:gd name="connsiteY8" fmla="*/ 21848 h 364953"/>
                    <a:gd name="connsiteX9" fmla="*/ 376149 w 542557"/>
                    <a:gd name="connsiteY9" fmla="*/ 20391 h 364953"/>
                    <a:gd name="connsiteX10" fmla="*/ 374692 w 542557"/>
                    <a:gd name="connsiteY10" fmla="*/ 11652 h 364953"/>
                    <a:gd name="connsiteX11" fmla="*/ 392171 w 542557"/>
                    <a:gd name="connsiteY11" fmla="*/ 2913 h 364953"/>
                    <a:gd name="connsiteX12" fmla="*/ 395084 w 542557"/>
                    <a:gd name="connsiteY12" fmla="*/ 23305 h 364953"/>
                    <a:gd name="connsiteX13" fmla="*/ 425671 w 542557"/>
                    <a:gd name="connsiteY13" fmla="*/ 37870 h 364953"/>
                    <a:gd name="connsiteX14" fmla="*/ 438780 w 542557"/>
                    <a:gd name="connsiteY14" fmla="*/ 29131 h 364953"/>
                    <a:gd name="connsiteX15" fmla="*/ 453345 w 542557"/>
                    <a:gd name="connsiteY15" fmla="*/ 30587 h 364953"/>
                    <a:gd name="connsiteX16" fmla="*/ 479562 w 542557"/>
                    <a:gd name="connsiteY16" fmla="*/ 55348 h 364953"/>
                    <a:gd name="connsiteX17" fmla="*/ 505780 w 542557"/>
                    <a:gd name="connsiteY17" fmla="*/ 53892 h 364953"/>
                    <a:gd name="connsiteX18" fmla="*/ 503255 w 542557"/>
                    <a:gd name="connsiteY18" fmla="*/ 54032 h 364953"/>
                    <a:gd name="connsiteX19" fmla="*/ 506144 w 542557"/>
                    <a:gd name="connsiteY19" fmla="*/ 67364 h 364953"/>
                    <a:gd name="connsiteX20" fmla="*/ 524351 w 542557"/>
                    <a:gd name="connsiteY20" fmla="*/ 72826 h 364953"/>
                    <a:gd name="connsiteX21" fmla="*/ 526171 w 542557"/>
                    <a:gd name="connsiteY21" fmla="*/ 83750 h 364953"/>
                    <a:gd name="connsiteX22" fmla="*/ 542557 w 542557"/>
                    <a:gd name="connsiteY22" fmla="*/ 98316 h 364953"/>
                    <a:gd name="connsiteX23" fmla="*/ 540737 w 542557"/>
                    <a:gd name="connsiteY23" fmla="*/ 123805 h 364953"/>
                    <a:gd name="connsiteX24" fmla="*/ 498861 w 542557"/>
                    <a:gd name="connsiteY24" fmla="*/ 180245 h 364953"/>
                    <a:gd name="connsiteX25" fmla="*/ 497041 w 542557"/>
                    <a:gd name="connsiteY25" fmla="*/ 196631 h 364953"/>
                    <a:gd name="connsiteX26" fmla="*/ 507964 w 542557"/>
                    <a:gd name="connsiteY26" fmla="*/ 200272 h 364953"/>
                    <a:gd name="connsiteX27" fmla="*/ 507964 w 542557"/>
                    <a:gd name="connsiteY27" fmla="*/ 223941 h 364953"/>
                    <a:gd name="connsiteX28" fmla="*/ 493399 w 542557"/>
                    <a:gd name="connsiteY28" fmla="*/ 222120 h 364953"/>
                    <a:gd name="connsiteX29" fmla="*/ 484296 w 542557"/>
                    <a:gd name="connsiteY29" fmla="*/ 234865 h 364953"/>
                    <a:gd name="connsiteX30" fmla="*/ 487938 w 542557"/>
                    <a:gd name="connsiteY30" fmla="*/ 247609 h 364953"/>
                    <a:gd name="connsiteX31" fmla="*/ 486117 w 542557"/>
                    <a:gd name="connsiteY31" fmla="*/ 258533 h 364953"/>
                    <a:gd name="connsiteX32" fmla="*/ 502503 w 542557"/>
                    <a:gd name="connsiteY32" fmla="*/ 280381 h 364953"/>
                    <a:gd name="connsiteX33" fmla="*/ 520709 w 542557"/>
                    <a:gd name="connsiteY33" fmla="*/ 285843 h 364953"/>
                    <a:gd name="connsiteX34" fmla="*/ 507964 w 542557"/>
                    <a:gd name="connsiteY34" fmla="*/ 313153 h 364953"/>
                    <a:gd name="connsiteX35" fmla="*/ 507964 w 542557"/>
                    <a:gd name="connsiteY35" fmla="*/ 329539 h 364953"/>
                    <a:gd name="connsiteX36" fmla="*/ 480655 w 542557"/>
                    <a:gd name="connsiteY36" fmla="*/ 344104 h 364953"/>
                    <a:gd name="connsiteX37" fmla="*/ 471719 w 542557"/>
                    <a:gd name="connsiteY37" fmla="*/ 364953 h 364953"/>
                    <a:gd name="connsiteX38" fmla="*/ 18792 w 542557"/>
                    <a:gd name="connsiteY38" fmla="*/ 364953 h 364953"/>
                    <a:gd name="connsiteX39" fmla="*/ 9104 w 542557"/>
                    <a:gd name="connsiteY39" fmla="*/ 362311 h 364953"/>
                    <a:gd name="connsiteX40" fmla="*/ 18207 w 542557"/>
                    <a:gd name="connsiteY40" fmla="*/ 353207 h 364953"/>
                    <a:gd name="connsiteX41" fmla="*/ 18207 w 542557"/>
                    <a:gd name="connsiteY41" fmla="*/ 338642 h 364953"/>
                    <a:gd name="connsiteX42" fmla="*/ 0 w 542557"/>
                    <a:gd name="connsiteY42" fmla="*/ 340463 h 364953"/>
                    <a:gd name="connsiteX43" fmla="*/ 7283 w 542557"/>
                    <a:gd name="connsiteY43" fmla="*/ 294946 h 364953"/>
                    <a:gd name="connsiteX44" fmla="*/ 23669 w 542557"/>
                    <a:gd name="connsiteY44" fmla="*/ 287664 h 364953"/>
                    <a:gd name="connsiteX45" fmla="*/ 15114 w 542557"/>
                    <a:gd name="connsiteY45" fmla="*/ 274191 h 364953"/>
                    <a:gd name="connsiteX46" fmla="*/ 17843 w 542557"/>
                    <a:gd name="connsiteY46" fmla="*/ 273827 h 364953"/>
                    <a:gd name="connsiteX47" fmla="*/ 30952 w 542557"/>
                    <a:gd name="connsiteY47" fmla="*/ 247609 h 364953"/>
                    <a:gd name="connsiteX48" fmla="*/ 30952 w 542557"/>
                    <a:gd name="connsiteY48" fmla="*/ 230131 h 364953"/>
                    <a:gd name="connsiteX49" fmla="*/ 26582 w 542557"/>
                    <a:gd name="connsiteY49" fmla="*/ 217022 h 364953"/>
                    <a:gd name="connsiteX50" fmla="*/ 41147 w 542557"/>
                    <a:gd name="connsiteY50" fmla="*/ 211196 h 364953"/>
                    <a:gd name="connsiteX51" fmla="*/ 74647 w 542557"/>
                    <a:gd name="connsiteY51" fmla="*/ 158761 h 364953"/>
                    <a:gd name="connsiteX52" fmla="*/ 65908 w 542557"/>
                    <a:gd name="connsiteY52" fmla="*/ 145653 h 364953"/>
                    <a:gd name="connsiteX53" fmla="*/ 54256 w 542557"/>
                    <a:gd name="connsiteY53" fmla="*/ 141283 h 364953"/>
                    <a:gd name="connsiteX54" fmla="*/ 41147 w 542557"/>
                    <a:gd name="connsiteY54" fmla="*/ 120892 h 364953"/>
                    <a:gd name="connsiteX55" fmla="*/ 42030 w 542557"/>
                    <a:gd name="connsiteY55" fmla="*/ 118313 h 364953"/>
                    <a:gd name="connsiteX56" fmla="*/ 60082 w 542557"/>
                    <a:gd name="connsiteY56" fmla="*/ 120892 h 364953"/>
                    <a:gd name="connsiteX57" fmla="*/ 71734 w 542557"/>
                    <a:gd name="connsiteY57" fmla="*/ 104870 h 364953"/>
                    <a:gd name="connsiteX58" fmla="*/ 67365 w 542557"/>
                    <a:gd name="connsiteY58" fmla="*/ 85935 h 364953"/>
                    <a:gd name="connsiteX59" fmla="*/ 79017 w 542557"/>
                    <a:gd name="connsiteY59" fmla="*/ 84479 h 364953"/>
                    <a:gd name="connsiteX60" fmla="*/ 92126 w 542557"/>
                    <a:gd name="connsiteY60" fmla="*/ 91761 h 364953"/>
                    <a:gd name="connsiteX61" fmla="*/ 105234 w 542557"/>
                    <a:gd name="connsiteY61" fmla="*/ 78652 h 364953"/>
                    <a:gd name="connsiteX62" fmla="*/ 127082 w 542557"/>
                    <a:gd name="connsiteY62" fmla="*/ 83022 h 364953"/>
                    <a:gd name="connsiteX63" fmla="*/ 144561 w 542557"/>
                    <a:gd name="connsiteY63" fmla="*/ 107783 h 364953"/>
                    <a:gd name="connsiteX64" fmla="*/ 138735 w 542557"/>
                    <a:gd name="connsiteY64" fmla="*/ 131087 h 364953"/>
                    <a:gd name="connsiteX65" fmla="*/ 153300 w 542557"/>
                    <a:gd name="connsiteY65" fmla="*/ 131087 h 364953"/>
                    <a:gd name="connsiteX66" fmla="*/ 175148 w 542557"/>
                    <a:gd name="connsiteY66" fmla="*/ 112153 h 364953"/>
                    <a:gd name="connsiteX67" fmla="*/ 191170 w 542557"/>
                    <a:gd name="connsiteY67" fmla="*/ 100500 h 364953"/>
                    <a:gd name="connsiteX68" fmla="*/ 195539 w 542557"/>
                    <a:gd name="connsiteY68" fmla="*/ 69913 h 364953"/>
                    <a:gd name="connsiteX69" fmla="*/ 214474 w 542557"/>
                    <a:gd name="connsiteY69" fmla="*/ 61174 h 364953"/>
                    <a:gd name="connsiteX70" fmla="*/ 221757 w 542557"/>
                    <a:gd name="connsiteY70" fmla="*/ 40783 h 364953"/>
                    <a:gd name="connsiteX71" fmla="*/ 249431 w 542557"/>
                    <a:gd name="connsiteY71" fmla="*/ 10196 h 364953"/>
                    <a:gd name="connsiteX72" fmla="*/ 269822 w 542557"/>
                    <a:gd name="connsiteY72" fmla="*/ 10196 h 364953"/>
                    <a:gd name="connsiteX73" fmla="*/ 284388 w 542557"/>
                    <a:gd name="connsiteY73" fmla="*/ 23305 h 364953"/>
                    <a:gd name="connsiteX74" fmla="*/ 301866 w 542557"/>
                    <a:gd name="connsiteY74" fmla="*/ 5826 h 364953"/>
                    <a:gd name="connsiteX75" fmla="*/ 310605 w 542557"/>
                    <a:gd name="connsiteY75" fmla="*/ 8739 h 364953"/>
                    <a:gd name="connsiteX0" fmla="*/ 39691 w 542557"/>
                    <a:gd name="connsiteY0" fmla="*/ 117979 h 439393"/>
                    <a:gd name="connsiteX1" fmla="*/ 42030 w 542557"/>
                    <a:gd name="connsiteY1" fmla="*/ 118313 h 439393"/>
                    <a:gd name="connsiteX2" fmla="*/ 42030 w 542557"/>
                    <a:gd name="connsiteY2" fmla="*/ 118313 h 439393"/>
                    <a:gd name="connsiteX3" fmla="*/ 39691 w 542557"/>
                    <a:gd name="connsiteY3" fmla="*/ 117979 h 439393"/>
                    <a:gd name="connsiteX4" fmla="*/ 320801 w 542557"/>
                    <a:gd name="connsiteY4" fmla="*/ 0 h 439393"/>
                    <a:gd name="connsiteX5" fmla="*/ 328083 w 542557"/>
                    <a:gd name="connsiteY5" fmla="*/ 5826 h 439393"/>
                    <a:gd name="connsiteX6" fmla="*/ 341192 w 542557"/>
                    <a:gd name="connsiteY6" fmla="*/ 1457 h 439393"/>
                    <a:gd name="connsiteX7" fmla="*/ 349931 w 542557"/>
                    <a:gd name="connsiteY7" fmla="*/ 2913 h 439393"/>
                    <a:gd name="connsiteX8" fmla="*/ 341192 w 542557"/>
                    <a:gd name="connsiteY8" fmla="*/ 26218 h 439393"/>
                    <a:gd name="connsiteX9" fmla="*/ 365953 w 542557"/>
                    <a:gd name="connsiteY9" fmla="*/ 21848 h 439393"/>
                    <a:gd name="connsiteX10" fmla="*/ 376149 w 542557"/>
                    <a:gd name="connsiteY10" fmla="*/ 20391 h 439393"/>
                    <a:gd name="connsiteX11" fmla="*/ 374692 w 542557"/>
                    <a:gd name="connsiteY11" fmla="*/ 11652 h 439393"/>
                    <a:gd name="connsiteX12" fmla="*/ 392171 w 542557"/>
                    <a:gd name="connsiteY12" fmla="*/ 2913 h 439393"/>
                    <a:gd name="connsiteX13" fmla="*/ 395084 w 542557"/>
                    <a:gd name="connsiteY13" fmla="*/ 23305 h 439393"/>
                    <a:gd name="connsiteX14" fmla="*/ 425671 w 542557"/>
                    <a:gd name="connsiteY14" fmla="*/ 37870 h 439393"/>
                    <a:gd name="connsiteX15" fmla="*/ 438780 w 542557"/>
                    <a:gd name="connsiteY15" fmla="*/ 29131 h 439393"/>
                    <a:gd name="connsiteX16" fmla="*/ 453345 w 542557"/>
                    <a:gd name="connsiteY16" fmla="*/ 30587 h 439393"/>
                    <a:gd name="connsiteX17" fmla="*/ 479562 w 542557"/>
                    <a:gd name="connsiteY17" fmla="*/ 55348 h 439393"/>
                    <a:gd name="connsiteX18" fmla="*/ 505780 w 542557"/>
                    <a:gd name="connsiteY18" fmla="*/ 53892 h 439393"/>
                    <a:gd name="connsiteX19" fmla="*/ 503255 w 542557"/>
                    <a:gd name="connsiteY19" fmla="*/ 54032 h 439393"/>
                    <a:gd name="connsiteX20" fmla="*/ 506144 w 542557"/>
                    <a:gd name="connsiteY20" fmla="*/ 67364 h 439393"/>
                    <a:gd name="connsiteX21" fmla="*/ 524351 w 542557"/>
                    <a:gd name="connsiteY21" fmla="*/ 72826 h 439393"/>
                    <a:gd name="connsiteX22" fmla="*/ 526171 w 542557"/>
                    <a:gd name="connsiteY22" fmla="*/ 83750 h 439393"/>
                    <a:gd name="connsiteX23" fmla="*/ 542557 w 542557"/>
                    <a:gd name="connsiteY23" fmla="*/ 98316 h 439393"/>
                    <a:gd name="connsiteX24" fmla="*/ 540737 w 542557"/>
                    <a:gd name="connsiteY24" fmla="*/ 123805 h 439393"/>
                    <a:gd name="connsiteX25" fmla="*/ 498861 w 542557"/>
                    <a:gd name="connsiteY25" fmla="*/ 180245 h 439393"/>
                    <a:gd name="connsiteX26" fmla="*/ 497041 w 542557"/>
                    <a:gd name="connsiteY26" fmla="*/ 196631 h 439393"/>
                    <a:gd name="connsiteX27" fmla="*/ 507964 w 542557"/>
                    <a:gd name="connsiteY27" fmla="*/ 200272 h 439393"/>
                    <a:gd name="connsiteX28" fmla="*/ 507964 w 542557"/>
                    <a:gd name="connsiteY28" fmla="*/ 223941 h 439393"/>
                    <a:gd name="connsiteX29" fmla="*/ 493399 w 542557"/>
                    <a:gd name="connsiteY29" fmla="*/ 222120 h 439393"/>
                    <a:gd name="connsiteX30" fmla="*/ 484296 w 542557"/>
                    <a:gd name="connsiteY30" fmla="*/ 234865 h 439393"/>
                    <a:gd name="connsiteX31" fmla="*/ 487938 w 542557"/>
                    <a:gd name="connsiteY31" fmla="*/ 247609 h 439393"/>
                    <a:gd name="connsiteX32" fmla="*/ 486117 w 542557"/>
                    <a:gd name="connsiteY32" fmla="*/ 258533 h 439393"/>
                    <a:gd name="connsiteX33" fmla="*/ 502503 w 542557"/>
                    <a:gd name="connsiteY33" fmla="*/ 280381 h 439393"/>
                    <a:gd name="connsiteX34" fmla="*/ 520709 w 542557"/>
                    <a:gd name="connsiteY34" fmla="*/ 285843 h 439393"/>
                    <a:gd name="connsiteX35" fmla="*/ 507964 w 542557"/>
                    <a:gd name="connsiteY35" fmla="*/ 313153 h 439393"/>
                    <a:gd name="connsiteX36" fmla="*/ 507964 w 542557"/>
                    <a:gd name="connsiteY36" fmla="*/ 329539 h 439393"/>
                    <a:gd name="connsiteX37" fmla="*/ 480655 w 542557"/>
                    <a:gd name="connsiteY37" fmla="*/ 344104 h 439393"/>
                    <a:gd name="connsiteX38" fmla="*/ 471719 w 542557"/>
                    <a:gd name="connsiteY38" fmla="*/ 364953 h 439393"/>
                    <a:gd name="connsiteX39" fmla="*/ 270032 w 542557"/>
                    <a:gd name="connsiteY39" fmla="*/ 439390 h 439393"/>
                    <a:gd name="connsiteX40" fmla="*/ 18792 w 542557"/>
                    <a:gd name="connsiteY40" fmla="*/ 364953 h 439393"/>
                    <a:gd name="connsiteX41" fmla="*/ 9104 w 542557"/>
                    <a:gd name="connsiteY41" fmla="*/ 362311 h 439393"/>
                    <a:gd name="connsiteX42" fmla="*/ 18207 w 542557"/>
                    <a:gd name="connsiteY42" fmla="*/ 353207 h 439393"/>
                    <a:gd name="connsiteX43" fmla="*/ 18207 w 542557"/>
                    <a:gd name="connsiteY43" fmla="*/ 338642 h 439393"/>
                    <a:gd name="connsiteX44" fmla="*/ 0 w 542557"/>
                    <a:gd name="connsiteY44" fmla="*/ 340463 h 439393"/>
                    <a:gd name="connsiteX45" fmla="*/ 7283 w 542557"/>
                    <a:gd name="connsiteY45" fmla="*/ 294946 h 439393"/>
                    <a:gd name="connsiteX46" fmla="*/ 23669 w 542557"/>
                    <a:gd name="connsiteY46" fmla="*/ 287664 h 439393"/>
                    <a:gd name="connsiteX47" fmla="*/ 15114 w 542557"/>
                    <a:gd name="connsiteY47" fmla="*/ 274191 h 439393"/>
                    <a:gd name="connsiteX48" fmla="*/ 17843 w 542557"/>
                    <a:gd name="connsiteY48" fmla="*/ 273827 h 439393"/>
                    <a:gd name="connsiteX49" fmla="*/ 30952 w 542557"/>
                    <a:gd name="connsiteY49" fmla="*/ 247609 h 439393"/>
                    <a:gd name="connsiteX50" fmla="*/ 30952 w 542557"/>
                    <a:gd name="connsiteY50" fmla="*/ 230131 h 439393"/>
                    <a:gd name="connsiteX51" fmla="*/ 26582 w 542557"/>
                    <a:gd name="connsiteY51" fmla="*/ 217022 h 439393"/>
                    <a:gd name="connsiteX52" fmla="*/ 41147 w 542557"/>
                    <a:gd name="connsiteY52" fmla="*/ 211196 h 439393"/>
                    <a:gd name="connsiteX53" fmla="*/ 74647 w 542557"/>
                    <a:gd name="connsiteY53" fmla="*/ 158761 h 439393"/>
                    <a:gd name="connsiteX54" fmla="*/ 65908 w 542557"/>
                    <a:gd name="connsiteY54" fmla="*/ 145653 h 439393"/>
                    <a:gd name="connsiteX55" fmla="*/ 54256 w 542557"/>
                    <a:gd name="connsiteY55" fmla="*/ 141283 h 439393"/>
                    <a:gd name="connsiteX56" fmla="*/ 41147 w 542557"/>
                    <a:gd name="connsiteY56" fmla="*/ 120892 h 439393"/>
                    <a:gd name="connsiteX57" fmla="*/ 42030 w 542557"/>
                    <a:gd name="connsiteY57" fmla="*/ 118313 h 439393"/>
                    <a:gd name="connsiteX58" fmla="*/ 60082 w 542557"/>
                    <a:gd name="connsiteY58" fmla="*/ 120892 h 439393"/>
                    <a:gd name="connsiteX59" fmla="*/ 71734 w 542557"/>
                    <a:gd name="connsiteY59" fmla="*/ 104870 h 439393"/>
                    <a:gd name="connsiteX60" fmla="*/ 67365 w 542557"/>
                    <a:gd name="connsiteY60" fmla="*/ 85935 h 439393"/>
                    <a:gd name="connsiteX61" fmla="*/ 79017 w 542557"/>
                    <a:gd name="connsiteY61" fmla="*/ 84479 h 439393"/>
                    <a:gd name="connsiteX62" fmla="*/ 92126 w 542557"/>
                    <a:gd name="connsiteY62" fmla="*/ 91761 h 439393"/>
                    <a:gd name="connsiteX63" fmla="*/ 105234 w 542557"/>
                    <a:gd name="connsiteY63" fmla="*/ 78652 h 439393"/>
                    <a:gd name="connsiteX64" fmla="*/ 127082 w 542557"/>
                    <a:gd name="connsiteY64" fmla="*/ 83022 h 439393"/>
                    <a:gd name="connsiteX65" fmla="*/ 144561 w 542557"/>
                    <a:gd name="connsiteY65" fmla="*/ 107783 h 439393"/>
                    <a:gd name="connsiteX66" fmla="*/ 138735 w 542557"/>
                    <a:gd name="connsiteY66" fmla="*/ 131087 h 439393"/>
                    <a:gd name="connsiteX67" fmla="*/ 153300 w 542557"/>
                    <a:gd name="connsiteY67" fmla="*/ 131087 h 439393"/>
                    <a:gd name="connsiteX68" fmla="*/ 175148 w 542557"/>
                    <a:gd name="connsiteY68" fmla="*/ 112153 h 439393"/>
                    <a:gd name="connsiteX69" fmla="*/ 191170 w 542557"/>
                    <a:gd name="connsiteY69" fmla="*/ 100500 h 439393"/>
                    <a:gd name="connsiteX70" fmla="*/ 195539 w 542557"/>
                    <a:gd name="connsiteY70" fmla="*/ 69913 h 439393"/>
                    <a:gd name="connsiteX71" fmla="*/ 214474 w 542557"/>
                    <a:gd name="connsiteY71" fmla="*/ 61174 h 439393"/>
                    <a:gd name="connsiteX72" fmla="*/ 221757 w 542557"/>
                    <a:gd name="connsiteY72" fmla="*/ 40783 h 439393"/>
                    <a:gd name="connsiteX73" fmla="*/ 249431 w 542557"/>
                    <a:gd name="connsiteY73" fmla="*/ 10196 h 439393"/>
                    <a:gd name="connsiteX74" fmla="*/ 269822 w 542557"/>
                    <a:gd name="connsiteY74" fmla="*/ 10196 h 439393"/>
                    <a:gd name="connsiteX75" fmla="*/ 284388 w 542557"/>
                    <a:gd name="connsiteY75" fmla="*/ 23305 h 439393"/>
                    <a:gd name="connsiteX76" fmla="*/ 301866 w 542557"/>
                    <a:gd name="connsiteY76" fmla="*/ 5826 h 439393"/>
                    <a:gd name="connsiteX77" fmla="*/ 310605 w 542557"/>
                    <a:gd name="connsiteY77" fmla="*/ 8739 h 439393"/>
                    <a:gd name="connsiteX78" fmla="*/ 320801 w 542557"/>
                    <a:gd name="connsiteY78" fmla="*/ 0 h 439393"/>
                    <a:gd name="connsiteX0" fmla="*/ 39691 w 542557"/>
                    <a:gd name="connsiteY0" fmla="*/ 117979 h 439393"/>
                    <a:gd name="connsiteX1" fmla="*/ 42030 w 542557"/>
                    <a:gd name="connsiteY1" fmla="*/ 118313 h 439393"/>
                    <a:gd name="connsiteX2" fmla="*/ 42030 w 542557"/>
                    <a:gd name="connsiteY2" fmla="*/ 118313 h 439393"/>
                    <a:gd name="connsiteX3" fmla="*/ 39691 w 542557"/>
                    <a:gd name="connsiteY3" fmla="*/ 117979 h 439393"/>
                    <a:gd name="connsiteX4" fmla="*/ 320801 w 542557"/>
                    <a:gd name="connsiteY4" fmla="*/ 0 h 439393"/>
                    <a:gd name="connsiteX5" fmla="*/ 328083 w 542557"/>
                    <a:gd name="connsiteY5" fmla="*/ 5826 h 439393"/>
                    <a:gd name="connsiteX6" fmla="*/ 341192 w 542557"/>
                    <a:gd name="connsiteY6" fmla="*/ 1457 h 439393"/>
                    <a:gd name="connsiteX7" fmla="*/ 349931 w 542557"/>
                    <a:gd name="connsiteY7" fmla="*/ 2913 h 439393"/>
                    <a:gd name="connsiteX8" fmla="*/ 341192 w 542557"/>
                    <a:gd name="connsiteY8" fmla="*/ 26218 h 439393"/>
                    <a:gd name="connsiteX9" fmla="*/ 365953 w 542557"/>
                    <a:gd name="connsiteY9" fmla="*/ 21848 h 439393"/>
                    <a:gd name="connsiteX10" fmla="*/ 376149 w 542557"/>
                    <a:gd name="connsiteY10" fmla="*/ 20391 h 439393"/>
                    <a:gd name="connsiteX11" fmla="*/ 374692 w 542557"/>
                    <a:gd name="connsiteY11" fmla="*/ 11652 h 439393"/>
                    <a:gd name="connsiteX12" fmla="*/ 392171 w 542557"/>
                    <a:gd name="connsiteY12" fmla="*/ 2913 h 439393"/>
                    <a:gd name="connsiteX13" fmla="*/ 395084 w 542557"/>
                    <a:gd name="connsiteY13" fmla="*/ 23305 h 439393"/>
                    <a:gd name="connsiteX14" fmla="*/ 425671 w 542557"/>
                    <a:gd name="connsiteY14" fmla="*/ 37870 h 439393"/>
                    <a:gd name="connsiteX15" fmla="*/ 438780 w 542557"/>
                    <a:gd name="connsiteY15" fmla="*/ 29131 h 439393"/>
                    <a:gd name="connsiteX16" fmla="*/ 453345 w 542557"/>
                    <a:gd name="connsiteY16" fmla="*/ 30587 h 439393"/>
                    <a:gd name="connsiteX17" fmla="*/ 479562 w 542557"/>
                    <a:gd name="connsiteY17" fmla="*/ 55348 h 439393"/>
                    <a:gd name="connsiteX18" fmla="*/ 505780 w 542557"/>
                    <a:gd name="connsiteY18" fmla="*/ 53892 h 439393"/>
                    <a:gd name="connsiteX19" fmla="*/ 503255 w 542557"/>
                    <a:gd name="connsiteY19" fmla="*/ 54032 h 439393"/>
                    <a:gd name="connsiteX20" fmla="*/ 506144 w 542557"/>
                    <a:gd name="connsiteY20" fmla="*/ 67364 h 439393"/>
                    <a:gd name="connsiteX21" fmla="*/ 524351 w 542557"/>
                    <a:gd name="connsiteY21" fmla="*/ 72826 h 439393"/>
                    <a:gd name="connsiteX22" fmla="*/ 526171 w 542557"/>
                    <a:gd name="connsiteY22" fmla="*/ 83750 h 439393"/>
                    <a:gd name="connsiteX23" fmla="*/ 542557 w 542557"/>
                    <a:gd name="connsiteY23" fmla="*/ 98316 h 439393"/>
                    <a:gd name="connsiteX24" fmla="*/ 540737 w 542557"/>
                    <a:gd name="connsiteY24" fmla="*/ 123805 h 439393"/>
                    <a:gd name="connsiteX25" fmla="*/ 498861 w 542557"/>
                    <a:gd name="connsiteY25" fmla="*/ 180245 h 439393"/>
                    <a:gd name="connsiteX26" fmla="*/ 497041 w 542557"/>
                    <a:gd name="connsiteY26" fmla="*/ 196631 h 439393"/>
                    <a:gd name="connsiteX27" fmla="*/ 507964 w 542557"/>
                    <a:gd name="connsiteY27" fmla="*/ 200272 h 439393"/>
                    <a:gd name="connsiteX28" fmla="*/ 507964 w 542557"/>
                    <a:gd name="connsiteY28" fmla="*/ 223941 h 439393"/>
                    <a:gd name="connsiteX29" fmla="*/ 493399 w 542557"/>
                    <a:gd name="connsiteY29" fmla="*/ 222120 h 439393"/>
                    <a:gd name="connsiteX30" fmla="*/ 484296 w 542557"/>
                    <a:gd name="connsiteY30" fmla="*/ 234865 h 439393"/>
                    <a:gd name="connsiteX31" fmla="*/ 487938 w 542557"/>
                    <a:gd name="connsiteY31" fmla="*/ 247609 h 439393"/>
                    <a:gd name="connsiteX32" fmla="*/ 486117 w 542557"/>
                    <a:gd name="connsiteY32" fmla="*/ 258533 h 439393"/>
                    <a:gd name="connsiteX33" fmla="*/ 502503 w 542557"/>
                    <a:gd name="connsiteY33" fmla="*/ 280381 h 439393"/>
                    <a:gd name="connsiteX34" fmla="*/ 520709 w 542557"/>
                    <a:gd name="connsiteY34" fmla="*/ 285843 h 439393"/>
                    <a:gd name="connsiteX35" fmla="*/ 507964 w 542557"/>
                    <a:gd name="connsiteY35" fmla="*/ 313153 h 439393"/>
                    <a:gd name="connsiteX36" fmla="*/ 507964 w 542557"/>
                    <a:gd name="connsiteY36" fmla="*/ 329539 h 439393"/>
                    <a:gd name="connsiteX37" fmla="*/ 480655 w 542557"/>
                    <a:gd name="connsiteY37" fmla="*/ 344104 h 439393"/>
                    <a:gd name="connsiteX38" fmla="*/ 471719 w 542557"/>
                    <a:gd name="connsiteY38" fmla="*/ 364953 h 439393"/>
                    <a:gd name="connsiteX39" fmla="*/ 270032 w 542557"/>
                    <a:gd name="connsiteY39" fmla="*/ 439390 h 439393"/>
                    <a:gd name="connsiteX40" fmla="*/ 18792 w 542557"/>
                    <a:gd name="connsiteY40" fmla="*/ 364953 h 439393"/>
                    <a:gd name="connsiteX41" fmla="*/ 9104 w 542557"/>
                    <a:gd name="connsiteY41" fmla="*/ 362311 h 439393"/>
                    <a:gd name="connsiteX42" fmla="*/ 18207 w 542557"/>
                    <a:gd name="connsiteY42" fmla="*/ 353207 h 439393"/>
                    <a:gd name="connsiteX43" fmla="*/ 18207 w 542557"/>
                    <a:gd name="connsiteY43" fmla="*/ 338642 h 439393"/>
                    <a:gd name="connsiteX44" fmla="*/ 0 w 542557"/>
                    <a:gd name="connsiteY44" fmla="*/ 340463 h 439393"/>
                    <a:gd name="connsiteX45" fmla="*/ 7283 w 542557"/>
                    <a:gd name="connsiteY45" fmla="*/ 294946 h 439393"/>
                    <a:gd name="connsiteX46" fmla="*/ 23669 w 542557"/>
                    <a:gd name="connsiteY46" fmla="*/ 287664 h 439393"/>
                    <a:gd name="connsiteX47" fmla="*/ 15114 w 542557"/>
                    <a:gd name="connsiteY47" fmla="*/ 274191 h 439393"/>
                    <a:gd name="connsiteX48" fmla="*/ 17843 w 542557"/>
                    <a:gd name="connsiteY48" fmla="*/ 273827 h 439393"/>
                    <a:gd name="connsiteX49" fmla="*/ 30952 w 542557"/>
                    <a:gd name="connsiteY49" fmla="*/ 247609 h 439393"/>
                    <a:gd name="connsiteX50" fmla="*/ 30952 w 542557"/>
                    <a:gd name="connsiteY50" fmla="*/ 230131 h 439393"/>
                    <a:gd name="connsiteX51" fmla="*/ 26582 w 542557"/>
                    <a:gd name="connsiteY51" fmla="*/ 217022 h 439393"/>
                    <a:gd name="connsiteX52" fmla="*/ 41147 w 542557"/>
                    <a:gd name="connsiteY52" fmla="*/ 211196 h 439393"/>
                    <a:gd name="connsiteX53" fmla="*/ 74647 w 542557"/>
                    <a:gd name="connsiteY53" fmla="*/ 158761 h 439393"/>
                    <a:gd name="connsiteX54" fmla="*/ 65908 w 542557"/>
                    <a:gd name="connsiteY54" fmla="*/ 145653 h 439393"/>
                    <a:gd name="connsiteX55" fmla="*/ 54256 w 542557"/>
                    <a:gd name="connsiteY55" fmla="*/ 141283 h 439393"/>
                    <a:gd name="connsiteX56" fmla="*/ 41147 w 542557"/>
                    <a:gd name="connsiteY56" fmla="*/ 120892 h 439393"/>
                    <a:gd name="connsiteX57" fmla="*/ 60082 w 542557"/>
                    <a:gd name="connsiteY57" fmla="*/ 120892 h 439393"/>
                    <a:gd name="connsiteX58" fmla="*/ 71734 w 542557"/>
                    <a:gd name="connsiteY58" fmla="*/ 104870 h 439393"/>
                    <a:gd name="connsiteX59" fmla="*/ 67365 w 542557"/>
                    <a:gd name="connsiteY59" fmla="*/ 85935 h 439393"/>
                    <a:gd name="connsiteX60" fmla="*/ 79017 w 542557"/>
                    <a:gd name="connsiteY60" fmla="*/ 84479 h 439393"/>
                    <a:gd name="connsiteX61" fmla="*/ 92126 w 542557"/>
                    <a:gd name="connsiteY61" fmla="*/ 91761 h 439393"/>
                    <a:gd name="connsiteX62" fmla="*/ 105234 w 542557"/>
                    <a:gd name="connsiteY62" fmla="*/ 78652 h 439393"/>
                    <a:gd name="connsiteX63" fmla="*/ 127082 w 542557"/>
                    <a:gd name="connsiteY63" fmla="*/ 83022 h 439393"/>
                    <a:gd name="connsiteX64" fmla="*/ 144561 w 542557"/>
                    <a:gd name="connsiteY64" fmla="*/ 107783 h 439393"/>
                    <a:gd name="connsiteX65" fmla="*/ 138735 w 542557"/>
                    <a:gd name="connsiteY65" fmla="*/ 131087 h 439393"/>
                    <a:gd name="connsiteX66" fmla="*/ 153300 w 542557"/>
                    <a:gd name="connsiteY66" fmla="*/ 131087 h 439393"/>
                    <a:gd name="connsiteX67" fmla="*/ 175148 w 542557"/>
                    <a:gd name="connsiteY67" fmla="*/ 112153 h 439393"/>
                    <a:gd name="connsiteX68" fmla="*/ 191170 w 542557"/>
                    <a:gd name="connsiteY68" fmla="*/ 100500 h 439393"/>
                    <a:gd name="connsiteX69" fmla="*/ 195539 w 542557"/>
                    <a:gd name="connsiteY69" fmla="*/ 69913 h 439393"/>
                    <a:gd name="connsiteX70" fmla="*/ 214474 w 542557"/>
                    <a:gd name="connsiteY70" fmla="*/ 61174 h 439393"/>
                    <a:gd name="connsiteX71" fmla="*/ 221757 w 542557"/>
                    <a:gd name="connsiteY71" fmla="*/ 40783 h 439393"/>
                    <a:gd name="connsiteX72" fmla="*/ 249431 w 542557"/>
                    <a:gd name="connsiteY72" fmla="*/ 10196 h 439393"/>
                    <a:gd name="connsiteX73" fmla="*/ 269822 w 542557"/>
                    <a:gd name="connsiteY73" fmla="*/ 10196 h 439393"/>
                    <a:gd name="connsiteX74" fmla="*/ 284388 w 542557"/>
                    <a:gd name="connsiteY74" fmla="*/ 23305 h 439393"/>
                    <a:gd name="connsiteX75" fmla="*/ 301866 w 542557"/>
                    <a:gd name="connsiteY75" fmla="*/ 5826 h 439393"/>
                    <a:gd name="connsiteX76" fmla="*/ 310605 w 542557"/>
                    <a:gd name="connsiteY76" fmla="*/ 8739 h 439393"/>
                    <a:gd name="connsiteX77" fmla="*/ 320801 w 542557"/>
                    <a:gd name="connsiteY77" fmla="*/ 0 h 439393"/>
                    <a:gd name="connsiteX0" fmla="*/ 39691 w 542557"/>
                    <a:gd name="connsiteY0" fmla="*/ 117979 h 439393"/>
                    <a:gd name="connsiteX1" fmla="*/ 42030 w 542557"/>
                    <a:gd name="connsiteY1" fmla="*/ 118313 h 439393"/>
                    <a:gd name="connsiteX2" fmla="*/ 42030 w 542557"/>
                    <a:gd name="connsiteY2" fmla="*/ 118313 h 439393"/>
                    <a:gd name="connsiteX3" fmla="*/ 39691 w 542557"/>
                    <a:gd name="connsiteY3" fmla="*/ 117979 h 439393"/>
                    <a:gd name="connsiteX4" fmla="*/ 320801 w 542557"/>
                    <a:gd name="connsiteY4" fmla="*/ 0 h 439393"/>
                    <a:gd name="connsiteX5" fmla="*/ 328083 w 542557"/>
                    <a:gd name="connsiteY5" fmla="*/ 5826 h 439393"/>
                    <a:gd name="connsiteX6" fmla="*/ 341192 w 542557"/>
                    <a:gd name="connsiteY6" fmla="*/ 1457 h 439393"/>
                    <a:gd name="connsiteX7" fmla="*/ 349931 w 542557"/>
                    <a:gd name="connsiteY7" fmla="*/ 2913 h 439393"/>
                    <a:gd name="connsiteX8" fmla="*/ 341192 w 542557"/>
                    <a:gd name="connsiteY8" fmla="*/ 26218 h 439393"/>
                    <a:gd name="connsiteX9" fmla="*/ 365953 w 542557"/>
                    <a:gd name="connsiteY9" fmla="*/ 21848 h 439393"/>
                    <a:gd name="connsiteX10" fmla="*/ 376149 w 542557"/>
                    <a:gd name="connsiteY10" fmla="*/ 20391 h 439393"/>
                    <a:gd name="connsiteX11" fmla="*/ 374692 w 542557"/>
                    <a:gd name="connsiteY11" fmla="*/ 11652 h 439393"/>
                    <a:gd name="connsiteX12" fmla="*/ 392171 w 542557"/>
                    <a:gd name="connsiteY12" fmla="*/ 2913 h 439393"/>
                    <a:gd name="connsiteX13" fmla="*/ 395084 w 542557"/>
                    <a:gd name="connsiteY13" fmla="*/ 23305 h 439393"/>
                    <a:gd name="connsiteX14" fmla="*/ 425671 w 542557"/>
                    <a:gd name="connsiteY14" fmla="*/ 37870 h 439393"/>
                    <a:gd name="connsiteX15" fmla="*/ 438780 w 542557"/>
                    <a:gd name="connsiteY15" fmla="*/ 29131 h 439393"/>
                    <a:gd name="connsiteX16" fmla="*/ 453345 w 542557"/>
                    <a:gd name="connsiteY16" fmla="*/ 30587 h 439393"/>
                    <a:gd name="connsiteX17" fmla="*/ 479562 w 542557"/>
                    <a:gd name="connsiteY17" fmla="*/ 55348 h 439393"/>
                    <a:gd name="connsiteX18" fmla="*/ 505780 w 542557"/>
                    <a:gd name="connsiteY18" fmla="*/ 53892 h 439393"/>
                    <a:gd name="connsiteX19" fmla="*/ 503255 w 542557"/>
                    <a:gd name="connsiteY19" fmla="*/ 54032 h 439393"/>
                    <a:gd name="connsiteX20" fmla="*/ 506144 w 542557"/>
                    <a:gd name="connsiteY20" fmla="*/ 67364 h 439393"/>
                    <a:gd name="connsiteX21" fmla="*/ 524351 w 542557"/>
                    <a:gd name="connsiteY21" fmla="*/ 72826 h 439393"/>
                    <a:gd name="connsiteX22" fmla="*/ 526171 w 542557"/>
                    <a:gd name="connsiteY22" fmla="*/ 83750 h 439393"/>
                    <a:gd name="connsiteX23" fmla="*/ 542557 w 542557"/>
                    <a:gd name="connsiteY23" fmla="*/ 98316 h 439393"/>
                    <a:gd name="connsiteX24" fmla="*/ 540737 w 542557"/>
                    <a:gd name="connsiteY24" fmla="*/ 123805 h 439393"/>
                    <a:gd name="connsiteX25" fmla="*/ 498861 w 542557"/>
                    <a:gd name="connsiteY25" fmla="*/ 180245 h 439393"/>
                    <a:gd name="connsiteX26" fmla="*/ 497041 w 542557"/>
                    <a:gd name="connsiteY26" fmla="*/ 196631 h 439393"/>
                    <a:gd name="connsiteX27" fmla="*/ 507964 w 542557"/>
                    <a:gd name="connsiteY27" fmla="*/ 200272 h 439393"/>
                    <a:gd name="connsiteX28" fmla="*/ 507964 w 542557"/>
                    <a:gd name="connsiteY28" fmla="*/ 223941 h 439393"/>
                    <a:gd name="connsiteX29" fmla="*/ 493399 w 542557"/>
                    <a:gd name="connsiteY29" fmla="*/ 222120 h 439393"/>
                    <a:gd name="connsiteX30" fmla="*/ 484296 w 542557"/>
                    <a:gd name="connsiteY30" fmla="*/ 234865 h 439393"/>
                    <a:gd name="connsiteX31" fmla="*/ 487938 w 542557"/>
                    <a:gd name="connsiteY31" fmla="*/ 247609 h 439393"/>
                    <a:gd name="connsiteX32" fmla="*/ 486117 w 542557"/>
                    <a:gd name="connsiteY32" fmla="*/ 258533 h 439393"/>
                    <a:gd name="connsiteX33" fmla="*/ 502503 w 542557"/>
                    <a:gd name="connsiteY33" fmla="*/ 280381 h 439393"/>
                    <a:gd name="connsiteX34" fmla="*/ 520709 w 542557"/>
                    <a:gd name="connsiteY34" fmla="*/ 285843 h 439393"/>
                    <a:gd name="connsiteX35" fmla="*/ 507964 w 542557"/>
                    <a:gd name="connsiteY35" fmla="*/ 313153 h 439393"/>
                    <a:gd name="connsiteX36" fmla="*/ 507964 w 542557"/>
                    <a:gd name="connsiteY36" fmla="*/ 329539 h 439393"/>
                    <a:gd name="connsiteX37" fmla="*/ 480655 w 542557"/>
                    <a:gd name="connsiteY37" fmla="*/ 344104 h 439393"/>
                    <a:gd name="connsiteX38" fmla="*/ 471719 w 542557"/>
                    <a:gd name="connsiteY38" fmla="*/ 364953 h 439393"/>
                    <a:gd name="connsiteX39" fmla="*/ 270032 w 542557"/>
                    <a:gd name="connsiteY39" fmla="*/ 439390 h 439393"/>
                    <a:gd name="connsiteX40" fmla="*/ 18792 w 542557"/>
                    <a:gd name="connsiteY40" fmla="*/ 364953 h 439393"/>
                    <a:gd name="connsiteX41" fmla="*/ 9104 w 542557"/>
                    <a:gd name="connsiteY41" fmla="*/ 362311 h 439393"/>
                    <a:gd name="connsiteX42" fmla="*/ 18207 w 542557"/>
                    <a:gd name="connsiteY42" fmla="*/ 353207 h 439393"/>
                    <a:gd name="connsiteX43" fmla="*/ 18207 w 542557"/>
                    <a:gd name="connsiteY43" fmla="*/ 338642 h 439393"/>
                    <a:gd name="connsiteX44" fmla="*/ 0 w 542557"/>
                    <a:gd name="connsiteY44" fmla="*/ 340463 h 439393"/>
                    <a:gd name="connsiteX45" fmla="*/ 7283 w 542557"/>
                    <a:gd name="connsiteY45" fmla="*/ 294946 h 439393"/>
                    <a:gd name="connsiteX46" fmla="*/ 23669 w 542557"/>
                    <a:gd name="connsiteY46" fmla="*/ 287664 h 439393"/>
                    <a:gd name="connsiteX47" fmla="*/ 15114 w 542557"/>
                    <a:gd name="connsiteY47" fmla="*/ 274191 h 439393"/>
                    <a:gd name="connsiteX48" fmla="*/ 17843 w 542557"/>
                    <a:gd name="connsiteY48" fmla="*/ 273827 h 439393"/>
                    <a:gd name="connsiteX49" fmla="*/ 30952 w 542557"/>
                    <a:gd name="connsiteY49" fmla="*/ 247609 h 439393"/>
                    <a:gd name="connsiteX50" fmla="*/ 30952 w 542557"/>
                    <a:gd name="connsiteY50" fmla="*/ 230131 h 439393"/>
                    <a:gd name="connsiteX51" fmla="*/ 26582 w 542557"/>
                    <a:gd name="connsiteY51" fmla="*/ 217022 h 439393"/>
                    <a:gd name="connsiteX52" fmla="*/ 41147 w 542557"/>
                    <a:gd name="connsiteY52" fmla="*/ 211196 h 439393"/>
                    <a:gd name="connsiteX53" fmla="*/ 74647 w 542557"/>
                    <a:gd name="connsiteY53" fmla="*/ 158761 h 439393"/>
                    <a:gd name="connsiteX54" fmla="*/ 65908 w 542557"/>
                    <a:gd name="connsiteY54" fmla="*/ 145653 h 439393"/>
                    <a:gd name="connsiteX55" fmla="*/ 54256 w 542557"/>
                    <a:gd name="connsiteY55" fmla="*/ 141283 h 439393"/>
                    <a:gd name="connsiteX56" fmla="*/ 60082 w 542557"/>
                    <a:gd name="connsiteY56" fmla="*/ 120892 h 439393"/>
                    <a:gd name="connsiteX57" fmla="*/ 71734 w 542557"/>
                    <a:gd name="connsiteY57" fmla="*/ 104870 h 439393"/>
                    <a:gd name="connsiteX58" fmla="*/ 67365 w 542557"/>
                    <a:gd name="connsiteY58" fmla="*/ 85935 h 439393"/>
                    <a:gd name="connsiteX59" fmla="*/ 79017 w 542557"/>
                    <a:gd name="connsiteY59" fmla="*/ 84479 h 439393"/>
                    <a:gd name="connsiteX60" fmla="*/ 92126 w 542557"/>
                    <a:gd name="connsiteY60" fmla="*/ 91761 h 439393"/>
                    <a:gd name="connsiteX61" fmla="*/ 105234 w 542557"/>
                    <a:gd name="connsiteY61" fmla="*/ 78652 h 439393"/>
                    <a:gd name="connsiteX62" fmla="*/ 127082 w 542557"/>
                    <a:gd name="connsiteY62" fmla="*/ 83022 h 439393"/>
                    <a:gd name="connsiteX63" fmla="*/ 144561 w 542557"/>
                    <a:gd name="connsiteY63" fmla="*/ 107783 h 439393"/>
                    <a:gd name="connsiteX64" fmla="*/ 138735 w 542557"/>
                    <a:gd name="connsiteY64" fmla="*/ 131087 h 439393"/>
                    <a:gd name="connsiteX65" fmla="*/ 153300 w 542557"/>
                    <a:gd name="connsiteY65" fmla="*/ 131087 h 439393"/>
                    <a:gd name="connsiteX66" fmla="*/ 175148 w 542557"/>
                    <a:gd name="connsiteY66" fmla="*/ 112153 h 439393"/>
                    <a:gd name="connsiteX67" fmla="*/ 191170 w 542557"/>
                    <a:gd name="connsiteY67" fmla="*/ 100500 h 439393"/>
                    <a:gd name="connsiteX68" fmla="*/ 195539 w 542557"/>
                    <a:gd name="connsiteY68" fmla="*/ 69913 h 439393"/>
                    <a:gd name="connsiteX69" fmla="*/ 214474 w 542557"/>
                    <a:gd name="connsiteY69" fmla="*/ 61174 h 439393"/>
                    <a:gd name="connsiteX70" fmla="*/ 221757 w 542557"/>
                    <a:gd name="connsiteY70" fmla="*/ 40783 h 439393"/>
                    <a:gd name="connsiteX71" fmla="*/ 249431 w 542557"/>
                    <a:gd name="connsiteY71" fmla="*/ 10196 h 439393"/>
                    <a:gd name="connsiteX72" fmla="*/ 269822 w 542557"/>
                    <a:gd name="connsiteY72" fmla="*/ 10196 h 439393"/>
                    <a:gd name="connsiteX73" fmla="*/ 284388 w 542557"/>
                    <a:gd name="connsiteY73" fmla="*/ 23305 h 439393"/>
                    <a:gd name="connsiteX74" fmla="*/ 301866 w 542557"/>
                    <a:gd name="connsiteY74" fmla="*/ 5826 h 439393"/>
                    <a:gd name="connsiteX75" fmla="*/ 310605 w 542557"/>
                    <a:gd name="connsiteY75" fmla="*/ 8739 h 439393"/>
                    <a:gd name="connsiteX76" fmla="*/ 320801 w 542557"/>
                    <a:gd name="connsiteY76" fmla="*/ 0 h 439393"/>
                    <a:gd name="connsiteX0" fmla="*/ 42030 w 542557"/>
                    <a:gd name="connsiteY0" fmla="*/ 118313 h 439393"/>
                    <a:gd name="connsiteX1" fmla="*/ 42030 w 542557"/>
                    <a:gd name="connsiteY1" fmla="*/ 118313 h 439393"/>
                    <a:gd name="connsiteX2" fmla="*/ 42030 w 542557"/>
                    <a:gd name="connsiteY2" fmla="*/ 118313 h 439393"/>
                    <a:gd name="connsiteX3" fmla="*/ 320801 w 542557"/>
                    <a:gd name="connsiteY3" fmla="*/ 0 h 439393"/>
                    <a:gd name="connsiteX4" fmla="*/ 328083 w 542557"/>
                    <a:gd name="connsiteY4" fmla="*/ 5826 h 439393"/>
                    <a:gd name="connsiteX5" fmla="*/ 341192 w 542557"/>
                    <a:gd name="connsiteY5" fmla="*/ 1457 h 439393"/>
                    <a:gd name="connsiteX6" fmla="*/ 349931 w 542557"/>
                    <a:gd name="connsiteY6" fmla="*/ 2913 h 439393"/>
                    <a:gd name="connsiteX7" fmla="*/ 341192 w 542557"/>
                    <a:gd name="connsiteY7" fmla="*/ 26218 h 439393"/>
                    <a:gd name="connsiteX8" fmla="*/ 365953 w 542557"/>
                    <a:gd name="connsiteY8" fmla="*/ 21848 h 439393"/>
                    <a:gd name="connsiteX9" fmla="*/ 376149 w 542557"/>
                    <a:gd name="connsiteY9" fmla="*/ 20391 h 439393"/>
                    <a:gd name="connsiteX10" fmla="*/ 374692 w 542557"/>
                    <a:gd name="connsiteY10" fmla="*/ 11652 h 439393"/>
                    <a:gd name="connsiteX11" fmla="*/ 392171 w 542557"/>
                    <a:gd name="connsiteY11" fmla="*/ 2913 h 439393"/>
                    <a:gd name="connsiteX12" fmla="*/ 395084 w 542557"/>
                    <a:gd name="connsiteY12" fmla="*/ 23305 h 439393"/>
                    <a:gd name="connsiteX13" fmla="*/ 425671 w 542557"/>
                    <a:gd name="connsiteY13" fmla="*/ 37870 h 439393"/>
                    <a:gd name="connsiteX14" fmla="*/ 438780 w 542557"/>
                    <a:gd name="connsiteY14" fmla="*/ 29131 h 439393"/>
                    <a:gd name="connsiteX15" fmla="*/ 453345 w 542557"/>
                    <a:gd name="connsiteY15" fmla="*/ 30587 h 439393"/>
                    <a:gd name="connsiteX16" fmla="*/ 479562 w 542557"/>
                    <a:gd name="connsiteY16" fmla="*/ 55348 h 439393"/>
                    <a:gd name="connsiteX17" fmla="*/ 505780 w 542557"/>
                    <a:gd name="connsiteY17" fmla="*/ 53892 h 439393"/>
                    <a:gd name="connsiteX18" fmla="*/ 503255 w 542557"/>
                    <a:gd name="connsiteY18" fmla="*/ 54032 h 439393"/>
                    <a:gd name="connsiteX19" fmla="*/ 506144 w 542557"/>
                    <a:gd name="connsiteY19" fmla="*/ 67364 h 439393"/>
                    <a:gd name="connsiteX20" fmla="*/ 524351 w 542557"/>
                    <a:gd name="connsiteY20" fmla="*/ 72826 h 439393"/>
                    <a:gd name="connsiteX21" fmla="*/ 526171 w 542557"/>
                    <a:gd name="connsiteY21" fmla="*/ 83750 h 439393"/>
                    <a:gd name="connsiteX22" fmla="*/ 542557 w 542557"/>
                    <a:gd name="connsiteY22" fmla="*/ 98316 h 439393"/>
                    <a:gd name="connsiteX23" fmla="*/ 540737 w 542557"/>
                    <a:gd name="connsiteY23" fmla="*/ 123805 h 439393"/>
                    <a:gd name="connsiteX24" fmla="*/ 498861 w 542557"/>
                    <a:gd name="connsiteY24" fmla="*/ 180245 h 439393"/>
                    <a:gd name="connsiteX25" fmla="*/ 497041 w 542557"/>
                    <a:gd name="connsiteY25" fmla="*/ 196631 h 439393"/>
                    <a:gd name="connsiteX26" fmla="*/ 507964 w 542557"/>
                    <a:gd name="connsiteY26" fmla="*/ 200272 h 439393"/>
                    <a:gd name="connsiteX27" fmla="*/ 507964 w 542557"/>
                    <a:gd name="connsiteY27" fmla="*/ 223941 h 439393"/>
                    <a:gd name="connsiteX28" fmla="*/ 493399 w 542557"/>
                    <a:gd name="connsiteY28" fmla="*/ 222120 h 439393"/>
                    <a:gd name="connsiteX29" fmla="*/ 484296 w 542557"/>
                    <a:gd name="connsiteY29" fmla="*/ 234865 h 439393"/>
                    <a:gd name="connsiteX30" fmla="*/ 487938 w 542557"/>
                    <a:gd name="connsiteY30" fmla="*/ 247609 h 439393"/>
                    <a:gd name="connsiteX31" fmla="*/ 486117 w 542557"/>
                    <a:gd name="connsiteY31" fmla="*/ 258533 h 439393"/>
                    <a:gd name="connsiteX32" fmla="*/ 502503 w 542557"/>
                    <a:gd name="connsiteY32" fmla="*/ 280381 h 439393"/>
                    <a:gd name="connsiteX33" fmla="*/ 520709 w 542557"/>
                    <a:gd name="connsiteY33" fmla="*/ 285843 h 439393"/>
                    <a:gd name="connsiteX34" fmla="*/ 507964 w 542557"/>
                    <a:gd name="connsiteY34" fmla="*/ 313153 h 439393"/>
                    <a:gd name="connsiteX35" fmla="*/ 507964 w 542557"/>
                    <a:gd name="connsiteY35" fmla="*/ 329539 h 439393"/>
                    <a:gd name="connsiteX36" fmla="*/ 480655 w 542557"/>
                    <a:gd name="connsiteY36" fmla="*/ 344104 h 439393"/>
                    <a:gd name="connsiteX37" fmla="*/ 471719 w 542557"/>
                    <a:gd name="connsiteY37" fmla="*/ 364953 h 439393"/>
                    <a:gd name="connsiteX38" fmla="*/ 270032 w 542557"/>
                    <a:gd name="connsiteY38" fmla="*/ 439390 h 439393"/>
                    <a:gd name="connsiteX39" fmla="*/ 18792 w 542557"/>
                    <a:gd name="connsiteY39" fmla="*/ 364953 h 439393"/>
                    <a:gd name="connsiteX40" fmla="*/ 9104 w 542557"/>
                    <a:gd name="connsiteY40" fmla="*/ 362311 h 439393"/>
                    <a:gd name="connsiteX41" fmla="*/ 18207 w 542557"/>
                    <a:gd name="connsiteY41" fmla="*/ 353207 h 439393"/>
                    <a:gd name="connsiteX42" fmla="*/ 18207 w 542557"/>
                    <a:gd name="connsiteY42" fmla="*/ 338642 h 439393"/>
                    <a:gd name="connsiteX43" fmla="*/ 0 w 542557"/>
                    <a:gd name="connsiteY43" fmla="*/ 340463 h 439393"/>
                    <a:gd name="connsiteX44" fmla="*/ 7283 w 542557"/>
                    <a:gd name="connsiteY44" fmla="*/ 294946 h 439393"/>
                    <a:gd name="connsiteX45" fmla="*/ 23669 w 542557"/>
                    <a:gd name="connsiteY45" fmla="*/ 287664 h 439393"/>
                    <a:gd name="connsiteX46" fmla="*/ 15114 w 542557"/>
                    <a:gd name="connsiteY46" fmla="*/ 274191 h 439393"/>
                    <a:gd name="connsiteX47" fmla="*/ 17843 w 542557"/>
                    <a:gd name="connsiteY47" fmla="*/ 273827 h 439393"/>
                    <a:gd name="connsiteX48" fmla="*/ 30952 w 542557"/>
                    <a:gd name="connsiteY48" fmla="*/ 247609 h 439393"/>
                    <a:gd name="connsiteX49" fmla="*/ 30952 w 542557"/>
                    <a:gd name="connsiteY49" fmla="*/ 230131 h 439393"/>
                    <a:gd name="connsiteX50" fmla="*/ 26582 w 542557"/>
                    <a:gd name="connsiteY50" fmla="*/ 217022 h 439393"/>
                    <a:gd name="connsiteX51" fmla="*/ 41147 w 542557"/>
                    <a:gd name="connsiteY51" fmla="*/ 211196 h 439393"/>
                    <a:gd name="connsiteX52" fmla="*/ 74647 w 542557"/>
                    <a:gd name="connsiteY52" fmla="*/ 158761 h 439393"/>
                    <a:gd name="connsiteX53" fmla="*/ 65908 w 542557"/>
                    <a:gd name="connsiteY53" fmla="*/ 145653 h 439393"/>
                    <a:gd name="connsiteX54" fmla="*/ 54256 w 542557"/>
                    <a:gd name="connsiteY54" fmla="*/ 141283 h 439393"/>
                    <a:gd name="connsiteX55" fmla="*/ 60082 w 542557"/>
                    <a:gd name="connsiteY55" fmla="*/ 120892 h 439393"/>
                    <a:gd name="connsiteX56" fmla="*/ 71734 w 542557"/>
                    <a:gd name="connsiteY56" fmla="*/ 104870 h 439393"/>
                    <a:gd name="connsiteX57" fmla="*/ 67365 w 542557"/>
                    <a:gd name="connsiteY57" fmla="*/ 85935 h 439393"/>
                    <a:gd name="connsiteX58" fmla="*/ 79017 w 542557"/>
                    <a:gd name="connsiteY58" fmla="*/ 84479 h 439393"/>
                    <a:gd name="connsiteX59" fmla="*/ 92126 w 542557"/>
                    <a:gd name="connsiteY59" fmla="*/ 91761 h 439393"/>
                    <a:gd name="connsiteX60" fmla="*/ 105234 w 542557"/>
                    <a:gd name="connsiteY60" fmla="*/ 78652 h 439393"/>
                    <a:gd name="connsiteX61" fmla="*/ 127082 w 542557"/>
                    <a:gd name="connsiteY61" fmla="*/ 83022 h 439393"/>
                    <a:gd name="connsiteX62" fmla="*/ 144561 w 542557"/>
                    <a:gd name="connsiteY62" fmla="*/ 107783 h 439393"/>
                    <a:gd name="connsiteX63" fmla="*/ 138735 w 542557"/>
                    <a:gd name="connsiteY63" fmla="*/ 131087 h 439393"/>
                    <a:gd name="connsiteX64" fmla="*/ 153300 w 542557"/>
                    <a:gd name="connsiteY64" fmla="*/ 131087 h 439393"/>
                    <a:gd name="connsiteX65" fmla="*/ 175148 w 542557"/>
                    <a:gd name="connsiteY65" fmla="*/ 112153 h 439393"/>
                    <a:gd name="connsiteX66" fmla="*/ 191170 w 542557"/>
                    <a:gd name="connsiteY66" fmla="*/ 100500 h 439393"/>
                    <a:gd name="connsiteX67" fmla="*/ 195539 w 542557"/>
                    <a:gd name="connsiteY67" fmla="*/ 69913 h 439393"/>
                    <a:gd name="connsiteX68" fmla="*/ 214474 w 542557"/>
                    <a:gd name="connsiteY68" fmla="*/ 61174 h 439393"/>
                    <a:gd name="connsiteX69" fmla="*/ 221757 w 542557"/>
                    <a:gd name="connsiteY69" fmla="*/ 40783 h 439393"/>
                    <a:gd name="connsiteX70" fmla="*/ 249431 w 542557"/>
                    <a:gd name="connsiteY70" fmla="*/ 10196 h 439393"/>
                    <a:gd name="connsiteX71" fmla="*/ 269822 w 542557"/>
                    <a:gd name="connsiteY71" fmla="*/ 10196 h 439393"/>
                    <a:gd name="connsiteX72" fmla="*/ 284388 w 542557"/>
                    <a:gd name="connsiteY72" fmla="*/ 23305 h 439393"/>
                    <a:gd name="connsiteX73" fmla="*/ 301866 w 542557"/>
                    <a:gd name="connsiteY73" fmla="*/ 5826 h 439393"/>
                    <a:gd name="connsiteX74" fmla="*/ 310605 w 542557"/>
                    <a:gd name="connsiteY74" fmla="*/ 8739 h 439393"/>
                    <a:gd name="connsiteX75" fmla="*/ 320801 w 542557"/>
                    <a:gd name="connsiteY75" fmla="*/ 0 h 439393"/>
                    <a:gd name="connsiteX0" fmla="*/ 320801 w 542557"/>
                    <a:gd name="connsiteY0" fmla="*/ 0 h 439393"/>
                    <a:gd name="connsiteX1" fmla="*/ 328083 w 542557"/>
                    <a:gd name="connsiteY1" fmla="*/ 5826 h 439393"/>
                    <a:gd name="connsiteX2" fmla="*/ 341192 w 542557"/>
                    <a:gd name="connsiteY2" fmla="*/ 1457 h 439393"/>
                    <a:gd name="connsiteX3" fmla="*/ 349931 w 542557"/>
                    <a:gd name="connsiteY3" fmla="*/ 2913 h 439393"/>
                    <a:gd name="connsiteX4" fmla="*/ 341192 w 542557"/>
                    <a:gd name="connsiteY4" fmla="*/ 26218 h 439393"/>
                    <a:gd name="connsiteX5" fmla="*/ 365953 w 542557"/>
                    <a:gd name="connsiteY5" fmla="*/ 21848 h 439393"/>
                    <a:gd name="connsiteX6" fmla="*/ 376149 w 542557"/>
                    <a:gd name="connsiteY6" fmla="*/ 20391 h 439393"/>
                    <a:gd name="connsiteX7" fmla="*/ 374692 w 542557"/>
                    <a:gd name="connsiteY7" fmla="*/ 11652 h 439393"/>
                    <a:gd name="connsiteX8" fmla="*/ 392171 w 542557"/>
                    <a:gd name="connsiteY8" fmla="*/ 2913 h 439393"/>
                    <a:gd name="connsiteX9" fmla="*/ 395084 w 542557"/>
                    <a:gd name="connsiteY9" fmla="*/ 23305 h 439393"/>
                    <a:gd name="connsiteX10" fmla="*/ 425671 w 542557"/>
                    <a:gd name="connsiteY10" fmla="*/ 37870 h 439393"/>
                    <a:gd name="connsiteX11" fmla="*/ 438780 w 542557"/>
                    <a:gd name="connsiteY11" fmla="*/ 29131 h 439393"/>
                    <a:gd name="connsiteX12" fmla="*/ 453345 w 542557"/>
                    <a:gd name="connsiteY12" fmla="*/ 30587 h 439393"/>
                    <a:gd name="connsiteX13" fmla="*/ 479562 w 542557"/>
                    <a:gd name="connsiteY13" fmla="*/ 55348 h 439393"/>
                    <a:gd name="connsiteX14" fmla="*/ 505780 w 542557"/>
                    <a:gd name="connsiteY14" fmla="*/ 53892 h 439393"/>
                    <a:gd name="connsiteX15" fmla="*/ 503255 w 542557"/>
                    <a:gd name="connsiteY15" fmla="*/ 54032 h 439393"/>
                    <a:gd name="connsiteX16" fmla="*/ 506144 w 542557"/>
                    <a:gd name="connsiteY16" fmla="*/ 67364 h 439393"/>
                    <a:gd name="connsiteX17" fmla="*/ 524351 w 542557"/>
                    <a:gd name="connsiteY17" fmla="*/ 72826 h 439393"/>
                    <a:gd name="connsiteX18" fmla="*/ 526171 w 542557"/>
                    <a:gd name="connsiteY18" fmla="*/ 83750 h 439393"/>
                    <a:gd name="connsiteX19" fmla="*/ 542557 w 542557"/>
                    <a:gd name="connsiteY19" fmla="*/ 98316 h 439393"/>
                    <a:gd name="connsiteX20" fmla="*/ 540737 w 542557"/>
                    <a:gd name="connsiteY20" fmla="*/ 123805 h 439393"/>
                    <a:gd name="connsiteX21" fmla="*/ 498861 w 542557"/>
                    <a:gd name="connsiteY21" fmla="*/ 180245 h 439393"/>
                    <a:gd name="connsiteX22" fmla="*/ 497041 w 542557"/>
                    <a:gd name="connsiteY22" fmla="*/ 196631 h 439393"/>
                    <a:gd name="connsiteX23" fmla="*/ 507964 w 542557"/>
                    <a:gd name="connsiteY23" fmla="*/ 200272 h 439393"/>
                    <a:gd name="connsiteX24" fmla="*/ 507964 w 542557"/>
                    <a:gd name="connsiteY24" fmla="*/ 223941 h 439393"/>
                    <a:gd name="connsiteX25" fmla="*/ 493399 w 542557"/>
                    <a:gd name="connsiteY25" fmla="*/ 222120 h 439393"/>
                    <a:gd name="connsiteX26" fmla="*/ 484296 w 542557"/>
                    <a:gd name="connsiteY26" fmla="*/ 234865 h 439393"/>
                    <a:gd name="connsiteX27" fmla="*/ 487938 w 542557"/>
                    <a:gd name="connsiteY27" fmla="*/ 247609 h 439393"/>
                    <a:gd name="connsiteX28" fmla="*/ 486117 w 542557"/>
                    <a:gd name="connsiteY28" fmla="*/ 258533 h 439393"/>
                    <a:gd name="connsiteX29" fmla="*/ 502503 w 542557"/>
                    <a:gd name="connsiteY29" fmla="*/ 280381 h 439393"/>
                    <a:gd name="connsiteX30" fmla="*/ 520709 w 542557"/>
                    <a:gd name="connsiteY30" fmla="*/ 285843 h 439393"/>
                    <a:gd name="connsiteX31" fmla="*/ 507964 w 542557"/>
                    <a:gd name="connsiteY31" fmla="*/ 313153 h 439393"/>
                    <a:gd name="connsiteX32" fmla="*/ 507964 w 542557"/>
                    <a:gd name="connsiteY32" fmla="*/ 329539 h 439393"/>
                    <a:gd name="connsiteX33" fmla="*/ 480655 w 542557"/>
                    <a:gd name="connsiteY33" fmla="*/ 344104 h 439393"/>
                    <a:gd name="connsiteX34" fmla="*/ 471719 w 542557"/>
                    <a:gd name="connsiteY34" fmla="*/ 364953 h 439393"/>
                    <a:gd name="connsiteX35" fmla="*/ 270032 w 542557"/>
                    <a:gd name="connsiteY35" fmla="*/ 439390 h 439393"/>
                    <a:gd name="connsiteX36" fmla="*/ 18792 w 542557"/>
                    <a:gd name="connsiteY36" fmla="*/ 364953 h 439393"/>
                    <a:gd name="connsiteX37" fmla="*/ 9104 w 542557"/>
                    <a:gd name="connsiteY37" fmla="*/ 362311 h 439393"/>
                    <a:gd name="connsiteX38" fmla="*/ 18207 w 542557"/>
                    <a:gd name="connsiteY38" fmla="*/ 353207 h 439393"/>
                    <a:gd name="connsiteX39" fmla="*/ 18207 w 542557"/>
                    <a:gd name="connsiteY39" fmla="*/ 338642 h 439393"/>
                    <a:gd name="connsiteX40" fmla="*/ 0 w 542557"/>
                    <a:gd name="connsiteY40" fmla="*/ 340463 h 439393"/>
                    <a:gd name="connsiteX41" fmla="*/ 7283 w 542557"/>
                    <a:gd name="connsiteY41" fmla="*/ 294946 h 439393"/>
                    <a:gd name="connsiteX42" fmla="*/ 23669 w 542557"/>
                    <a:gd name="connsiteY42" fmla="*/ 287664 h 439393"/>
                    <a:gd name="connsiteX43" fmla="*/ 15114 w 542557"/>
                    <a:gd name="connsiteY43" fmla="*/ 274191 h 439393"/>
                    <a:gd name="connsiteX44" fmla="*/ 17843 w 542557"/>
                    <a:gd name="connsiteY44" fmla="*/ 273827 h 439393"/>
                    <a:gd name="connsiteX45" fmla="*/ 30952 w 542557"/>
                    <a:gd name="connsiteY45" fmla="*/ 247609 h 439393"/>
                    <a:gd name="connsiteX46" fmla="*/ 30952 w 542557"/>
                    <a:gd name="connsiteY46" fmla="*/ 230131 h 439393"/>
                    <a:gd name="connsiteX47" fmla="*/ 26582 w 542557"/>
                    <a:gd name="connsiteY47" fmla="*/ 217022 h 439393"/>
                    <a:gd name="connsiteX48" fmla="*/ 41147 w 542557"/>
                    <a:gd name="connsiteY48" fmla="*/ 211196 h 439393"/>
                    <a:gd name="connsiteX49" fmla="*/ 74647 w 542557"/>
                    <a:gd name="connsiteY49" fmla="*/ 158761 h 439393"/>
                    <a:gd name="connsiteX50" fmla="*/ 65908 w 542557"/>
                    <a:gd name="connsiteY50" fmla="*/ 145653 h 439393"/>
                    <a:gd name="connsiteX51" fmla="*/ 54256 w 542557"/>
                    <a:gd name="connsiteY51" fmla="*/ 141283 h 439393"/>
                    <a:gd name="connsiteX52" fmla="*/ 60082 w 542557"/>
                    <a:gd name="connsiteY52" fmla="*/ 120892 h 439393"/>
                    <a:gd name="connsiteX53" fmla="*/ 71734 w 542557"/>
                    <a:gd name="connsiteY53" fmla="*/ 104870 h 439393"/>
                    <a:gd name="connsiteX54" fmla="*/ 67365 w 542557"/>
                    <a:gd name="connsiteY54" fmla="*/ 85935 h 439393"/>
                    <a:gd name="connsiteX55" fmla="*/ 79017 w 542557"/>
                    <a:gd name="connsiteY55" fmla="*/ 84479 h 439393"/>
                    <a:gd name="connsiteX56" fmla="*/ 92126 w 542557"/>
                    <a:gd name="connsiteY56" fmla="*/ 91761 h 439393"/>
                    <a:gd name="connsiteX57" fmla="*/ 105234 w 542557"/>
                    <a:gd name="connsiteY57" fmla="*/ 78652 h 439393"/>
                    <a:gd name="connsiteX58" fmla="*/ 127082 w 542557"/>
                    <a:gd name="connsiteY58" fmla="*/ 83022 h 439393"/>
                    <a:gd name="connsiteX59" fmla="*/ 144561 w 542557"/>
                    <a:gd name="connsiteY59" fmla="*/ 107783 h 439393"/>
                    <a:gd name="connsiteX60" fmla="*/ 138735 w 542557"/>
                    <a:gd name="connsiteY60" fmla="*/ 131087 h 439393"/>
                    <a:gd name="connsiteX61" fmla="*/ 153300 w 542557"/>
                    <a:gd name="connsiteY61" fmla="*/ 131087 h 439393"/>
                    <a:gd name="connsiteX62" fmla="*/ 175148 w 542557"/>
                    <a:gd name="connsiteY62" fmla="*/ 112153 h 439393"/>
                    <a:gd name="connsiteX63" fmla="*/ 191170 w 542557"/>
                    <a:gd name="connsiteY63" fmla="*/ 100500 h 439393"/>
                    <a:gd name="connsiteX64" fmla="*/ 195539 w 542557"/>
                    <a:gd name="connsiteY64" fmla="*/ 69913 h 439393"/>
                    <a:gd name="connsiteX65" fmla="*/ 214474 w 542557"/>
                    <a:gd name="connsiteY65" fmla="*/ 61174 h 439393"/>
                    <a:gd name="connsiteX66" fmla="*/ 221757 w 542557"/>
                    <a:gd name="connsiteY66" fmla="*/ 40783 h 439393"/>
                    <a:gd name="connsiteX67" fmla="*/ 249431 w 542557"/>
                    <a:gd name="connsiteY67" fmla="*/ 10196 h 439393"/>
                    <a:gd name="connsiteX68" fmla="*/ 269822 w 542557"/>
                    <a:gd name="connsiteY68" fmla="*/ 10196 h 439393"/>
                    <a:gd name="connsiteX69" fmla="*/ 284388 w 542557"/>
                    <a:gd name="connsiteY69" fmla="*/ 23305 h 439393"/>
                    <a:gd name="connsiteX70" fmla="*/ 301866 w 542557"/>
                    <a:gd name="connsiteY70" fmla="*/ 5826 h 439393"/>
                    <a:gd name="connsiteX71" fmla="*/ 310605 w 542557"/>
                    <a:gd name="connsiteY71" fmla="*/ 8739 h 439393"/>
                    <a:gd name="connsiteX72" fmla="*/ 320801 w 542557"/>
                    <a:gd name="connsiteY72" fmla="*/ 0 h 439393"/>
                    <a:gd name="connsiteX0" fmla="*/ 270032 w 542557"/>
                    <a:gd name="connsiteY0" fmla="*/ 439390 h 530830"/>
                    <a:gd name="connsiteX1" fmla="*/ 18792 w 542557"/>
                    <a:gd name="connsiteY1" fmla="*/ 364953 h 530830"/>
                    <a:gd name="connsiteX2" fmla="*/ 9104 w 542557"/>
                    <a:gd name="connsiteY2" fmla="*/ 362311 h 530830"/>
                    <a:gd name="connsiteX3" fmla="*/ 18207 w 542557"/>
                    <a:gd name="connsiteY3" fmla="*/ 353207 h 530830"/>
                    <a:gd name="connsiteX4" fmla="*/ 18207 w 542557"/>
                    <a:gd name="connsiteY4" fmla="*/ 338642 h 530830"/>
                    <a:gd name="connsiteX5" fmla="*/ 0 w 542557"/>
                    <a:gd name="connsiteY5" fmla="*/ 340463 h 530830"/>
                    <a:gd name="connsiteX6" fmla="*/ 7283 w 542557"/>
                    <a:gd name="connsiteY6" fmla="*/ 294946 h 530830"/>
                    <a:gd name="connsiteX7" fmla="*/ 23669 w 542557"/>
                    <a:gd name="connsiteY7" fmla="*/ 287664 h 530830"/>
                    <a:gd name="connsiteX8" fmla="*/ 15114 w 542557"/>
                    <a:gd name="connsiteY8" fmla="*/ 274191 h 530830"/>
                    <a:gd name="connsiteX9" fmla="*/ 17843 w 542557"/>
                    <a:gd name="connsiteY9" fmla="*/ 273827 h 530830"/>
                    <a:gd name="connsiteX10" fmla="*/ 30952 w 542557"/>
                    <a:gd name="connsiteY10" fmla="*/ 247609 h 530830"/>
                    <a:gd name="connsiteX11" fmla="*/ 30952 w 542557"/>
                    <a:gd name="connsiteY11" fmla="*/ 230131 h 530830"/>
                    <a:gd name="connsiteX12" fmla="*/ 26582 w 542557"/>
                    <a:gd name="connsiteY12" fmla="*/ 217022 h 530830"/>
                    <a:gd name="connsiteX13" fmla="*/ 41147 w 542557"/>
                    <a:gd name="connsiteY13" fmla="*/ 211196 h 530830"/>
                    <a:gd name="connsiteX14" fmla="*/ 74647 w 542557"/>
                    <a:gd name="connsiteY14" fmla="*/ 158761 h 530830"/>
                    <a:gd name="connsiteX15" fmla="*/ 65908 w 542557"/>
                    <a:gd name="connsiteY15" fmla="*/ 145653 h 530830"/>
                    <a:gd name="connsiteX16" fmla="*/ 54256 w 542557"/>
                    <a:gd name="connsiteY16" fmla="*/ 141283 h 530830"/>
                    <a:gd name="connsiteX17" fmla="*/ 60082 w 542557"/>
                    <a:gd name="connsiteY17" fmla="*/ 120892 h 530830"/>
                    <a:gd name="connsiteX18" fmla="*/ 71734 w 542557"/>
                    <a:gd name="connsiteY18" fmla="*/ 104870 h 530830"/>
                    <a:gd name="connsiteX19" fmla="*/ 67365 w 542557"/>
                    <a:gd name="connsiteY19" fmla="*/ 85935 h 530830"/>
                    <a:gd name="connsiteX20" fmla="*/ 79017 w 542557"/>
                    <a:gd name="connsiteY20" fmla="*/ 84479 h 530830"/>
                    <a:gd name="connsiteX21" fmla="*/ 92126 w 542557"/>
                    <a:gd name="connsiteY21" fmla="*/ 91761 h 530830"/>
                    <a:gd name="connsiteX22" fmla="*/ 105234 w 542557"/>
                    <a:gd name="connsiteY22" fmla="*/ 78652 h 530830"/>
                    <a:gd name="connsiteX23" fmla="*/ 127082 w 542557"/>
                    <a:gd name="connsiteY23" fmla="*/ 83022 h 530830"/>
                    <a:gd name="connsiteX24" fmla="*/ 144561 w 542557"/>
                    <a:gd name="connsiteY24" fmla="*/ 107783 h 530830"/>
                    <a:gd name="connsiteX25" fmla="*/ 138735 w 542557"/>
                    <a:gd name="connsiteY25" fmla="*/ 131087 h 530830"/>
                    <a:gd name="connsiteX26" fmla="*/ 153300 w 542557"/>
                    <a:gd name="connsiteY26" fmla="*/ 131087 h 530830"/>
                    <a:gd name="connsiteX27" fmla="*/ 175148 w 542557"/>
                    <a:gd name="connsiteY27" fmla="*/ 112153 h 530830"/>
                    <a:gd name="connsiteX28" fmla="*/ 191170 w 542557"/>
                    <a:gd name="connsiteY28" fmla="*/ 100500 h 530830"/>
                    <a:gd name="connsiteX29" fmla="*/ 195539 w 542557"/>
                    <a:gd name="connsiteY29" fmla="*/ 69913 h 530830"/>
                    <a:gd name="connsiteX30" fmla="*/ 214474 w 542557"/>
                    <a:gd name="connsiteY30" fmla="*/ 61174 h 530830"/>
                    <a:gd name="connsiteX31" fmla="*/ 221757 w 542557"/>
                    <a:gd name="connsiteY31" fmla="*/ 40783 h 530830"/>
                    <a:gd name="connsiteX32" fmla="*/ 249431 w 542557"/>
                    <a:gd name="connsiteY32" fmla="*/ 10196 h 530830"/>
                    <a:gd name="connsiteX33" fmla="*/ 269822 w 542557"/>
                    <a:gd name="connsiteY33" fmla="*/ 10196 h 530830"/>
                    <a:gd name="connsiteX34" fmla="*/ 284388 w 542557"/>
                    <a:gd name="connsiteY34" fmla="*/ 23305 h 530830"/>
                    <a:gd name="connsiteX35" fmla="*/ 301866 w 542557"/>
                    <a:gd name="connsiteY35" fmla="*/ 5826 h 530830"/>
                    <a:gd name="connsiteX36" fmla="*/ 310605 w 542557"/>
                    <a:gd name="connsiteY36" fmla="*/ 8739 h 530830"/>
                    <a:gd name="connsiteX37" fmla="*/ 320801 w 542557"/>
                    <a:gd name="connsiteY37" fmla="*/ 0 h 530830"/>
                    <a:gd name="connsiteX38" fmla="*/ 328083 w 542557"/>
                    <a:gd name="connsiteY38" fmla="*/ 5826 h 530830"/>
                    <a:gd name="connsiteX39" fmla="*/ 341192 w 542557"/>
                    <a:gd name="connsiteY39" fmla="*/ 1457 h 530830"/>
                    <a:gd name="connsiteX40" fmla="*/ 349931 w 542557"/>
                    <a:gd name="connsiteY40" fmla="*/ 2913 h 530830"/>
                    <a:gd name="connsiteX41" fmla="*/ 341192 w 542557"/>
                    <a:gd name="connsiteY41" fmla="*/ 26218 h 530830"/>
                    <a:gd name="connsiteX42" fmla="*/ 365953 w 542557"/>
                    <a:gd name="connsiteY42" fmla="*/ 21848 h 530830"/>
                    <a:gd name="connsiteX43" fmla="*/ 376149 w 542557"/>
                    <a:gd name="connsiteY43" fmla="*/ 20391 h 530830"/>
                    <a:gd name="connsiteX44" fmla="*/ 374692 w 542557"/>
                    <a:gd name="connsiteY44" fmla="*/ 11652 h 530830"/>
                    <a:gd name="connsiteX45" fmla="*/ 392171 w 542557"/>
                    <a:gd name="connsiteY45" fmla="*/ 2913 h 530830"/>
                    <a:gd name="connsiteX46" fmla="*/ 395084 w 542557"/>
                    <a:gd name="connsiteY46" fmla="*/ 23305 h 530830"/>
                    <a:gd name="connsiteX47" fmla="*/ 425671 w 542557"/>
                    <a:gd name="connsiteY47" fmla="*/ 37870 h 530830"/>
                    <a:gd name="connsiteX48" fmla="*/ 438780 w 542557"/>
                    <a:gd name="connsiteY48" fmla="*/ 29131 h 530830"/>
                    <a:gd name="connsiteX49" fmla="*/ 453345 w 542557"/>
                    <a:gd name="connsiteY49" fmla="*/ 30587 h 530830"/>
                    <a:gd name="connsiteX50" fmla="*/ 479562 w 542557"/>
                    <a:gd name="connsiteY50" fmla="*/ 55348 h 530830"/>
                    <a:gd name="connsiteX51" fmla="*/ 505780 w 542557"/>
                    <a:gd name="connsiteY51" fmla="*/ 53892 h 530830"/>
                    <a:gd name="connsiteX52" fmla="*/ 503255 w 542557"/>
                    <a:gd name="connsiteY52" fmla="*/ 54032 h 530830"/>
                    <a:gd name="connsiteX53" fmla="*/ 506144 w 542557"/>
                    <a:gd name="connsiteY53" fmla="*/ 67364 h 530830"/>
                    <a:gd name="connsiteX54" fmla="*/ 524351 w 542557"/>
                    <a:gd name="connsiteY54" fmla="*/ 72826 h 530830"/>
                    <a:gd name="connsiteX55" fmla="*/ 526171 w 542557"/>
                    <a:gd name="connsiteY55" fmla="*/ 83750 h 530830"/>
                    <a:gd name="connsiteX56" fmla="*/ 542557 w 542557"/>
                    <a:gd name="connsiteY56" fmla="*/ 98316 h 530830"/>
                    <a:gd name="connsiteX57" fmla="*/ 540737 w 542557"/>
                    <a:gd name="connsiteY57" fmla="*/ 123805 h 530830"/>
                    <a:gd name="connsiteX58" fmla="*/ 498861 w 542557"/>
                    <a:gd name="connsiteY58" fmla="*/ 180245 h 530830"/>
                    <a:gd name="connsiteX59" fmla="*/ 497041 w 542557"/>
                    <a:gd name="connsiteY59" fmla="*/ 196631 h 530830"/>
                    <a:gd name="connsiteX60" fmla="*/ 507964 w 542557"/>
                    <a:gd name="connsiteY60" fmla="*/ 200272 h 530830"/>
                    <a:gd name="connsiteX61" fmla="*/ 507964 w 542557"/>
                    <a:gd name="connsiteY61" fmla="*/ 223941 h 530830"/>
                    <a:gd name="connsiteX62" fmla="*/ 493399 w 542557"/>
                    <a:gd name="connsiteY62" fmla="*/ 222120 h 530830"/>
                    <a:gd name="connsiteX63" fmla="*/ 484296 w 542557"/>
                    <a:gd name="connsiteY63" fmla="*/ 234865 h 530830"/>
                    <a:gd name="connsiteX64" fmla="*/ 487938 w 542557"/>
                    <a:gd name="connsiteY64" fmla="*/ 247609 h 530830"/>
                    <a:gd name="connsiteX65" fmla="*/ 486117 w 542557"/>
                    <a:gd name="connsiteY65" fmla="*/ 258533 h 530830"/>
                    <a:gd name="connsiteX66" fmla="*/ 502503 w 542557"/>
                    <a:gd name="connsiteY66" fmla="*/ 280381 h 530830"/>
                    <a:gd name="connsiteX67" fmla="*/ 520709 w 542557"/>
                    <a:gd name="connsiteY67" fmla="*/ 285843 h 530830"/>
                    <a:gd name="connsiteX68" fmla="*/ 507964 w 542557"/>
                    <a:gd name="connsiteY68" fmla="*/ 313153 h 530830"/>
                    <a:gd name="connsiteX69" fmla="*/ 507964 w 542557"/>
                    <a:gd name="connsiteY69" fmla="*/ 329539 h 530830"/>
                    <a:gd name="connsiteX70" fmla="*/ 480655 w 542557"/>
                    <a:gd name="connsiteY70" fmla="*/ 344104 h 530830"/>
                    <a:gd name="connsiteX71" fmla="*/ 471719 w 542557"/>
                    <a:gd name="connsiteY71" fmla="*/ 364953 h 530830"/>
                    <a:gd name="connsiteX72" fmla="*/ 361472 w 542557"/>
                    <a:gd name="connsiteY72" fmla="*/ 530830 h 530830"/>
                    <a:gd name="connsiteX0" fmla="*/ 18792 w 542557"/>
                    <a:gd name="connsiteY0" fmla="*/ 364953 h 530830"/>
                    <a:gd name="connsiteX1" fmla="*/ 9104 w 542557"/>
                    <a:gd name="connsiteY1" fmla="*/ 362311 h 530830"/>
                    <a:gd name="connsiteX2" fmla="*/ 18207 w 542557"/>
                    <a:gd name="connsiteY2" fmla="*/ 353207 h 530830"/>
                    <a:gd name="connsiteX3" fmla="*/ 18207 w 542557"/>
                    <a:gd name="connsiteY3" fmla="*/ 338642 h 530830"/>
                    <a:gd name="connsiteX4" fmla="*/ 0 w 542557"/>
                    <a:gd name="connsiteY4" fmla="*/ 340463 h 530830"/>
                    <a:gd name="connsiteX5" fmla="*/ 7283 w 542557"/>
                    <a:gd name="connsiteY5" fmla="*/ 294946 h 530830"/>
                    <a:gd name="connsiteX6" fmla="*/ 23669 w 542557"/>
                    <a:gd name="connsiteY6" fmla="*/ 287664 h 530830"/>
                    <a:gd name="connsiteX7" fmla="*/ 15114 w 542557"/>
                    <a:gd name="connsiteY7" fmla="*/ 274191 h 530830"/>
                    <a:gd name="connsiteX8" fmla="*/ 17843 w 542557"/>
                    <a:gd name="connsiteY8" fmla="*/ 273827 h 530830"/>
                    <a:gd name="connsiteX9" fmla="*/ 30952 w 542557"/>
                    <a:gd name="connsiteY9" fmla="*/ 247609 h 530830"/>
                    <a:gd name="connsiteX10" fmla="*/ 30952 w 542557"/>
                    <a:gd name="connsiteY10" fmla="*/ 230131 h 530830"/>
                    <a:gd name="connsiteX11" fmla="*/ 26582 w 542557"/>
                    <a:gd name="connsiteY11" fmla="*/ 217022 h 530830"/>
                    <a:gd name="connsiteX12" fmla="*/ 41147 w 542557"/>
                    <a:gd name="connsiteY12" fmla="*/ 211196 h 530830"/>
                    <a:gd name="connsiteX13" fmla="*/ 74647 w 542557"/>
                    <a:gd name="connsiteY13" fmla="*/ 158761 h 530830"/>
                    <a:gd name="connsiteX14" fmla="*/ 65908 w 542557"/>
                    <a:gd name="connsiteY14" fmla="*/ 145653 h 530830"/>
                    <a:gd name="connsiteX15" fmla="*/ 54256 w 542557"/>
                    <a:gd name="connsiteY15" fmla="*/ 141283 h 530830"/>
                    <a:gd name="connsiteX16" fmla="*/ 60082 w 542557"/>
                    <a:gd name="connsiteY16" fmla="*/ 120892 h 530830"/>
                    <a:gd name="connsiteX17" fmla="*/ 71734 w 542557"/>
                    <a:gd name="connsiteY17" fmla="*/ 104870 h 530830"/>
                    <a:gd name="connsiteX18" fmla="*/ 67365 w 542557"/>
                    <a:gd name="connsiteY18" fmla="*/ 85935 h 530830"/>
                    <a:gd name="connsiteX19" fmla="*/ 79017 w 542557"/>
                    <a:gd name="connsiteY19" fmla="*/ 84479 h 530830"/>
                    <a:gd name="connsiteX20" fmla="*/ 92126 w 542557"/>
                    <a:gd name="connsiteY20" fmla="*/ 91761 h 530830"/>
                    <a:gd name="connsiteX21" fmla="*/ 105234 w 542557"/>
                    <a:gd name="connsiteY21" fmla="*/ 78652 h 530830"/>
                    <a:gd name="connsiteX22" fmla="*/ 127082 w 542557"/>
                    <a:gd name="connsiteY22" fmla="*/ 83022 h 530830"/>
                    <a:gd name="connsiteX23" fmla="*/ 144561 w 542557"/>
                    <a:gd name="connsiteY23" fmla="*/ 107783 h 530830"/>
                    <a:gd name="connsiteX24" fmla="*/ 138735 w 542557"/>
                    <a:gd name="connsiteY24" fmla="*/ 131087 h 530830"/>
                    <a:gd name="connsiteX25" fmla="*/ 153300 w 542557"/>
                    <a:gd name="connsiteY25" fmla="*/ 131087 h 530830"/>
                    <a:gd name="connsiteX26" fmla="*/ 175148 w 542557"/>
                    <a:gd name="connsiteY26" fmla="*/ 112153 h 530830"/>
                    <a:gd name="connsiteX27" fmla="*/ 191170 w 542557"/>
                    <a:gd name="connsiteY27" fmla="*/ 100500 h 530830"/>
                    <a:gd name="connsiteX28" fmla="*/ 195539 w 542557"/>
                    <a:gd name="connsiteY28" fmla="*/ 69913 h 530830"/>
                    <a:gd name="connsiteX29" fmla="*/ 214474 w 542557"/>
                    <a:gd name="connsiteY29" fmla="*/ 61174 h 530830"/>
                    <a:gd name="connsiteX30" fmla="*/ 221757 w 542557"/>
                    <a:gd name="connsiteY30" fmla="*/ 40783 h 530830"/>
                    <a:gd name="connsiteX31" fmla="*/ 249431 w 542557"/>
                    <a:gd name="connsiteY31" fmla="*/ 10196 h 530830"/>
                    <a:gd name="connsiteX32" fmla="*/ 269822 w 542557"/>
                    <a:gd name="connsiteY32" fmla="*/ 10196 h 530830"/>
                    <a:gd name="connsiteX33" fmla="*/ 284388 w 542557"/>
                    <a:gd name="connsiteY33" fmla="*/ 23305 h 530830"/>
                    <a:gd name="connsiteX34" fmla="*/ 301866 w 542557"/>
                    <a:gd name="connsiteY34" fmla="*/ 5826 h 530830"/>
                    <a:gd name="connsiteX35" fmla="*/ 310605 w 542557"/>
                    <a:gd name="connsiteY35" fmla="*/ 8739 h 530830"/>
                    <a:gd name="connsiteX36" fmla="*/ 320801 w 542557"/>
                    <a:gd name="connsiteY36" fmla="*/ 0 h 530830"/>
                    <a:gd name="connsiteX37" fmla="*/ 328083 w 542557"/>
                    <a:gd name="connsiteY37" fmla="*/ 5826 h 530830"/>
                    <a:gd name="connsiteX38" fmla="*/ 341192 w 542557"/>
                    <a:gd name="connsiteY38" fmla="*/ 1457 h 530830"/>
                    <a:gd name="connsiteX39" fmla="*/ 349931 w 542557"/>
                    <a:gd name="connsiteY39" fmla="*/ 2913 h 530830"/>
                    <a:gd name="connsiteX40" fmla="*/ 341192 w 542557"/>
                    <a:gd name="connsiteY40" fmla="*/ 26218 h 530830"/>
                    <a:gd name="connsiteX41" fmla="*/ 365953 w 542557"/>
                    <a:gd name="connsiteY41" fmla="*/ 21848 h 530830"/>
                    <a:gd name="connsiteX42" fmla="*/ 376149 w 542557"/>
                    <a:gd name="connsiteY42" fmla="*/ 20391 h 530830"/>
                    <a:gd name="connsiteX43" fmla="*/ 374692 w 542557"/>
                    <a:gd name="connsiteY43" fmla="*/ 11652 h 530830"/>
                    <a:gd name="connsiteX44" fmla="*/ 392171 w 542557"/>
                    <a:gd name="connsiteY44" fmla="*/ 2913 h 530830"/>
                    <a:gd name="connsiteX45" fmla="*/ 395084 w 542557"/>
                    <a:gd name="connsiteY45" fmla="*/ 23305 h 530830"/>
                    <a:gd name="connsiteX46" fmla="*/ 425671 w 542557"/>
                    <a:gd name="connsiteY46" fmla="*/ 37870 h 530830"/>
                    <a:gd name="connsiteX47" fmla="*/ 438780 w 542557"/>
                    <a:gd name="connsiteY47" fmla="*/ 29131 h 530830"/>
                    <a:gd name="connsiteX48" fmla="*/ 453345 w 542557"/>
                    <a:gd name="connsiteY48" fmla="*/ 30587 h 530830"/>
                    <a:gd name="connsiteX49" fmla="*/ 479562 w 542557"/>
                    <a:gd name="connsiteY49" fmla="*/ 55348 h 530830"/>
                    <a:gd name="connsiteX50" fmla="*/ 505780 w 542557"/>
                    <a:gd name="connsiteY50" fmla="*/ 53892 h 530830"/>
                    <a:gd name="connsiteX51" fmla="*/ 503255 w 542557"/>
                    <a:gd name="connsiteY51" fmla="*/ 54032 h 530830"/>
                    <a:gd name="connsiteX52" fmla="*/ 506144 w 542557"/>
                    <a:gd name="connsiteY52" fmla="*/ 67364 h 530830"/>
                    <a:gd name="connsiteX53" fmla="*/ 524351 w 542557"/>
                    <a:gd name="connsiteY53" fmla="*/ 72826 h 530830"/>
                    <a:gd name="connsiteX54" fmla="*/ 526171 w 542557"/>
                    <a:gd name="connsiteY54" fmla="*/ 83750 h 530830"/>
                    <a:gd name="connsiteX55" fmla="*/ 542557 w 542557"/>
                    <a:gd name="connsiteY55" fmla="*/ 98316 h 530830"/>
                    <a:gd name="connsiteX56" fmla="*/ 540737 w 542557"/>
                    <a:gd name="connsiteY56" fmla="*/ 123805 h 530830"/>
                    <a:gd name="connsiteX57" fmla="*/ 498861 w 542557"/>
                    <a:gd name="connsiteY57" fmla="*/ 180245 h 530830"/>
                    <a:gd name="connsiteX58" fmla="*/ 497041 w 542557"/>
                    <a:gd name="connsiteY58" fmla="*/ 196631 h 530830"/>
                    <a:gd name="connsiteX59" fmla="*/ 507964 w 542557"/>
                    <a:gd name="connsiteY59" fmla="*/ 200272 h 530830"/>
                    <a:gd name="connsiteX60" fmla="*/ 507964 w 542557"/>
                    <a:gd name="connsiteY60" fmla="*/ 223941 h 530830"/>
                    <a:gd name="connsiteX61" fmla="*/ 493399 w 542557"/>
                    <a:gd name="connsiteY61" fmla="*/ 222120 h 530830"/>
                    <a:gd name="connsiteX62" fmla="*/ 484296 w 542557"/>
                    <a:gd name="connsiteY62" fmla="*/ 234865 h 530830"/>
                    <a:gd name="connsiteX63" fmla="*/ 487938 w 542557"/>
                    <a:gd name="connsiteY63" fmla="*/ 247609 h 530830"/>
                    <a:gd name="connsiteX64" fmla="*/ 486117 w 542557"/>
                    <a:gd name="connsiteY64" fmla="*/ 258533 h 530830"/>
                    <a:gd name="connsiteX65" fmla="*/ 502503 w 542557"/>
                    <a:gd name="connsiteY65" fmla="*/ 280381 h 530830"/>
                    <a:gd name="connsiteX66" fmla="*/ 520709 w 542557"/>
                    <a:gd name="connsiteY66" fmla="*/ 285843 h 530830"/>
                    <a:gd name="connsiteX67" fmla="*/ 507964 w 542557"/>
                    <a:gd name="connsiteY67" fmla="*/ 313153 h 530830"/>
                    <a:gd name="connsiteX68" fmla="*/ 507964 w 542557"/>
                    <a:gd name="connsiteY68" fmla="*/ 329539 h 530830"/>
                    <a:gd name="connsiteX69" fmla="*/ 480655 w 542557"/>
                    <a:gd name="connsiteY69" fmla="*/ 344104 h 530830"/>
                    <a:gd name="connsiteX70" fmla="*/ 471719 w 542557"/>
                    <a:gd name="connsiteY70" fmla="*/ 364953 h 530830"/>
                    <a:gd name="connsiteX71" fmla="*/ 361472 w 542557"/>
                    <a:gd name="connsiteY71" fmla="*/ 530830 h 530830"/>
                    <a:gd name="connsiteX0" fmla="*/ 18792 w 542557"/>
                    <a:gd name="connsiteY0" fmla="*/ 364953 h 364953"/>
                    <a:gd name="connsiteX1" fmla="*/ 9104 w 542557"/>
                    <a:gd name="connsiteY1" fmla="*/ 362311 h 364953"/>
                    <a:gd name="connsiteX2" fmla="*/ 18207 w 542557"/>
                    <a:gd name="connsiteY2" fmla="*/ 353207 h 364953"/>
                    <a:gd name="connsiteX3" fmla="*/ 18207 w 542557"/>
                    <a:gd name="connsiteY3" fmla="*/ 338642 h 364953"/>
                    <a:gd name="connsiteX4" fmla="*/ 0 w 542557"/>
                    <a:gd name="connsiteY4" fmla="*/ 340463 h 364953"/>
                    <a:gd name="connsiteX5" fmla="*/ 7283 w 542557"/>
                    <a:gd name="connsiteY5" fmla="*/ 294946 h 364953"/>
                    <a:gd name="connsiteX6" fmla="*/ 23669 w 542557"/>
                    <a:gd name="connsiteY6" fmla="*/ 287664 h 364953"/>
                    <a:gd name="connsiteX7" fmla="*/ 15114 w 542557"/>
                    <a:gd name="connsiteY7" fmla="*/ 274191 h 364953"/>
                    <a:gd name="connsiteX8" fmla="*/ 17843 w 542557"/>
                    <a:gd name="connsiteY8" fmla="*/ 273827 h 364953"/>
                    <a:gd name="connsiteX9" fmla="*/ 30952 w 542557"/>
                    <a:gd name="connsiteY9" fmla="*/ 247609 h 364953"/>
                    <a:gd name="connsiteX10" fmla="*/ 30952 w 542557"/>
                    <a:gd name="connsiteY10" fmla="*/ 230131 h 364953"/>
                    <a:gd name="connsiteX11" fmla="*/ 26582 w 542557"/>
                    <a:gd name="connsiteY11" fmla="*/ 217022 h 364953"/>
                    <a:gd name="connsiteX12" fmla="*/ 41147 w 542557"/>
                    <a:gd name="connsiteY12" fmla="*/ 211196 h 364953"/>
                    <a:gd name="connsiteX13" fmla="*/ 74647 w 542557"/>
                    <a:gd name="connsiteY13" fmla="*/ 158761 h 364953"/>
                    <a:gd name="connsiteX14" fmla="*/ 65908 w 542557"/>
                    <a:gd name="connsiteY14" fmla="*/ 145653 h 364953"/>
                    <a:gd name="connsiteX15" fmla="*/ 54256 w 542557"/>
                    <a:gd name="connsiteY15" fmla="*/ 141283 h 364953"/>
                    <a:gd name="connsiteX16" fmla="*/ 60082 w 542557"/>
                    <a:gd name="connsiteY16" fmla="*/ 120892 h 364953"/>
                    <a:gd name="connsiteX17" fmla="*/ 71734 w 542557"/>
                    <a:gd name="connsiteY17" fmla="*/ 104870 h 364953"/>
                    <a:gd name="connsiteX18" fmla="*/ 67365 w 542557"/>
                    <a:gd name="connsiteY18" fmla="*/ 85935 h 364953"/>
                    <a:gd name="connsiteX19" fmla="*/ 79017 w 542557"/>
                    <a:gd name="connsiteY19" fmla="*/ 84479 h 364953"/>
                    <a:gd name="connsiteX20" fmla="*/ 92126 w 542557"/>
                    <a:gd name="connsiteY20" fmla="*/ 91761 h 364953"/>
                    <a:gd name="connsiteX21" fmla="*/ 105234 w 542557"/>
                    <a:gd name="connsiteY21" fmla="*/ 78652 h 364953"/>
                    <a:gd name="connsiteX22" fmla="*/ 127082 w 542557"/>
                    <a:gd name="connsiteY22" fmla="*/ 83022 h 364953"/>
                    <a:gd name="connsiteX23" fmla="*/ 144561 w 542557"/>
                    <a:gd name="connsiteY23" fmla="*/ 107783 h 364953"/>
                    <a:gd name="connsiteX24" fmla="*/ 138735 w 542557"/>
                    <a:gd name="connsiteY24" fmla="*/ 131087 h 364953"/>
                    <a:gd name="connsiteX25" fmla="*/ 153300 w 542557"/>
                    <a:gd name="connsiteY25" fmla="*/ 131087 h 364953"/>
                    <a:gd name="connsiteX26" fmla="*/ 175148 w 542557"/>
                    <a:gd name="connsiteY26" fmla="*/ 112153 h 364953"/>
                    <a:gd name="connsiteX27" fmla="*/ 191170 w 542557"/>
                    <a:gd name="connsiteY27" fmla="*/ 100500 h 364953"/>
                    <a:gd name="connsiteX28" fmla="*/ 195539 w 542557"/>
                    <a:gd name="connsiteY28" fmla="*/ 69913 h 364953"/>
                    <a:gd name="connsiteX29" fmla="*/ 214474 w 542557"/>
                    <a:gd name="connsiteY29" fmla="*/ 61174 h 364953"/>
                    <a:gd name="connsiteX30" fmla="*/ 221757 w 542557"/>
                    <a:gd name="connsiteY30" fmla="*/ 40783 h 364953"/>
                    <a:gd name="connsiteX31" fmla="*/ 249431 w 542557"/>
                    <a:gd name="connsiteY31" fmla="*/ 10196 h 364953"/>
                    <a:gd name="connsiteX32" fmla="*/ 269822 w 542557"/>
                    <a:gd name="connsiteY32" fmla="*/ 10196 h 364953"/>
                    <a:gd name="connsiteX33" fmla="*/ 284388 w 542557"/>
                    <a:gd name="connsiteY33" fmla="*/ 23305 h 364953"/>
                    <a:gd name="connsiteX34" fmla="*/ 301866 w 542557"/>
                    <a:gd name="connsiteY34" fmla="*/ 5826 h 364953"/>
                    <a:gd name="connsiteX35" fmla="*/ 310605 w 542557"/>
                    <a:gd name="connsiteY35" fmla="*/ 8739 h 364953"/>
                    <a:gd name="connsiteX36" fmla="*/ 320801 w 542557"/>
                    <a:gd name="connsiteY36" fmla="*/ 0 h 364953"/>
                    <a:gd name="connsiteX37" fmla="*/ 328083 w 542557"/>
                    <a:gd name="connsiteY37" fmla="*/ 5826 h 364953"/>
                    <a:gd name="connsiteX38" fmla="*/ 341192 w 542557"/>
                    <a:gd name="connsiteY38" fmla="*/ 1457 h 364953"/>
                    <a:gd name="connsiteX39" fmla="*/ 349931 w 542557"/>
                    <a:gd name="connsiteY39" fmla="*/ 2913 h 364953"/>
                    <a:gd name="connsiteX40" fmla="*/ 341192 w 542557"/>
                    <a:gd name="connsiteY40" fmla="*/ 26218 h 364953"/>
                    <a:gd name="connsiteX41" fmla="*/ 365953 w 542557"/>
                    <a:gd name="connsiteY41" fmla="*/ 21848 h 364953"/>
                    <a:gd name="connsiteX42" fmla="*/ 376149 w 542557"/>
                    <a:gd name="connsiteY42" fmla="*/ 20391 h 364953"/>
                    <a:gd name="connsiteX43" fmla="*/ 374692 w 542557"/>
                    <a:gd name="connsiteY43" fmla="*/ 11652 h 364953"/>
                    <a:gd name="connsiteX44" fmla="*/ 392171 w 542557"/>
                    <a:gd name="connsiteY44" fmla="*/ 2913 h 364953"/>
                    <a:gd name="connsiteX45" fmla="*/ 395084 w 542557"/>
                    <a:gd name="connsiteY45" fmla="*/ 23305 h 364953"/>
                    <a:gd name="connsiteX46" fmla="*/ 425671 w 542557"/>
                    <a:gd name="connsiteY46" fmla="*/ 37870 h 364953"/>
                    <a:gd name="connsiteX47" fmla="*/ 438780 w 542557"/>
                    <a:gd name="connsiteY47" fmla="*/ 29131 h 364953"/>
                    <a:gd name="connsiteX48" fmla="*/ 453345 w 542557"/>
                    <a:gd name="connsiteY48" fmla="*/ 30587 h 364953"/>
                    <a:gd name="connsiteX49" fmla="*/ 479562 w 542557"/>
                    <a:gd name="connsiteY49" fmla="*/ 55348 h 364953"/>
                    <a:gd name="connsiteX50" fmla="*/ 505780 w 542557"/>
                    <a:gd name="connsiteY50" fmla="*/ 53892 h 364953"/>
                    <a:gd name="connsiteX51" fmla="*/ 503255 w 542557"/>
                    <a:gd name="connsiteY51" fmla="*/ 54032 h 364953"/>
                    <a:gd name="connsiteX52" fmla="*/ 506144 w 542557"/>
                    <a:gd name="connsiteY52" fmla="*/ 67364 h 364953"/>
                    <a:gd name="connsiteX53" fmla="*/ 524351 w 542557"/>
                    <a:gd name="connsiteY53" fmla="*/ 72826 h 364953"/>
                    <a:gd name="connsiteX54" fmla="*/ 526171 w 542557"/>
                    <a:gd name="connsiteY54" fmla="*/ 83750 h 364953"/>
                    <a:gd name="connsiteX55" fmla="*/ 542557 w 542557"/>
                    <a:gd name="connsiteY55" fmla="*/ 98316 h 364953"/>
                    <a:gd name="connsiteX56" fmla="*/ 540737 w 542557"/>
                    <a:gd name="connsiteY56" fmla="*/ 123805 h 364953"/>
                    <a:gd name="connsiteX57" fmla="*/ 498861 w 542557"/>
                    <a:gd name="connsiteY57" fmla="*/ 180245 h 364953"/>
                    <a:gd name="connsiteX58" fmla="*/ 497041 w 542557"/>
                    <a:gd name="connsiteY58" fmla="*/ 196631 h 364953"/>
                    <a:gd name="connsiteX59" fmla="*/ 507964 w 542557"/>
                    <a:gd name="connsiteY59" fmla="*/ 200272 h 364953"/>
                    <a:gd name="connsiteX60" fmla="*/ 507964 w 542557"/>
                    <a:gd name="connsiteY60" fmla="*/ 223941 h 364953"/>
                    <a:gd name="connsiteX61" fmla="*/ 493399 w 542557"/>
                    <a:gd name="connsiteY61" fmla="*/ 222120 h 364953"/>
                    <a:gd name="connsiteX62" fmla="*/ 484296 w 542557"/>
                    <a:gd name="connsiteY62" fmla="*/ 234865 h 364953"/>
                    <a:gd name="connsiteX63" fmla="*/ 487938 w 542557"/>
                    <a:gd name="connsiteY63" fmla="*/ 247609 h 364953"/>
                    <a:gd name="connsiteX64" fmla="*/ 486117 w 542557"/>
                    <a:gd name="connsiteY64" fmla="*/ 258533 h 364953"/>
                    <a:gd name="connsiteX65" fmla="*/ 502503 w 542557"/>
                    <a:gd name="connsiteY65" fmla="*/ 280381 h 364953"/>
                    <a:gd name="connsiteX66" fmla="*/ 520709 w 542557"/>
                    <a:gd name="connsiteY66" fmla="*/ 285843 h 364953"/>
                    <a:gd name="connsiteX67" fmla="*/ 507964 w 542557"/>
                    <a:gd name="connsiteY67" fmla="*/ 313153 h 364953"/>
                    <a:gd name="connsiteX68" fmla="*/ 507964 w 542557"/>
                    <a:gd name="connsiteY68" fmla="*/ 329539 h 364953"/>
                    <a:gd name="connsiteX69" fmla="*/ 480655 w 542557"/>
                    <a:gd name="connsiteY69" fmla="*/ 344104 h 364953"/>
                    <a:gd name="connsiteX70" fmla="*/ 471719 w 542557"/>
                    <a:gd name="connsiteY70" fmla="*/ 364953 h 364953"/>
                    <a:gd name="connsiteX0" fmla="*/ 18792 w 542557"/>
                    <a:gd name="connsiteY0" fmla="*/ 364953 h 364953"/>
                    <a:gd name="connsiteX1" fmla="*/ 9104 w 542557"/>
                    <a:gd name="connsiteY1" fmla="*/ 362311 h 364953"/>
                    <a:gd name="connsiteX2" fmla="*/ 18207 w 542557"/>
                    <a:gd name="connsiteY2" fmla="*/ 353207 h 364953"/>
                    <a:gd name="connsiteX3" fmla="*/ 18207 w 542557"/>
                    <a:gd name="connsiteY3" fmla="*/ 338642 h 364953"/>
                    <a:gd name="connsiteX4" fmla="*/ 0 w 542557"/>
                    <a:gd name="connsiteY4" fmla="*/ 340463 h 364953"/>
                    <a:gd name="connsiteX5" fmla="*/ 7283 w 542557"/>
                    <a:gd name="connsiteY5" fmla="*/ 294946 h 364953"/>
                    <a:gd name="connsiteX6" fmla="*/ 23669 w 542557"/>
                    <a:gd name="connsiteY6" fmla="*/ 287664 h 364953"/>
                    <a:gd name="connsiteX7" fmla="*/ 15114 w 542557"/>
                    <a:gd name="connsiteY7" fmla="*/ 274191 h 364953"/>
                    <a:gd name="connsiteX8" fmla="*/ 17843 w 542557"/>
                    <a:gd name="connsiteY8" fmla="*/ 273827 h 364953"/>
                    <a:gd name="connsiteX9" fmla="*/ 30952 w 542557"/>
                    <a:gd name="connsiteY9" fmla="*/ 247609 h 364953"/>
                    <a:gd name="connsiteX10" fmla="*/ 30952 w 542557"/>
                    <a:gd name="connsiteY10" fmla="*/ 230131 h 364953"/>
                    <a:gd name="connsiteX11" fmla="*/ 26582 w 542557"/>
                    <a:gd name="connsiteY11" fmla="*/ 217022 h 364953"/>
                    <a:gd name="connsiteX12" fmla="*/ 41147 w 542557"/>
                    <a:gd name="connsiteY12" fmla="*/ 211196 h 364953"/>
                    <a:gd name="connsiteX13" fmla="*/ 74647 w 542557"/>
                    <a:gd name="connsiteY13" fmla="*/ 158761 h 364953"/>
                    <a:gd name="connsiteX14" fmla="*/ 65908 w 542557"/>
                    <a:gd name="connsiteY14" fmla="*/ 145653 h 364953"/>
                    <a:gd name="connsiteX15" fmla="*/ 54256 w 542557"/>
                    <a:gd name="connsiteY15" fmla="*/ 141283 h 364953"/>
                    <a:gd name="connsiteX16" fmla="*/ 45795 w 542557"/>
                    <a:gd name="connsiteY16" fmla="*/ 118511 h 364953"/>
                    <a:gd name="connsiteX17" fmla="*/ 71734 w 542557"/>
                    <a:gd name="connsiteY17" fmla="*/ 104870 h 364953"/>
                    <a:gd name="connsiteX18" fmla="*/ 67365 w 542557"/>
                    <a:gd name="connsiteY18" fmla="*/ 85935 h 364953"/>
                    <a:gd name="connsiteX19" fmla="*/ 79017 w 542557"/>
                    <a:gd name="connsiteY19" fmla="*/ 84479 h 364953"/>
                    <a:gd name="connsiteX20" fmla="*/ 92126 w 542557"/>
                    <a:gd name="connsiteY20" fmla="*/ 91761 h 364953"/>
                    <a:gd name="connsiteX21" fmla="*/ 105234 w 542557"/>
                    <a:gd name="connsiteY21" fmla="*/ 78652 h 364953"/>
                    <a:gd name="connsiteX22" fmla="*/ 127082 w 542557"/>
                    <a:gd name="connsiteY22" fmla="*/ 83022 h 364953"/>
                    <a:gd name="connsiteX23" fmla="*/ 144561 w 542557"/>
                    <a:gd name="connsiteY23" fmla="*/ 107783 h 364953"/>
                    <a:gd name="connsiteX24" fmla="*/ 138735 w 542557"/>
                    <a:gd name="connsiteY24" fmla="*/ 131087 h 364953"/>
                    <a:gd name="connsiteX25" fmla="*/ 153300 w 542557"/>
                    <a:gd name="connsiteY25" fmla="*/ 131087 h 364953"/>
                    <a:gd name="connsiteX26" fmla="*/ 175148 w 542557"/>
                    <a:gd name="connsiteY26" fmla="*/ 112153 h 364953"/>
                    <a:gd name="connsiteX27" fmla="*/ 191170 w 542557"/>
                    <a:gd name="connsiteY27" fmla="*/ 100500 h 364953"/>
                    <a:gd name="connsiteX28" fmla="*/ 195539 w 542557"/>
                    <a:gd name="connsiteY28" fmla="*/ 69913 h 364953"/>
                    <a:gd name="connsiteX29" fmla="*/ 214474 w 542557"/>
                    <a:gd name="connsiteY29" fmla="*/ 61174 h 364953"/>
                    <a:gd name="connsiteX30" fmla="*/ 221757 w 542557"/>
                    <a:gd name="connsiteY30" fmla="*/ 40783 h 364953"/>
                    <a:gd name="connsiteX31" fmla="*/ 249431 w 542557"/>
                    <a:gd name="connsiteY31" fmla="*/ 10196 h 364953"/>
                    <a:gd name="connsiteX32" fmla="*/ 269822 w 542557"/>
                    <a:gd name="connsiteY32" fmla="*/ 10196 h 364953"/>
                    <a:gd name="connsiteX33" fmla="*/ 284388 w 542557"/>
                    <a:gd name="connsiteY33" fmla="*/ 23305 h 364953"/>
                    <a:gd name="connsiteX34" fmla="*/ 301866 w 542557"/>
                    <a:gd name="connsiteY34" fmla="*/ 5826 h 364953"/>
                    <a:gd name="connsiteX35" fmla="*/ 310605 w 542557"/>
                    <a:gd name="connsiteY35" fmla="*/ 8739 h 364953"/>
                    <a:gd name="connsiteX36" fmla="*/ 320801 w 542557"/>
                    <a:gd name="connsiteY36" fmla="*/ 0 h 364953"/>
                    <a:gd name="connsiteX37" fmla="*/ 328083 w 542557"/>
                    <a:gd name="connsiteY37" fmla="*/ 5826 h 364953"/>
                    <a:gd name="connsiteX38" fmla="*/ 341192 w 542557"/>
                    <a:gd name="connsiteY38" fmla="*/ 1457 h 364953"/>
                    <a:gd name="connsiteX39" fmla="*/ 349931 w 542557"/>
                    <a:gd name="connsiteY39" fmla="*/ 2913 h 364953"/>
                    <a:gd name="connsiteX40" fmla="*/ 341192 w 542557"/>
                    <a:gd name="connsiteY40" fmla="*/ 26218 h 364953"/>
                    <a:gd name="connsiteX41" fmla="*/ 365953 w 542557"/>
                    <a:gd name="connsiteY41" fmla="*/ 21848 h 364953"/>
                    <a:gd name="connsiteX42" fmla="*/ 376149 w 542557"/>
                    <a:gd name="connsiteY42" fmla="*/ 20391 h 364953"/>
                    <a:gd name="connsiteX43" fmla="*/ 374692 w 542557"/>
                    <a:gd name="connsiteY43" fmla="*/ 11652 h 364953"/>
                    <a:gd name="connsiteX44" fmla="*/ 392171 w 542557"/>
                    <a:gd name="connsiteY44" fmla="*/ 2913 h 364953"/>
                    <a:gd name="connsiteX45" fmla="*/ 395084 w 542557"/>
                    <a:gd name="connsiteY45" fmla="*/ 23305 h 364953"/>
                    <a:gd name="connsiteX46" fmla="*/ 425671 w 542557"/>
                    <a:gd name="connsiteY46" fmla="*/ 37870 h 364953"/>
                    <a:gd name="connsiteX47" fmla="*/ 438780 w 542557"/>
                    <a:gd name="connsiteY47" fmla="*/ 29131 h 364953"/>
                    <a:gd name="connsiteX48" fmla="*/ 453345 w 542557"/>
                    <a:gd name="connsiteY48" fmla="*/ 30587 h 364953"/>
                    <a:gd name="connsiteX49" fmla="*/ 479562 w 542557"/>
                    <a:gd name="connsiteY49" fmla="*/ 55348 h 364953"/>
                    <a:gd name="connsiteX50" fmla="*/ 505780 w 542557"/>
                    <a:gd name="connsiteY50" fmla="*/ 53892 h 364953"/>
                    <a:gd name="connsiteX51" fmla="*/ 503255 w 542557"/>
                    <a:gd name="connsiteY51" fmla="*/ 54032 h 364953"/>
                    <a:gd name="connsiteX52" fmla="*/ 506144 w 542557"/>
                    <a:gd name="connsiteY52" fmla="*/ 67364 h 364953"/>
                    <a:gd name="connsiteX53" fmla="*/ 524351 w 542557"/>
                    <a:gd name="connsiteY53" fmla="*/ 72826 h 364953"/>
                    <a:gd name="connsiteX54" fmla="*/ 526171 w 542557"/>
                    <a:gd name="connsiteY54" fmla="*/ 83750 h 364953"/>
                    <a:gd name="connsiteX55" fmla="*/ 542557 w 542557"/>
                    <a:gd name="connsiteY55" fmla="*/ 98316 h 364953"/>
                    <a:gd name="connsiteX56" fmla="*/ 540737 w 542557"/>
                    <a:gd name="connsiteY56" fmla="*/ 123805 h 364953"/>
                    <a:gd name="connsiteX57" fmla="*/ 498861 w 542557"/>
                    <a:gd name="connsiteY57" fmla="*/ 180245 h 364953"/>
                    <a:gd name="connsiteX58" fmla="*/ 497041 w 542557"/>
                    <a:gd name="connsiteY58" fmla="*/ 196631 h 364953"/>
                    <a:gd name="connsiteX59" fmla="*/ 507964 w 542557"/>
                    <a:gd name="connsiteY59" fmla="*/ 200272 h 364953"/>
                    <a:gd name="connsiteX60" fmla="*/ 507964 w 542557"/>
                    <a:gd name="connsiteY60" fmla="*/ 223941 h 364953"/>
                    <a:gd name="connsiteX61" fmla="*/ 493399 w 542557"/>
                    <a:gd name="connsiteY61" fmla="*/ 222120 h 364953"/>
                    <a:gd name="connsiteX62" fmla="*/ 484296 w 542557"/>
                    <a:gd name="connsiteY62" fmla="*/ 234865 h 364953"/>
                    <a:gd name="connsiteX63" fmla="*/ 487938 w 542557"/>
                    <a:gd name="connsiteY63" fmla="*/ 247609 h 364953"/>
                    <a:gd name="connsiteX64" fmla="*/ 486117 w 542557"/>
                    <a:gd name="connsiteY64" fmla="*/ 258533 h 364953"/>
                    <a:gd name="connsiteX65" fmla="*/ 502503 w 542557"/>
                    <a:gd name="connsiteY65" fmla="*/ 280381 h 364953"/>
                    <a:gd name="connsiteX66" fmla="*/ 520709 w 542557"/>
                    <a:gd name="connsiteY66" fmla="*/ 285843 h 364953"/>
                    <a:gd name="connsiteX67" fmla="*/ 507964 w 542557"/>
                    <a:gd name="connsiteY67" fmla="*/ 313153 h 364953"/>
                    <a:gd name="connsiteX68" fmla="*/ 507964 w 542557"/>
                    <a:gd name="connsiteY68" fmla="*/ 329539 h 364953"/>
                    <a:gd name="connsiteX69" fmla="*/ 480655 w 542557"/>
                    <a:gd name="connsiteY69" fmla="*/ 344104 h 364953"/>
                    <a:gd name="connsiteX70" fmla="*/ 471719 w 542557"/>
                    <a:gd name="connsiteY70" fmla="*/ 364953 h 364953"/>
                    <a:gd name="connsiteX0" fmla="*/ 18792 w 542557"/>
                    <a:gd name="connsiteY0" fmla="*/ 364953 h 364953"/>
                    <a:gd name="connsiteX1" fmla="*/ 9104 w 542557"/>
                    <a:gd name="connsiteY1" fmla="*/ 362311 h 364953"/>
                    <a:gd name="connsiteX2" fmla="*/ 18207 w 542557"/>
                    <a:gd name="connsiteY2" fmla="*/ 353207 h 364953"/>
                    <a:gd name="connsiteX3" fmla="*/ 18207 w 542557"/>
                    <a:gd name="connsiteY3" fmla="*/ 338642 h 364953"/>
                    <a:gd name="connsiteX4" fmla="*/ 0 w 542557"/>
                    <a:gd name="connsiteY4" fmla="*/ 340463 h 364953"/>
                    <a:gd name="connsiteX5" fmla="*/ 7283 w 542557"/>
                    <a:gd name="connsiteY5" fmla="*/ 294946 h 364953"/>
                    <a:gd name="connsiteX6" fmla="*/ 23669 w 542557"/>
                    <a:gd name="connsiteY6" fmla="*/ 287664 h 364953"/>
                    <a:gd name="connsiteX7" fmla="*/ 15114 w 542557"/>
                    <a:gd name="connsiteY7" fmla="*/ 274191 h 364953"/>
                    <a:gd name="connsiteX8" fmla="*/ 17843 w 542557"/>
                    <a:gd name="connsiteY8" fmla="*/ 273827 h 364953"/>
                    <a:gd name="connsiteX9" fmla="*/ 30952 w 542557"/>
                    <a:gd name="connsiteY9" fmla="*/ 247609 h 364953"/>
                    <a:gd name="connsiteX10" fmla="*/ 30952 w 542557"/>
                    <a:gd name="connsiteY10" fmla="*/ 230131 h 364953"/>
                    <a:gd name="connsiteX11" fmla="*/ 26582 w 542557"/>
                    <a:gd name="connsiteY11" fmla="*/ 217022 h 364953"/>
                    <a:gd name="connsiteX12" fmla="*/ 41147 w 542557"/>
                    <a:gd name="connsiteY12" fmla="*/ 211196 h 364953"/>
                    <a:gd name="connsiteX13" fmla="*/ 74647 w 542557"/>
                    <a:gd name="connsiteY13" fmla="*/ 158761 h 364953"/>
                    <a:gd name="connsiteX14" fmla="*/ 65908 w 542557"/>
                    <a:gd name="connsiteY14" fmla="*/ 145653 h 364953"/>
                    <a:gd name="connsiteX15" fmla="*/ 54256 w 542557"/>
                    <a:gd name="connsiteY15" fmla="*/ 141283 h 364953"/>
                    <a:gd name="connsiteX16" fmla="*/ 41032 w 542557"/>
                    <a:gd name="connsiteY16" fmla="*/ 125655 h 364953"/>
                    <a:gd name="connsiteX17" fmla="*/ 71734 w 542557"/>
                    <a:gd name="connsiteY17" fmla="*/ 104870 h 364953"/>
                    <a:gd name="connsiteX18" fmla="*/ 67365 w 542557"/>
                    <a:gd name="connsiteY18" fmla="*/ 85935 h 364953"/>
                    <a:gd name="connsiteX19" fmla="*/ 79017 w 542557"/>
                    <a:gd name="connsiteY19" fmla="*/ 84479 h 364953"/>
                    <a:gd name="connsiteX20" fmla="*/ 92126 w 542557"/>
                    <a:gd name="connsiteY20" fmla="*/ 91761 h 364953"/>
                    <a:gd name="connsiteX21" fmla="*/ 105234 w 542557"/>
                    <a:gd name="connsiteY21" fmla="*/ 78652 h 364953"/>
                    <a:gd name="connsiteX22" fmla="*/ 127082 w 542557"/>
                    <a:gd name="connsiteY22" fmla="*/ 83022 h 364953"/>
                    <a:gd name="connsiteX23" fmla="*/ 144561 w 542557"/>
                    <a:gd name="connsiteY23" fmla="*/ 107783 h 364953"/>
                    <a:gd name="connsiteX24" fmla="*/ 138735 w 542557"/>
                    <a:gd name="connsiteY24" fmla="*/ 131087 h 364953"/>
                    <a:gd name="connsiteX25" fmla="*/ 153300 w 542557"/>
                    <a:gd name="connsiteY25" fmla="*/ 131087 h 364953"/>
                    <a:gd name="connsiteX26" fmla="*/ 175148 w 542557"/>
                    <a:gd name="connsiteY26" fmla="*/ 112153 h 364953"/>
                    <a:gd name="connsiteX27" fmla="*/ 191170 w 542557"/>
                    <a:gd name="connsiteY27" fmla="*/ 100500 h 364953"/>
                    <a:gd name="connsiteX28" fmla="*/ 195539 w 542557"/>
                    <a:gd name="connsiteY28" fmla="*/ 69913 h 364953"/>
                    <a:gd name="connsiteX29" fmla="*/ 214474 w 542557"/>
                    <a:gd name="connsiteY29" fmla="*/ 61174 h 364953"/>
                    <a:gd name="connsiteX30" fmla="*/ 221757 w 542557"/>
                    <a:gd name="connsiteY30" fmla="*/ 40783 h 364953"/>
                    <a:gd name="connsiteX31" fmla="*/ 249431 w 542557"/>
                    <a:gd name="connsiteY31" fmla="*/ 10196 h 364953"/>
                    <a:gd name="connsiteX32" fmla="*/ 269822 w 542557"/>
                    <a:gd name="connsiteY32" fmla="*/ 10196 h 364953"/>
                    <a:gd name="connsiteX33" fmla="*/ 284388 w 542557"/>
                    <a:gd name="connsiteY33" fmla="*/ 23305 h 364953"/>
                    <a:gd name="connsiteX34" fmla="*/ 301866 w 542557"/>
                    <a:gd name="connsiteY34" fmla="*/ 5826 h 364953"/>
                    <a:gd name="connsiteX35" fmla="*/ 310605 w 542557"/>
                    <a:gd name="connsiteY35" fmla="*/ 8739 h 364953"/>
                    <a:gd name="connsiteX36" fmla="*/ 320801 w 542557"/>
                    <a:gd name="connsiteY36" fmla="*/ 0 h 364953"/>
                    <a:gd name="connsiteX37" fmla="*/ 328083 w 542557"/>
                    <a:gd name="connsiteY37" fmla="*/ 5826 h 364953"/>
                    <a:gd name="connsiteX38" fmla="*/ 341192 w 542557"/>
                    <a:gd name="connsiteY38" fmla="*/ 1457 h 364953"/>
                    <a:gd name="connsiteX39" fmla="*/ 349931 w 542557"/>
                    <a:gd name="connsiteY39" fmla="*/ 2913 h 364953"/>
                    <a:gd name="connsiteX40" fmla="*/ 341192 w 542557"/>
                    <a:gd name="connsiteY40" fmla="*/ 26218 h 364953"/>
                    <a:gd name="connsiteX41" fmla="*/ 365953 w 542557"/>
                    <a:gd name="connsiteY41" fmla="*/ 21848 h 364953"/>
                    <a:gd name="connsiteX42" fmla="*/ 376149 w 542557"/>
                    <a:gd name="connsiteY42" fmla="*/ 20391 h 364953"/>
                    <a:gd name="connsiteX43" fmla="*/ 374692 w 542557"/>
                    <a:gd name="connsiteY43" fmla="*/ 11652 h 364953"/>
                    <a:gd name="connsiteX44" fmla="*/ 392171 w 542557"/>
                    <a:gd name="connsiteY44" fmla="*/ 2913 h 364953"/>
                    <a:gd name="connsiteX45" fmla="*/ 395084 w 542557"/>
                    <a:gd name="connsiteY45" fmla="*/ 23305 h 364953"/>
                    <a:gd name="connsiteX46" fmla="*/ 425671 w 542557"/>
                    <a:gd name="connsiteY46" fmla="*/ 37870 h 364953"/>
                    <a:gd name="connsiteX47" fmla="*/ 438780 w 542557"/>
                    <a:gd name="connsiteY47" fmla="*/ 29131 h 364953"/>
                    <a:gd name="connsiteX48" fmla="*/ 453345 w 542557"/>
                    <a:gd name="connsiteY48" fmla="*/ 30587 h 364953"/>
                    <a:gd name="connsiteX49" fmla="*/ 479562 w 542557"/>
                    <a:gd name="connsiteY49" fmla="*/ 55348 h 364953"/>
                    <a:gd name="connsiteX50" fmla="*/ 505780 w 542557"/>
                    <a:gd name="connsiteY50" fmla="*/ 53892 h 364953"/>
                    <a:gd name="connsiteX51" fmla="*/ 503255 w 542557"/>
                    <a:gd name="connsiteY51" fmla="*/ 54032 h 364953"/>
                    <a:gd name="connsiteX52" fmla="*/ 506144 w 542557"/>
                    <a:gd name="connsiteY52" fmla="*/ 67364 h 364953"/>
                    <a:gd name="connsiteX53" fmla="*/ 524351 w 542557"/>
                    <a:gd name="connsiteY53" fmla="*/ 72826 h 364953"/>
                    <a:gd name="connsiteX54" fmla="*/ 526171 w 542557"/>
                    <a:gd name="connsiteY54" fmla="*/ 83750 h 364953"/>
                    <a:gd name="connsiteX55" fmla="*/ 542557 w 542557"/>
                    <a:gd name="connsiteY55" fmla="*/ 98316 h 364953"/>
                    <a:gd name="connsiteX56" fmla="*/ 540737 w 542557"/>
                    <a:gd name="connsiteY56" fmla="*/ 123805 h 364953"/>
                    <a:gd name="connsiteX57" fmla="*/ 498861 w 542557"/>
                    <a:gd name="connsiteY57" fmla="*/ 180245 h 364953"/>
                    <a:gd name="connsiteX58" fmla="*/ 497041 w 542557"/>
                    <a:gd name="connsiteY58" fmla="*/ 196631 h 364953"/>
                    <a:gd name="connsiteX59" fmla="*/ 507964 w 542557"/>
                    <a:gd name="connsiteY59" fmla="*/ 200272 h 364953"/>
                    <a:gd name="connsiteX60" fmla="*/ 507964 w 542557"/>
                    <a:gd name="connsiteY60" fmla="*/ 223941 h 364953"/>
                    <a:gd name="connsiteX61" fmla="*/ 493399 w 542557"/>
                    <a:gd name="connsiteY61" fmla="*/ 222120 h 364953"/>
                    <a:gd name="connsiteX62" fmla="*/ 484296 w 542557"/>
                    <a:gd name="connsiteY62" fmla="*/ 234865 h 364953"/>
                    <a:gd name="connsiteX63" fmla="*/ 487938 w 542557"/>
                    <a:gd name="connsiteY63" fmla="*/ 247609 h 364953"/>
                    <a:gd name="connsiteX64" fmla="*/ 486117 w 542557"/>
                    <a:gd name="connsiteY64" fmla="*/ 258533 h 364953"/>
                    <a:gd name="connsiteX65" fmla="*/ 502503 w 542557"/>
                    <a:gd name="connsiteY65" fmla="*/ 280381 h 364953"/>
                    <a:gd name="connsiteX66" fmla="*/ 520709 w 542557"/>
                    <a:gd name="connsiteY66" fmla="*/ 285843 h 364953"/>
                    <a:gd name="connsiteX67" fmla="*/ 507964 w 542557"/>
                    <a:gd name="connsiteY67" fmla="*/ 313153 h 364953"/>
                    <a:gd name="connsiteX68" fmla="*/ 507964 w 542557"/>
                    <a:gd name="connsiteY68" fmla="*/ 329539 h 364953"/>
                    <a:gd name="connsiteX69" fmla="*/ 480655 w 542557"/>
                    <a:gd name="connsiteY69" fmla="*/ 344104 h 364953"/>
                    <a:gd name="connsiteX70" fmla="*/ 471719 w 542557"/>
                    <a:gd name="connsiteY70" fmla="*/ 364953 h 364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542557" h="364953">
                      <a:moveTo>
                        <a:pt x="18792" y="364953"/>
                      </a:moveTo>
                      <a:lnTo>
                        <a:pt x="9104" y="362311"/>
                      </a:lnTo>
                      <a:lnTo>
                        <a:pt x="18207" y="353207"/>
                      </a:lnTo>
                      <a:lnTo>
                        <a:pt x="18207" y="338642"/>
                      </a:lnTo>
                      <a:lnTo>
                        <a:pt x="0" y="340463"/>
                      </a:lnTo>
                      <a:lnTo>
                        <a:pt x="7283" y="294946"/>
                      </a:lnTo>
                      <a:lnTo>
                        <a:pt x="23669" y="287664"/>
                      </a:lnTo>
                      <a:lnTo>
                        <a:pt x="15114" y="274191"/>
                      </a:lnTo>
                      <a:lnTo>
                        <a:pt x="17843" y="273827"/>
                      </a:lnTo>
                      <a:lnTo>
                        <a:pt x="30952" y="247609"/>
                      </a:lnTo>
                      <a:lnTo>
                        <a:pt x="30952" y="230131"/>
                      </a:lnTo>
                      <a:lnTo>
                        <a:pt x="26582" y="217022"/>
                      </a:lnTo>
                      <a:lnTo>
                        <a:pt x="41147" y="211196"/>
                      </a:lnTo>
                      <a:lnTo>
                        <a:pt x="74647" y="158761"/>
                      </a:lnTo>
                      <a:lnTo>
                        <a:pt x="65908" y="145653"/>
                      </a:lnTo>
                      <a:lnTo>
                        <a:pt x="54256" y="141283"/>
                      </a:lnTo>
                      <a:lnTo>
                        <a:pt x="41032" y="125655"/>
                      </a:lnTo>
                      <a:lnTo>
                        <a:pt x="71734" y="104870"/>
                      </a:lnTo>
                      <a:lnTo>
                        <a:pt x="67365" y="85935"/>
                      </a:lnTo>
                      <a:lnTo>
                        <a:pt x="79017" y="84479"/>
                      </a:lnTo>
                      <a:lnTo>
                        <a:pt x="92126" y="91761"/>
                      </a:lnTo>
                      <a:lnTo>
                        <a:pt x="105234" y="78652"/>
                      </a:lnTo>
                      <a:lnTo>
                        <a:pt x="127082" y="83022"/>
                      </a:lnTo>
                      <a:lnTo>
                        <a:pt x="144561" y="107783"/>
                      </a:lnTo>
                      <a:lnTo>
                        <a:pt x="138735" y="131087"/>
                      </a:lnTo>
                      <a:lnTo>
                        <a:pt x="153300" y="131087"/>
                      </a:lnTo>
                      <a:lnTo>
                        <a:pt x="175148" y="112153"/>
                      </a:lnTo>
                      <a:lnTo>
                        <a:pt x="191170" y="100500"/>
                      </a:lnTo>
                      <a:lnTo>
                        <a:pt x="195539" y="69913"/>
                      </a:lnTo>
                      <a:lnTo>
                        <a:pt x="214474" y="61174"/>
                      </a:lnTo>
                      <a:lnTo>
                        <a:pt x="221757" y="40783"/>
                      </a:lnTo>
                      <a:lnTo>
                        <a:pt x="249431" y="10196"/>
                      </a:lnTo>
                      <a:lnTo>
                        <a:pt x="269822" y="10196"/>
                      </a:lnTo>
                      <a:lnTo>
                        <a:pt x="284388" y="23305"/>
                      </a:lnTo>
                      <a:lnTo>
                        <a:pt x="301866" y="5826"/>
                      </a:lnTo>
                      <a:lnTo>
                        <a:pt x="310605" y="8739"/>
                      </a:lnTo>
                      <a:lnTo>
                        <a:pt x="320801" y="0"/>
                      </a:lnTo>
                      <a:lnTo>
                        <a:pt x="328083" y="5826"/>
                      </a:lnTo>
                      <a:lnTo>
                        <a:pt x="341192" y="1457"/>
                      </a:lnTo>
                      <a:lnTo>
                        <a:pt x="349931" y="2913"/>
                      </a:lnTo>
                      <a:lnTo>
                        <a:pt x="341192" y="26218"/>
                      </a:lnTo>
                      <a:lnTo>
                        <a:pt x="365953" y="21848"/>
                      </a:lnTo>
                      <a:lnTo>
                        <a:pt x="376149" y="20391"/>
                      </a:lnTo>
                      <a:lnTo>
                        <a:pt x="374692" y="11652"/>
                      </a:lnTo>
                      <a:lnTo>
                        <a:pt x="392171" y="2913"/>
                      </a:lnTo>
                      <a:lnTo>
                        <a:pt x="395084" y="23305"/>
                      </a:lnTo>
                      <a:lnTo>
                        <a:pt x="425671" y="37870"/>
                      </a:lnTo>
                      <a:lnTo>
                        <a:pt x="438780" y="29131"/>
                      </a:lnTo>
                      <a:lnTo>
                        <a:pt x="453345" y="30587"/>
                      </a:lnTo>
                      <a:lnTo>
                        <a:pt x="479562" y="55348"/>
                      </a:lnTo>
                      <a:lnTo>
                        <a:pt x="505780" y="53892"/>
                      </a:lnTo>
                      <a:lnTo>
                        <a:pt x="503255" y="54032"/>
                      </a:lnTo>
                      <a:lnTo>
                        <a:pt x="506144" y="67364"/>
                      </a:lnTo>
                      <a:lnTo>
                        <a:pt x="524351" y="72826"/>
                      </a:lnTo>
                      <a:lnTo>
                        <a:pt x="526171" y="83750"/>
                      </a:lnTo>
                      <a:lnTo>
                        <a:pt x="542557" y="98316"/>
                      </a:lnTo>
                      <a:lnTo>
                        <a:pt x="540737" y="123805"/>
                      </a:lnTo>
                      <a:lnTo>
                        <a:pt x="498861" y="180245"/>
                      </a:lnTo>
                      <a:lnTo>
                        <a:pt x="497041" y="196631"/>
                      </a:lnTo>
                      <a:lnTo>
                        <a:pt x="507964" y="200272"/>
                      </a:lnTo>
                      <a:lnTo>
                        <a:pt x="507964" y="223941"/>
                      </a:lnTo>
                      <a:lnTo>
                        <a:pt x="493399" y="222120"/>
                      </a:lnTo>
                      <a:lnTo>
                        <a:pt x="484296" y="234865"/>
                      </a:lnTo>
                      <a:lnTo>
                        <a:pt x="487938" y="247609"/>
                      </a:lnTo>
                      <a:lnTo>
                        <a:pt x="486117" y="258533"/>
                      </a:lnTo>
                      <a:lnTo>
                        <a:pt x="502503" y="280381"/>
                      </a:lnTo>
                      <a:lnTo>
                        <a:pt x="520709" y="285843"/>
                      </a:lnTo>
                      <a:lnTo>
                        <a:pt x="507964" y="313153"/>
                      </a:lnTo>
                      <a:lnTo>
                        <a:pt x="507964" y="329539"/>
                      </a:lnTo>
                      <a:lnTo>
                        <a:pt x="480655" y="344104"/>
                      </a:lnTo>
                      <a:lnTo>
                        <a:pt x="471719" y="364953"/>
                      </a:ln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1AF17FC7-11A0-C0E1-4880-00CBEDC36702}"/>
                    </a:ext>
                  </a:extLst>
                </p:cNvPr>
                <p:cNvSpPr/>
                <p:nvPr/>
              </p:nvSpPr>
              <p:spPr>
                <a:xfrm>
                  <a:off x="2357543" y="2511293"/>
                  <a:ext cx="566346" cy="695989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71B2B03B-75E1-AC97-2557-214C61A1B664}"/>
                    </a:ext>
                  </a:extLst>
                </p:cNvPr>
                <p:cNvSpPr/>
                <p:nvPr/>
              </p:nvSpPr>
              <p:spPr>
                <a:xfrm>
                  <a:off x="2674617" y="861646"/>
                  <a:ext cx="546406" cy="373487"/>
                </a:xfrm>
                <a:custGeom>
                  <a:avLst/>
                  <a:gdLst>
                    <a:gd name="connsiteX0" fmla="*/ 79290 w 546406"/>
                    <a:gd name="connsiteY0" fmla="*/ 0 h 373487"/>
                    <a:gd name="connsiteX1" fmla="*/ 470667 w 546406"/>
                    <a:gd name="connsiteY1" fmla="*/ 0 h 373487"/>
                    <a:gd name="connsiteX2" fmla="*/ 470667 w 546406"/>
                    <a:gd name="connsiteY2" fmla="*/ 7899 h 373487"/>
                    <a:gd name="connsiteX3" fmla="*/ 486689 w 546406"/>
                    <a:gd name="connsiteY3" fmla="*/ 19552 h 373487"/>
                    <a:gd name="connsiteX4" fmla="*/ 479406 w 546406"/>
                    <a:gd name="connsiteY4" fmla="*/ 41399 h 373487"/>
                    <a:gd name="connsiteX5" fmla="*/ 495428 w 546406"/>
                    <a:gd name="connsiteY5" fmla="*/ 50139 h 373487"/>
                    <a:gd name="connsiteX6" fmla="*/ 493971 w 546406"/>
                    <a:gd name="connsiteY6" fmla="*/ 73443 h 373487"/>
                    <a:gd name="connsiteX7" fmla="*/ 536211 w 546406"/>
                    <a:gd name="connsiteY7" fmla="*/ 98204 h 373487"/>
                    <a:gd name="connsiteX8" fmla="*/ 534754 w 546406"/>
                    <a:gd name="connsiteY8" fmla="*/ 111313 h 373487"/>
                    <a:gd name="connsiteX9" fmla="*/ 521645 w 546406"/>
                    <a:gd name="connsiteY9" fmla="*/ 120052 h 373487"/>
                    <a:gd name="connsiteX10" fmla="*/ 521645 w 546406"/>
                    <a:gd name="connsiteY10" fmla="*/ 127334 h 373487"/>
                    <a:gd name="connsiteX11" fmla="*/ 544950 w 546406"/>
                    <a:gd name="connsiteY11" fmla="*/ 141900 h 373487"/>
                    <a:gd name="connsiteX12" fmla="*/ 515819 w 546406"/>
                    <a:gd name="connsiteY12" fmla="*/ 162291 h 373487"/>
                    <a:gd name="connsiteX13" fmla="*/ 521645 w 546406"/>
                    <a:gd name="connsiteY13" fmla="*/ 181226 h 373487"/>
                    <a:gd name="connsiteX14" fmla="*/ 514363 w 546406"/>
                    <a:gd name="connsiteY14" fmla="*/ 204530 h 373487"/>
                    <a:gd name="connsiteX15" fmla="*/ 518732 w 546406"/>
                    <a:gd name="connsiteY15" fmla="*/ 211813 h 373487"/>
                    <a:gd name="connsiteX16" fmla="*/ 536211 w 546406"/>
                    <a:gd name="connsiteY16" fmla="*/ 220552 h 373487"/>
                    <a:gd name="connsiteX17" fmla="*/ 546406 w 546406"/>
                    <a:gd name="connsiteY17" fmla="*/ 238030 h 373487"/>
                    <a:gd name="connsiteX18" fmla="*/ 536211 w 546406"/>
                    <a:gd name="connsiteY18" fmla="*/ 259878 h 373487"/>
                    <a:gd name="connsiteX19" fmla="*/ 527472 w 546406"/>
                    <a:gd name="connsiteY19" fmla="*/ 274443 h 373487"/>
                    <a:gd name="connsiteX20" fmla="*/ 523102 w 546406"/>
                    <a:gd name="connsiteY20" fmla="*/ 281726 h 373487"/>
                    <a:gd name="connsiteX21" fmla="*/ 524559 w 546406"/>
                    <a:gd name="connsiteY21" fmla="*/ 310856 h 373487"/>
                    <a:gd name="connsiteX22" fmla="*/ 508537 w 546406"/>
                    <a:gd name="connsiteY22" fmla="*/ 312313 h 373487"/>
                    <a:gd name="connsiteX23" fmla="*/ 492515 w 546406"/>
                    <a:gd name="connsiteY23" fmla="*/ 338530 h 373487"/>
                    <a:gd name="connsiteX24" fmla="*/ 475037 w 546406"/>
                    <a:gd name="connsiteY24" fmla="*/ 342900 h 373487"/>
                    <a:gd name="connsiteX25" fmla="*/ 454645 w 546406"/>
                    <a:gd name="connsiteY25" fmla="*/ 367661 h 373487"/>
                    <a:gd name="connsiteX26" fmla="*/ 432797 w 546406"/>
                    <a:gd name="connsiteY26" fmla="*/ 357465 h 373487"/>
                    <a:gd name="connsiteX27" fmla="*/ 403667 w 546406"/>
                    <a:gd name="connsiteY27" fmla="*/ 373487 h 373487"/>
                    <a:gd name="connsiteX28" fmla="*/ 392014 w 546406"/>
                    <a:gd name="connsiteY28" fmla="*/ 358922 h 373487"/>
                    <a:gd name="connsiteX29" fmla="*/ 362884 w 546406"/>
                    <a:gd name="connsiteY29" fmla="*/ 354552 h 373487"/>
                    <a:gd name="connsiteX30" fmla="*/ 358514 w 546406"/>
                    <a:gd name="connsiteY30" fmla="*/ 342900 h 373487"/>
                    <a:gd name="connsiteX31" fmla="*/ 339579 w 546406"/>
                    <a:gd name="connsiteY31" fmla="*/ 337074 h 373487"/>
                    <a:gd name="connsiteX32" fmla="*/ 339579 w 546406"/>
                    <a:gd name="connsiteY32" fmla="*/ 306487 h 373487"/>
                    <a:gd name="connsiteX33" fmla="*/ 327927 w 546406"/>
                    <a:gd name="connsiteY33" fmla="*/ 287552 h 373487"/>
                    <a:gd name="connsiteX34" fmla="*/ 306079 w 546406"/>
                    <a:gd name="connsiteY34" fmla="*/ 284639 h 373487"/>
                    <a:gd name="connsiteX35" fmla="*/ 294427 w 546406"/>
                    <a:gd name="connsiteY35" fmla="*/ 272987 h 373487"/>
                    <a:gd name="connsiteX36" fmla="*/ 268209 w 546406"/>
                    <a:gd name="connsiteY36" fmla="*/ 255509 h 373487"/>
                    <a:gd name="connsiteX37" fmla="*/ 256557 w 546406"/>
                    <a:gd name="connsiteY37" fmla="*/ 270074 h 373487"/>
                    <a:gd name="connsiteX38" fmla="*/ 236166 w 546406"/>
                    <a:gd name="connsiteY38" fmla="*/ 254052 h 373487"/>
                    <a:gd name="connsiteX39" fmla="*/ 218687 w 546406"/>
                    <a:gd name="connsiteY39" fmla="*/ 258422 h 373487"/>
                    <a:gd name="connsiteX40" fmla="*/ 196840 w 546406"/>
                    <a:gd name="connsiteY40" fmla="*/ 251139 h 373487"/>
                    <a:gd name="connsiteX41" fmla="*/ 189557 w 546406"/>
                    <a:gd name="connsiteY41" fmla="*/ 236574 h 373487"/>
                    <a:gd name="connsiteX42" fmla="*/ 169165 w 546406"/>
                    <a:gd name="connsiteY42" fmla="*/ 240943 h 373487"/>
                    <a:gd name="connsiteX43" fmla="*/ 150231 w 546406"/>
                    <a:gd name="connsiteY43" fmla="*/ 232204 h 373487"/>
                    <a:gd name="connsiteX44" fmla="*/ 138578 w 546406"/>
                    <a:gd name="connsiteY44" fmla="*/ 223465 h 373487"/>
                    <a:gd name="connsiteX45" fmla="*/ 115274 w 546406"/>
                    <a:gd name="connsiteY45" fmla="*/ 214726 h 373487"/>
                    <a:gd name="connsiteX46" fmla="*/ 107991 w 546406"/>
                    <a:gd name="connsiteY46" fmla="*/ 182682 h 373487"/>
                    <a:gd name="connsiteX47" fmla="*/ 77404 w 546406"/>
                    <a:gd name="connsiteY47" fmla="*/ 187052 h 373487"/>
                    <a:gd name="connsiteX48" fmla="*/ 74491 w 546406"/>
                    <a:gd name="connsiteY48" fmla="*/ 200161 h 373487"/>
                    <a:gd name="connsiteX49" fmla="*/ 52643 w 546406"/>
                    <a:gd name="connsiteY49" fmla="*/ 191421 h 373487"/>
                    <a:gd name="connsiteX50" fmla="*/ 0 w 546406"/>
                    <a:gd name="connsiteY50" fmla="*/ 191421 h 373487"/>
                    <a:gd name="connsiteX51" fmla="*/ 7491 w 546406"/>
                    <a:gd name="connsiteY51" fmla="*/ 165204 h 373487"/>
                    <a:gd name="connsiteX52" fmla="*/ 19143 w 546406"/>
                    <a:gd name="connsiteY52" fmla="*/ 147726 h 373487"/>
                    <a:gd name="connsiteX53" fmla="*/ 19143 w 546406"/>
                    <a:gd name="connsiteY53" fmla="*/ 133160 h 373487"/>
                    <a:gd name="connsiteX54" fmla="*/ 14773 w 546406"/>
                    <a:gd name="connsiteY54" fmla="*/ 118595 h 373487"/>
                    <a:gd name="connsiteX55" fmla="*/ 26426 w 546406"/>
                    <a:gd name="connsiteY55" fmla="*/ 93834 h 373487"/>
                    <a:gd name="connsiteX56" fmla="*/ 23513 w 546406"/>
                    <a:gd name="connsiteY56" fmla="*/ 77813 h 373487"/>
                    <a:gd name="connsiteX57" fmla="*/ 32252 w 546406"/>
                    <a:gd name="connsiteY57" fmla="*/ 61791 h 373487"/>
                    <a:gd name="connsiteX58" fmla="*/ 57013 w 546406"/>
                    <a:gd name="connsiteY58" fmla="*/ 60334 h 373487"/>
                    <a:gd name="connsiteX0" fmla="*/ 79290 w 546406"/>
                    <a:gd name="connsiteY0" fmla="*/ 113933 h 487420"/>
                    <a:gd name="connsiteX1" fmla="*/ 320996 w 546406"/>
                    <a:gd name="connsiteY1" fmla="*/ 0 h 487420"/>
                    <a:gd name="connsiteX2" fmla="*/ 470667 w 546406"/>
                    <a:gd name="connsiteY2" fmla="*/ 113933 h 487420"/>
                    <a:gd name="connsiteX3" fmla="*/ 470667 w 546406"/>
                    <a:gd name="connsiteY3" fmla="*/ 121832 h 487420"/>
                    <a:gd name="connsiteX4" fmla="*/ 486689 w 546406"/>
                    <a:gd name="connsiteY4" fmla="*/ 133485 h 487420"/>
                    <a:gd name="connsiteX5" fmla="*/ 479406 w 546406"/>
                    <a:gd name="connsiteY5" fmla="*/ 155332 h 487420"/>
                    <a:gd name="connsiteX6" fmla="*/ 495428 w 546406"/>
                    <a:gd name="connsiteY6" fmla="*/ 164072 h 487420"/>
                    <a:gd name="connsiteX7" fmla="*/ 493971 w 546406"/>
                    <a:gd name="connsiteY7" fmla="*/ 187376 h 487420"/>
                    <a:gd name="connsiteX8" fmla="*/ 536211 w 546406"/>
                    <a:gd name="connsiteY8" fmla="*/ 212137 h 487420"/>
                    <a:gd name="connsiteX9" fmla="*/ 534754 w 546406"/>
                    <a:gd name="connsiteY9" fmla="*/ 225246 h 487420"/>
                    <a:gd name="connsiteX10" fmla="*/ 521645 w 546406"/>
                    <a:gd name="connsiteY10" fmla="*/ 233985 h 487420"/>
                    <a:gd name="connsiteX11" fmla="*/ 521645 w 546406"/>
                    <a:gd name="connsiteY11" fmla="*/ 241267 h 487420"/>
                    <a:gd name="connsiteX12" fmla="*/ 544950 w 546406"/>
                    <a:gd name="connsiteY12" fmla="*/ 255833 h 487420"/>
                    <a:gd name="connsiteX13" fmla="*/ 515819 w 546406"/>
                    <a:gd name="connsiteY13" fmla="*/ 276224 h 487420"/>
                    <a:gd name="connsiteX14" fmla="*/ 521645 w 546406"/>
                    <a:gd name="connsiteY14" fmla="*/ 295159 h 487420"/>
                    <a:gd name="connsiteX15" fmla="*/ 514363 w 546406"/>
                    <a:gd name="connsiteY15" fmla="*/ 318463 h 487420"/>
                    <a:gd name="connsiteX16" fmla="*/ 518732 w 546406"/>
                    <a:gd name="connsiteY16" fmla="*/ 325746 h 487420"/>
                    <a:gd name="connsiteX17" fmla="*/ 536211 w 546406"/>
                    <a:gd name="connsiteY17" fmla="*/ 334485 h 487420"/>
                    <a:gd name="connsiteX18" fmla="*/ 546406 w 546406"/>
                    <a:gd name="connsiteY18" fmla="*/ 351963 h 487420"/>
                    <a:gd name="connsiteX19" fmla="*/ 536211 w 546406"/>
                    <a:gd name="connsiteY19" fmla="*/ 373811 h 487420"/>
                    <a:gd name="connsiteX20" fmla="*/ 527472 w 546406"/>
                    <a:gd name="connsiteY20" fmla="*/ 388376 h 487420"/>
                    <a:gd name="connsiteX21" fmla="*/ 523102 w 546406"/>
                    <a:gd name="connsiteY21" fmla="*/ 395659 h 487420"/>
                    <a:gd name="connsiteX22" fmla="*/ 524559 w 546406"/>
                    <a:gd name="connsiteY22" fmla="*/ 424789 h 487420"/>
                    <a:gd name="connsiteX23" fmla="*/ 508537 w 546406"/>
                    <a:gd name="connsiteY23" fmla="*/ 426246 h 487420"/>
                    <a:gd name="connsiteX24" fmla="*/ 492515 w 546406"/>
                    <a:gd name="connsiteY24" fmla="*/ 452463 h 487420"/>
                    <a:gd name="connsiteX25" fmla="*/ 475037 w 546406"/>
                    <a:gd name="connsiteY25" fmla="*/ 456833 h 487420"/>
                    <a:gd name="connsiteX26" fmla="*/ 454645 w 546406"/>
                    <a:gd name="connsiteY26" fmla="*/ 481594 h 487420"/>
                    <a:gd name="connsiteX27" fmla="*/ 432797 w 546406"/>
                    <a:gd name="connsiteY27" fmla="*/ 471398 h 487420"/>
                    <a:gd name="connsiteX28" fmla="*/ 403667 w 546406"/>
                    <a:gd name="connsiteY28" fmla="*/ 487420 h 487420"/>
                    <a:gd name="connsiteX29" fmla="*/ 392014 w 546406"/>
                    <a:gd name="connsiteY29" fmla="*/ 472855 h 487420"/>
                    <a:gd name="connsiteX30" fmla="*/ 362884 w 546406"/>
                    <a:gd name="connsiteY30" fmla="*/ 468485 h 487420"/>
                    <a:gd name="connsiteX31" fmla="*/ 358514 w 546406"/>
                    <a:gd name="connsiteY31" fmla="*/ 456833 h 487420"/>
                    <a:gd name="connsiteX32" fmla="*/ 339579 w 546406"/>
                    <a:gd name="connsiteY32" fmla="*/ 451007 h 487420"/>
                    <a:gd name="connsiteX33" fmla="*/ 339579 w 546406"/>
                    <a:gd name="connsiteY33" fmla="*/ 420420 h 487420"/>
                    <a:gd name="connsiteX34" fmla="*/ 327927 w 546406"/>
                    <a:gd name="connsiteY34" fmla="*/ 401485 h 487420"/>
                    <a:gd name="connsiteX35" fmla="*/ 306079 w 546406"/>
                    <a:gd name="connsiteY35" fmla="*/ 398572 h 487420"/>
                    <a:gd name="connsiteX36" fmla="*/ 294427 w 546406"/>
                    <a:gd name="connsiteY36" fmla="*/ 386920 h 487420"/>
                    <a:gd name="connsiteX37" fmla="*/ 268209 w 546406"/>
                    <a:gd name="connsiteY37" fmla="*/ 369442 h 487420"/>
                    <a:gd name="connsiteX38" fmla="*/ 256557 w 546406"/>
                    <a:gd name="connsiteY38" fmla="*/ 384007 h 487420"/>
                    <a:gd name="connsiteX39" fmla="*/ 236166 w 546406"/>
                    <a:gd name="connsiteY39" fmla="*/ 367985 h 487420"/>
                    <a:gd name="connsiteX40" fmla="*/ 218687 w 546406"/>
                    <a:gd name="connsiteY40" fmla="*/ 372355 h 487420"/>
                    <a:gd name="connsiteX41" fmla="*/ 196840 w 546406"/>
                    <a:gd name="connsiteY41" fmla="*/ 365072 h 487420"/>
                    <a:gd name="connsiteX42" fmla="*/ 189557 w 546406"/>
                    <a:gd name="connsiteY42" fmla="*/ 350507 h 487420"/>
                    <a:gd name="connsiteX43" fmla="*/ 169165 w 546406"/>
                    <a:gd name="connsiteY43" fmla="*/ 354876 h 487420"/>
                    <a:gd name="connsiteX44" fmla="*/ 150231 w 546406"/>
                    <a:gd name="connsiteY44" fmla="*/ 346137 h 487420"/>
                    <a:gd name="connsiteX45" fmla="*/ 138578 w 546406"/>
                    <a:gd name="connsiteY45" fmla="*/ 337398 h 487420"/>
                    <a:gd name="connsiteX46" fmla="*/ 115274 w 546406"/>
                    <a:gd name="connsiteY46" fmla="*/ 328659 h 487420"/>
                    <a:gd name="connsiteX47" fmla="*/ 107991 w 546406"/>
                    <a:gd name="connsiteY47" fmla="*/ 296615 h 487420"/>
                    <a:gd name="connsiteX48" fmla="*/ 77404 w 546406"/>
                    <a:gd name="connsiteY48" fmla="*/ 300985 h 487420"/>
                    <a:gd name="connsiteX49" fmla="*/ 74491 w 546406"/>
                    <a:gd name="connsiteY49" fmla="*/ 314094 h 487420"/>
                    <a:gd name="connsiteX50" fmla="*/ 52643 w 546406"/>
                    <a:gd name="connsiteY50" fmla="*/ 305354 h 487420"/>
                    <a:gd name="connsiteX51" fmla="*/ 0 w 546406"/>
                    <a:gd name="connsiteY51" fmla="*/ 305354 h 487420"/>
                    <a:gd name="connsiteX52" fmla="*/ 7491 w 546406"/>
                    <a:gd name="connsiteY52" fmla="*/ 279137 h 487420"/>
                    <a:gd name="connsiteX53" fmla="*/ 19143 w 546406"/>
                    <a:gd name="connsiteY53" fmla="*/ 261659 h 487420"/>
                    <a:gd name="connsiteX54" fmla="*/ 19143 w 546406"/>
                    <a:gd name="connsiteY54" fmla="*/ 247093 h 487420"/>
                    <a:gd name="connsiteX55" fmla="*/ 14773 w 546406"/>
                    <a:gd name="connsiteY55" fmla="*/ 232528 h 487420"/>
                    <a:gd name="connsiteX56" fmla="*/ 26426 w 546406"/>
                    <a:gd name="connsiteY56" fmla="*/ 207767 h 487420"/>
                    <a:gd name="connsiteX57" fmla="*/ 23513 w 546406"/>
                    <a:gd name="connsiteY57" fmla="*/ 191746 h 487420"/>
                    <a:gd name="connsiteX58" fmla="*/ 32252 w 546406"/>
                    <a:gd name="connsiteY58" fmla="*/ 175724 h 487420"/>
                    <a:gd name="connsiteX59" fmla="*/ 57013 w 546406"/>
                    <a:gd name="connsiteY59" fmla="*/ 174267 h 487420"/>
                    <a:gd name="connsiteX60" fmla="*/ 79290 w 546406"/>
                    <a:gd name="connsiteY60" fmla="*/ 113933 h 487420"/>
                    <a:gd name="connsiteX0" fmla="*/ 320996 w 546406"/>
                    <a:gd name="connsiteY0" fmla="*/ 0 h 487420"/>
                    <a:gd name="connsiteX1" fmla="*/ 470667 w 546406"/>
                    <a:gd name="connsiteY1" fmla="*/ 113933 h 487420"/>
                    <a:gd name="connsiteX2" fmla="*/ 470667 w 546406"/>
                    <a:gd name="connsiteY2" fmla="*/ 121832 h 487420"/>
                    <a:gd name="connsiteX3" fmla="*/ 486689 w 546406"/>
                    <a:gd name="connsiteY3" fmla="*/ 133485 h 487420"/>
                    <a:gd name="connsiteX4" fmla="*/ 479406 w 546406"/>
                    <a:gd name="connsiteY4" fmla="*/ 155332 h 487420"/>
                    <a:gd name="connsiteX5" fmla="*/ 495428 w 546406"/>
                    <a:gd name="connsiteY5" fmla="*/ 164072 h 487420"/>
                    <a:gd name="connsiteX6" fmla="*/ 493971 w 546406"/>
                    <a:gd name="connsiteY6" fmla="*/ 187376 h 487420"/>
                    <a:gd name="connsiteX7" fmla="*/ 536211 w 546406"/>
                    <a:gd name="connsiteY7" fmla="*/ 212137 h 487420"/>
                    <a:gd name="connsiteX8" fmla="*/ 534754 w 546406"/>
                    <a:gd name="connsiteY8" fmla="*/ 225246 h 487420"/>
                    <a:gd name="connsiteX9" fmla="*/ 521645 w 546406"/>
                    <a:gd name="connsiteY9" fmla="*/ 233985 h 487420"/>
                    <a:gd name="connsiteX10" fmla="*/ 521645 w 546406"/>
                    <a:gd name="connsiteY10" fmla="*/ 241267 h 487420"/>
                    <a:gd name="connsiteX11" fmla="*/ 544950 w 546406"/>
                    <a:gd name="connsiteY11" fmla="*/ 255833 h 487420"/>
                    <a:gd name="connsiteX12" fmla="*/ 515819 w 546406"/>
                    <a:gd name="connsiteY12" fmla="*/ 276224 h 487420"/>
                    <a:gd name="connsiteX13" fmla="*/ 521645 w 546406"/>
                    <a:gd name="connsiteY13" fmla="*/ 295159 h 487420"/>
                    <a:gd name="connsiteX14" fmla="*/ 514363 w 546406"/>
                    <a:gd name="connsiteY14" fmla="*/ 318463 h 487420"/>
                    <a:gd name="connsiteX15" fmla="*/ 518732 w 546406"/>
                    <a:gd name="connsiteY15" fmla="*/ 325746 h 487420"/>
                    <a:gd name="connsiteX16" fmla="*/ 536211 w 546406"/>
                    <a:gd name="connsiteY16" fmla="*/ 334485 h 487420"/>
                    <a:gd name="connsiteX17" fmla="*/ 546406 w 546406"/>
                    <a:gd name="connsiteY17" fmla="*/ 351963 h 487420"/>
                    <a:gd name="connsiteX18" fmla="*/ 536211 w 546406"/>
                    <a:gd name="connsiteY18" fmla="*/ 373811 h 487420"/>
                    <a:gd name="connsiteX19" fmla="*/ 527472 w 546406"/>
                    <a:gd name="connsiteY19" fmla="*/ 388376 h 487420"/>
                    <a:gd name="connsiteX20" fmla="*/ 523102 w 546406"/>
                    <a:gd name="connsiteY20" fmla="*/ 395659 h 487420"/>
                    <a:gd name="connsiteX21" fmla="*/ 524559 w 546406"/>
                    <a:gd name="connsiteY21" fmla="*/ 424789 h 487420"/>
                    <a:gd name="connsiteX22" fmla="*/ 508537 w 546406"/>
                    <a:gd name="connsiteY22" fmla="*/ 426246 h 487420"/>
                    <a:gd name="connsiteX23" fmla="*/ 492515 w 546406"/>
                    <a:gd name="connsiteY23" fmla="*/ 452463 h 487420"/>
                    <a:gd name="connsiteX24" fmla="*/ 475037 w 546406"/>
                    <a:gd name="connsiteY24" fmla="*/ 456833 h 487420"/>
                    <a:gd name="connsiteX25" fmla="*/ 454645 w 546406"/>
                    <a:gd name="connsiteY25" fmla="*/ 481594 h 487420"/>
                    <a:gd name="connsiteX26" fmla="*/ 432797 w 546406"/>
                    <a:gd name="connsiteY26" fmla="*/ 471398 h 487420"/>
                    <a:gd name="connsiteX27" fmla="*/ 403667 w 546406"/>
                    <a:gd name="connsiteY27" fmla="*/ 487420 h 487420"/>
                    <a:gd name="connsiteX28" fmla="*/ 392014 w 546406"/>
                    <a:gd name="connsiteY28" fmla="*/ 472855 h 487420"/>
                    <a:gd name="connsiteX29" fmla="*/ 362884 w 546406"/>
                    <a:gd name="connsiteY29" fmla="*/ 468485 h 487420"/>
                    <a:gd name="connsiteX30" fmla="*/ 358514 w 546406"/>
                    <a:gd name="connsiteY30" fmla="*/ 456833 h 487420"/>
                    <a:gd name="connsiteX31" fmla="*/ 339579 w 546406"/>
                    <a:gd name="connsiteY31" fmla="*/ 451007 h 487420"/>
                    <a:gd name="connsiteX32" fmla="*/ 339579 w 546406"/>
                    <a:gd name="connsiteY32" fmla="*/ 420420 h 487420"/>
                    <a:gd name="connsiteX33" fmla="*/ 327927 w 546406"/>
                    <a:gd name="connsiteY33" fmla="*/ 401485 h 487420"/>
                    <a:gd name="connsiteX34" fmla="*/ 306079 w 546406"/>
                    <a:gd name="connsiteY34" fmla="*/ 398572 h 487420"/>
                    <a:gd name="connsiteX35" fmla="*/ 294427 w 546406"/>
                    <a:gd name="connsiteY35" fmla="*/ 386920 h 487420"/>
                    <a:gd name="connsiteX36" fmla="*/ 268209 w 546406"/>
                    <a:gd name="connsiteY36" fmla="*/ 369442 h 487420"/>
                    <a:gd name="connsiteX37" fmla="*/ 256557 w 546406"/>
                    <a:gd name="connsiteY37" fmla="*/ 384007 h 487420"/>
                    <a:gd name="connsiteX38" fmla="*/ 236166 w 546406"/>
                    <a:gd name="connsiteY38" fmla="*/ 367985 h 487420"/>
                    <a:gd name="connsiteX39" fmla="*/ 218687 w 546406"/>
                    <a:gd name="connsiteY39" fmla="*/ 372355 h 487420"/>
                    <a:gd name="connsiteX40" fmla="*/ 196840 w 546406"/>
                    <a:gd name="connsiteY40" fmla="*/ 365072 h 487420"/>
                    <a:gd name="connsiteX41" fmla="*/ 189557 w 546406"/>
                    <a:gd name="connsiteY41" fmla="*/ 350507 h 487420"/>
                    <a:gd name="connsiteX42" fmla="*/ 169165 w 546406"/>
                    <a:gd name="connsiteY42" fmla="*/ 354876 h 487420"/>
                    <a:gd name="connsiteX43" fmla="*/ 150231 w 546406"/>
                    <a:gd name="connsiteY43" fmla="*/ 346137 h 487420"/>
                    <a:gd name="connsiteX44" fmla="*/ 138578 w 546406"/>
                    <a:gd name="connsiteY44" fmla="*/ 337398 h 487420"/>
                    <a:gd name="connsiteX45" fmla="*/ 115274 w 546406"/>
                    <a:gd name="connsiteY45" fmla="*/ 328659 h 487420"/>
                    <a:gd name="connsiteX46" fmla="*/ 107991 w 546406"/>
                    <a:gd name="connsiteY46" fmla="*/ 296615 h 487420"/>
                    <a:gd name="connsiteX47" fmla="*/ 77404 w 546406"/>
                    <a:gd name="connsiteY47" fmla="*/ 300985 h 487420"/>
                    <a:gd name="connsiteX48" fmla="*/ 74491 w 546406"/>
                    <a:gd name="connsiteY48" fmla="*/ 314094 h 487420"/>
                    <a:gd name="connsiteX49" fmla="*/ 52643 w 546406"/>
                    <a:gd name="connsiteY49" fmla="*/ 305354 h 487420"/>
                    <a:gd name="connsiteX50" fmla="*/ 0 w 546406"/>
                    <a:gd name="connsiteY50" fmla="*/ 305354 h 487420"/>
                    <a:gd name="connsiteX51" fmla="*/ 7491 w 546406"/>
                    <a:gd name="connsiteY51" fmla="*/ 279137 h 487420"/>
                    <a:gd name="connsiteX52" fmla="*/ 19143 w 546406"/>
                    <a:gd name="connsiteY52" fmla="*/ 261659 h 487420"/>
                    <a:gd name="connsiteX53" fmla="*/ 19143 w 546406"/>
                    <a:gd name="connsiteY53" fmla="*/ 247093 h 487420"/>
                    <a:gd name="connsiteX54" fmla="*/ 14773 w 546406"/>
                    <a:gd name="connsiteY54" fmla="*/ 232528 h 487420"/>
                    <a:gd name="connsiteX55" fmla="*/ 26426 w 546406"/>
                    <a:gd name="connsiteY55" fmla="*/ 207767 h 487420"/>
                    <a:gd name="connsiteX56" fmla="*/ 23513 w 546406"/>
                    <a:gd name="connsiteY56" fmla="*/ 191746 h 487420"/>
                    <a:gd name="connsiteX57" fmla="*/ 32252 w 546406"/>
                    <a:gd name="connsiteY57" fmla="*/ 175724 h 487420"/>
                    <a:gd name="connsiteX58" fmla="*/ 57013 w 546406"/>
                    <a:gd name="connsiteY58" fmla="*/ 174267 h 487420"/>
                    <a:gd name="connsiteX59" fmla="*/ 79290 w 546406"/>
                    <a:gd name="connsiteY59" fmla="*/ 113933 h 487420"/>
                    <a:gd name="connsiteX60" fmla="*/ 412436 w 546406"/>
                    <a:gd name="connsiteY60" fmla="*/ 91440 h 487420"/>
                    <a:gd name="connsiteX0" fmla="*/ 470667 w 546406"/>
                    <a:gd name="connsiteY0" fmla="*/ 57640 h 431127"/>
                    <a:gd name="connsiteX1" fmla="*/ 470667 w 546406"/>
                    <a:gd name="connsiteY1" fmla="*/ 65539 h 431127"/>
                    <a:gd name="connsiteX2" fmla="*/ 486689 w 546406"/>
                    <a:gd name="connsiteY2" fmla="*/ 77192 h 431127"/>
                    <a:gd name="connsiteX3" fmla="*/ 479406 w 546406"/>
                    <a:gd name="connsiteY3" fmla="*/ 99039 h 431127"/>
                    <a:gd name="connsiteX4" fmla="*/ 495428 w 546406"/>
                    <a:gd name="connsiteY4" fmla="*/ 107779 h 431127"/>
                    <a:gd name="connsiteX5" fmla="*/ 493971 w 546406"/>
                    <a:gd name="connsiteY5" fmla="*/ 131083 h 431127"/>
                    <a:gd name="connsiteX6" fmla="*/ 536211 w 546406"/>
                    <a:gd name="connsiteY6" fmla="*/ 155844 h 431127"/>
                    <a:gd name="connsiteX7" fmla="*/ 534754 w 546406"/>
                    <a:gd name="connsiteY7" fmla="*/ 168953 h 431127"/>
                    <a:gd name="connsiteX8" fmla="*/ 521645 w 546406"/>
                    <a:gd name="connsiteY8" fmla="*/ 177692 h 431127"/>
                    <a:gd name="connsiteX9" fmla="*/ 521645 w 546406"/>
                    <a:gd name="connsiteY9" fmla="*/ 184974 h 431127"/>
                    <a:gd name="connsiteX10" fmla="*/ 544950 w 546406"/>
                    <a:gd name="connsiteY10" fmla="*/ 199540 h 431127"/>
                    <a:gd name="connsiteX11" fmla="*/ 515819 w 546406"/>
                    <a:gd name="connsiteY11" fmla="*/ 219931 h 431127"/>
                    <a:gd name="connsiteX12" fmla="*/ 521645 w 546406"/>
                    <a:gd name="connsiteY12" fmla="*/ 238866 h 431127"/>
                    <a:gd name="connsiteX13" fmla="*/ 514363 w 546406"/>
                    <a:gd name="connsiteY13" fmla="*/ 262170 h 431127"/>
                    <a:gd name="connsiteX14" fmla="*/ 518732 w 546406"/>
                    <a:gd name="connsiteY14" fmla="*/ 269453 h 431127"/>
                    <a:gd name="connsiteX15" fmla="*/ 536211 w 546406"/>
                    <a:gd name="connsiteY15" fmla="*/ 278192 h 431127"/>
                    <a:gd name="connsiteX16" fmla="*/ 546406 w 546406"/>
                    <a:gd name="connsiteY16" fmla="*/ 295670 h 431127"/>
                    <a:gd name="connsiteX17" fmla="*/ 536211 w 546406"/>
                    <a:gd name="connsiteY17" fmla="*/ 317518 h 431127"/>
                    <a:gd name="connsiteX18" fmla="*/ 527472 w 546406"/>
                    <a:gd name="connsiteY18" fmla="*/ 332083 h 431127"/>
                    <a:gd name="connsiteX19" fmla="*/ 523102 w 546406"/>
                    <a:gd name="connsiteY19" fmla="*/ 339366 h 431127"/>
                    <a:gd name="connsiteX20" fmla="*/ 524559 w 546406"/>
                    <a:gd name="connsiteY20" fmla="*/ 368496 h 431127"/>
                    <a:gd name="connsiteX21" fmla="*/ 508537 w 546406"/>
                    <a:gd name="connsiteY21" fmla="*/ 369953 h 431127"/>
                    <a:gd name="connsiteX22" fmla="*/ 492515 w 546406"/>
                    <a:gd name="connsiteY22" fmla="*/ 396170 h 431127"/>
                    <a:gd name="connsiteX23" fmla="*/ 475037 w 546406"/>
                    <a:gd name="connsiteY23" fmla="*/ 400540 h 431127"/>
                    <a:gd name="connsiteX24" fmla="*/ 454645 w 546406"/>
                    <a:gd name="connsiteY24" fmla="*/ 425301 h 431127"/>
                    <a:gd name="connsiteX25" fmla="*/ 432797 w 546406"/>
                    <a:gd name="connsiteY25" fmla="*/ 415105 h 431127"/>
                    <a:gd name="connsiteX26" fmla="*/ 403667 w 546406"/>
                    <a:gd name="connsiteY26" fmla="*/ 431127 h 431127"/>
                    <a:gd name="connsiteX27" fmla="*/ 392014 w 546406"/>
                    <a:gd name="connsiteY27" fmla="*/ 416562 h 431127"/>
                    <a:gd name="connsiteX28" fmla="*/ 362884 w 546406"/>
                    <a:gd name="connsiteY28" fmla="*/ 412192 h 431127"/>
                    <a:gd name="connsiteX29" fmla="*/ 358514 w 546406"/>
                    <a:gd name="connsiteY29" fmla="*/ 400540 h 431127"/>
                    <a:gd name="connsiteX30" fmla="*/ 339579 w 546406"/>
                    <a:gd name="connsiteY30" fmla="*/ 394714 h 431127"/>
                    <a:gd name="connsiteX31" fmla="*/ 339579 w 546406"/>
                    <a:gd name="connsiteY31" fmla="*/ 364127 h 431127"/>
                    <a:gd name="connsiteX32" fmla="*/ 327927 w 546406"/>
                    <a:gd name="connsiteY32" fmla="*/ 345192 h 431127"/>
                    <a:gd name="connsiteX33" fmla="*/ 306079 w 546406"/>
                    <a:gd name="connsiteY33" fmla="*/ 342279 h 431127"/>
                    <a:gd name="connsiteX34" fmla="*/ 294427 w 546406"/>
                    <a:gd name="connsiteY34" fmla="*/ 330627 h 431127"/>
                    <a:gd name="connsiteX35" fmla="*/ 268209 w 546406"/>
                    <a:gd name="connsiteY35" fmla="*/ 313149 h 431127"/>
                    <a:gd name="connsiteX36" fmla="*/ 256557 w 546406"/>
                    <a:gd name="connsiteY36" fmla="*/ 327714 h 431127"/>
                    <a:gd name="connsiteX37" fmla="*/ 236166 w 546406"/>
                    <a:gd name="connsiteY37" fmla="*/ 311692 h 431127"/>
                    <a:gd name="connsiteX38" fmla="*/ 218687 w 546406"/>
                    <a:gd name="connsiteY38" fmla="*/ 316062 h 431127"/>
                    <a:gd name="connsiteX39" fmla="*/ 196840 w 546406"/>
                    <a:gd name="connsiteY39" fmla="*/ 308779 h 431127"/>
                    <a:gd name="connsiteX40" fmla="*/ 189557 w 546406"/>
                    <a:gd name="connsiteY40" fmla="*/ 294214 h 431127"/>
                    <a:gd name="connsiteX41" fmla="*/ 169165 w 546406"/>
                    <a:gd name="connsiteY41" fmla="*/ 298583 h 431127"/>
                    <a:gd name="connsiteX42" fmla="*/ 150231 w 546406"/>
                    <a:gd name="connsiteY42" fmla="*/ 289844 h 431127"/>
                    <a:gd name="connsiteX43" fmla="*/ 138578 w 546406"/>
                    <a:gd name="connsiteY43" fmla="*/ 281105 h 431127"/>
                    <a:gd name="connsiteX44" fmla="*/ 115274 w 546406"/>
                    <a:gd name="connsiteY44" fmla="*/ 272366 h 431127"/>
                    <a:gd name="connsiteX45" fmla="*/ 107991 w 546406"/>
                    <a:gd name="connsiteY45" fmla="*/ 240322 h 431127"/>
                    <a:gd name="connsiteX46" fmla="*/ 77404 w 546406"/>
                    <a:gd name="connsiteY46" fmla="*/ 244692 h 431127"/>
                    <a:gd name="connsiteX47" fmla="*/ 74491 w 546406"/>
                    <a:gd name="connsiteY47" fmla="*/ 257801 h 431127"/>
                    <a:gd name="connsiteX48" fmla="*/ 52643 w 546406"/>
                    <a:gd name="connsiteY48" fmla="*/ 249061 h 431127"/>
                    <a:gd name="connsiteX49" fmla="*/ 0 w 546406"/>
                    <a:gd name="connsiteY49" fmla="*/ 249061 h 431127"/>
                    <a:gd name="connsiteX50" fmla="*/ 7491 w 546406"/>
                    <a:gd name="connsiteY50" fmla="*/ 222844 h 431127"/>
                    <a:gd name="connsiteX51" fmla="*/ 19143 w 546406"/>
                    <a:gd name="connsiteY51" fmla="*/ 205366 h 431127"/>
                    <a:gd name="connsiteX52" fmla="*/ 19143 w 546406"/>
                    <a:gd name="connsiteY52" fmla="*/ 190800 h 431127"/>
                    <a:gd name="connsiteX53" fmla="*/ 14773 w 546406"/>
                    <a:gd name="connsiteY53" fmla="*/ 176235 h 431127"/>
                    <a:gd name="connsiteX54" fmla="*/ 26426 w 546406"/>
                    <a:gd name="connsiteY54" fmla="*/ 151474 h 431127"/>
                    <a:gd name="connsiteX55" fmla="*/ 23513 w 546406"/>
                    <a:gd name="connsiteY55" fmla="*/ 135453 h 431127"/>
                    <a:gd name="connsiteX56" fmla="*/ 32252 w 546406"/>
                    <a:gd name="connsiteY56" fmla="*/ 119431 h 431127"/>
                    <a:gd name="connsiteX57" fmla="*/ 57013 w 546406"/>
                    <a:gd name="connsiteY57" fmla="*/ 117974 h 431127"/>
                    <a:gd name="connsiteX58" fmla="*/ 79290 w 546406"/>
                    <a:gd name="connsiteY58" fmla="*/ 57640 h 431127"/>
                    <a:gd name="connsiteX59" fmla="*/ 412436 w 546406"/>
                    <a:gd name="connsiteY59" fmla="*/ 35147 h 431127"/>
                    <a:gd name="connsiteX0" fmla="*/ 470667 w 546406"/>
                    <a:gd name="connsiteY0" fmla="*/ 0 h 373487"/>
                    <a:gd name="connsiteX1" fmla="*/ 470667 w 546406"/>
                    <a:gd name="connsiteY1" fmla="*/ 7899 h 373487"/>
                    <a:gd name="connsiteX2" fmla="*/ 486689 w 546406"/>
                    <a:gd name="connsiteY2" fmla="*/ 19552 h 373487"/>
                    <a:gd name="connsiteX3" fmla="*/ 479406 w 546406"/>
                    <a:gd name="connsiteY3" fmla="*/ 41399 h 373487"/>
                    <a:gd name="connsiteX4" fmla="*/ 495428 w 546406"/>
                    <a:gd name="connsiteY4" fmla="*/ 50139 h 373487"/>
                    <a:gd name="connsiteX5" fmla="*/ 493971 w 546406"/>
                    <a:gd name="connsiteY5" fmla="*/ 73443 h 373487"/>
                    <a:gd name="connsiteX6" fmla="*/ 536211 w 546406"/>
                    <a:gd name="connsiteY6" fmla="*/ 98204 h 373487"/>
                    <a:gd name="connsiteX7" fmla="*/ 534754 w 546406"/>
                    <a:gd name="connsiteY7" fmla="*/ 111313 h 373487"/>
                    <a:gd name="connsiteX8" fmla="*/ 521645 w 546406"/>
                    <a:gd name="connsiteY8" fmla="*/ 120052 h 373487"/>
                    <a:gd name="connsiteX9" fmla="*/ 521645 w 546406"/>
                    <a:gd name="connsiteY9" fmla="*/ 127334 h 373487"/>
                    <a:gd name="connsiteX10" fmla="*/ 544950 w 546406"/>
                    <a:gd name="connsiteY10" fmla="*/ 141900 h 373487"/>
                    <a:gd name="connsiteX11" fmla="*/ 515819 w 546406"/>
                    <a:gd name="connsiteY11" fmla="*/ 162291 h 373487"/>
                    <a:gd name="connsiteX12" fmla="*/ 521645 w 546406"/>
                    <a:gd name="connsiteY12" fmla="*/ 181226 h 373487"/>
                    <a:gd name="connsiteX13" fmla="*/ 514363 w 546406"/>
                    <a:gd name="connsiteY13" fmla="*/ 204530 h 373487"/>
                    <a:gd name="connsiteX14" fmla="*/ 518732 w 546406"/>
                    <a:gd name="connsiteY14" fmla="*/ 211813 h 373487"/>
                    <a:gd name="connsiteX15" fmla="*/ 536211 w 546406"/>
                    <a:gd name="connsiteY15" fmla="*/ 220552 h 373487"/>
                    <a:gd name="connsiteX16" fmla="*/ 546406 w 546406"/>
                    <a:gd name="connsiteY16" fmla="*/ 238030 h 373487"/>
                    <a:gd name="connsiteX17" fmla="*/ 536211 w 546406"/>
                    <a:gd name="connsiteY17" fmla="*/ 259878 h 373487"/>
                    <a:gd name="connsiteX18" fmla="*/ 527472 w 546406"/>
                    <a:gd name="connsiteY18" fmla="*/ 274443 h 373487"/>
                    <a:gd name="connsiteX19" fmla="*/ 523102 w 546406"/>
                    <a:gd name="connsiteY19" fmla="*/ 281726 h 373487"/>
                    <a:gd name="connsiteX20" fmla="*/ 524559 w 546406"/>
                    <a:gd name="connsiteY20" fmla="*/ 310856 h 373487"/>
                    <a:gd name="connsiteX21" fmla="*/ 508537 w 546406"/>
                    <a:gd name="connsiteY21" fmla="*/ 312313 h 373487"/>
                    <a:gd name="connsiteX22" fmla="*/ 492515 w 546406"/>
                    <a:gd name="connsiteY22" fmla="*/ 338530 h 373487"/>
                    <a:gd name="connsiteX23" fmla="*/ 475037 w 546406"/>
                    <a:gd name="connsiteY23" fmla="*/ 342900 h 373487"/>
                    <a:gd name="connsiteX24" fmla="*/ 454645 w 546406"/>
                    <a:gd name="connsiteY24" fmla="*/ 367661 h 373487"/>
                    <a:gd name="connsiteX25" fmla="*/ 432797 w 546406"/>
                    <a:gd name="connsiteY25" fmla="*/ 357465 h 373487"/>
                    <a:gd name="connsiteX26" fmla="*/ 403667 w 546406"/>
                    <a:gd name="connsiteY26" fmla="*/ 373487 h 373487"/>
                    <a:gd name="connsiteX27" fmla="*/ 392014 w 546406"/>
                    <a:gd name="connsiteY27" fmla="*/ 358922 h 373487"/>
                    <a:gd name="connsiteX28" fmla="*/ 362884 w 546406"/>
                    <a:gd name="connsiteY28" fmla="*/ 354552 h 373487"/>
                    <a:gd name="connsiteX29" fmla="*/ 358514 w 546406"/>
                    <a:gd name="connsiteY29" fmla="*/ 342900 h 373487"/>
                    <a:gd name="connsiteX30" fmla="*/ 339579 w 546406"/>
                    <a:gd name="connsiteY30" fmla="*/ 337074 h 373487"/>
                    <a:gd name="connsiteX31" fmla="*/ 339579 w 546406"/>
                    <a:gd name="connsiteY31" fmla="*/ 306487 h 373487"/>
                    <a:gd name="connsiteX32" fmla="*/ 327927 w 546406"/>
                    <a:gd name="connsiteY32" fmla="*/ 287552 h 373487"/>
                    <a:gd name="connsiteX33" fmla="*/ 306079 w 546406"/>
                    <a:gd name="connsiteY33" fmla="*/ 284639 h 373487"/>
                    <a:gd name="connsiteX34" fmla="*/ 294427 w 546406"/>
                    <a:gd name="connsiteY34" fmla="*/ 272987 h 373487"/>
                    <a:gd name="connsiteX35" fmla="*/ 268209 w 546406"/>
                    <a:gd name="connsiteY35" fmla="*/ 255509 h 373487"/>
                    <a:gd name="connsiteX36" fmla="*/ 256557 w 546406"/>
                    <a:gd name="connsiteY36" fmla="*/ 270074 h 373487"/>
                    <a:gd name="connsiteX37" fmla="*/ 236166 w 546406"/>
                    <a:gd name="connsiteY37" fmla="*/ 254052 h 373487"/>
                    <a:gd name="connsiteX38" fmla="*/ 218687 w 546406"/>
                    <a:gd name="connsiteY38" fmla="*/ 258422 h 373487"/>
                    <a:gd name="connsiteX39" fmla="*/ 196840 w 546406"/>
                    <a:gd name="connsiteY39" fmla="*/ 251139 h 373487"/>
                    <a:gd name="connsiteX40" fmla="*/ 189557 w 546406"/>
                    <a:gd name="connsiteY40" fmla="*/ 236574 h 373487"/>
                    <a:gd name="connsiteX41" fmla="*/ 169165 w 546406"/>
                    <a:gd name="connsiteY41" fmla="*/ 240943 h 373487"/>
                    <a:gd name="connsiteX42" fmla="*/ 150231 w 546406"/>
                    <a:gd name="connsiteY42" fmla="*/ 232204 h 373487"/>
                    <a:gd name="connsiteX43" fmla="*/ 138578 w 546406"/>
                    <a:gd name="connsiteY43" fmla="*/ 223465 h 373487"/>
                    <a:gd name="connsiteX44" fmla="*/ 115274 w 546406"/>
                    <a:gd name="connsiteY44" fmla="*/ 214726 h 373487"/>
                    <a:gd name="connsiteX45" fmla="*/ 107991 w 546406"/>
                    <a:gd name="connsiteY45" fmla="*/ 182682 h 373487"/>
                    <a:gd name="connsiteX46" fmla="*/ 77404 w 546406"/>
                    <a:gd name="connsiteY46" fmla="*/ 187052 h 373487"/>
                    <a:gd name="connsiteX47" fmla="*/ 74491 w 546406"/>
                    <a:gd name="connsiteY47" fmla="*/ 200161 h 373487"/>
                    <a:gd name="connsiteX48" fmla="*/ 52643 w 546406"/>
                    <a:gd name="connsiteY48" fmla="*/ 191421 h 373487"/>
                    <a:gd name="connsiteX49" fmla="*/ 0 w 546406"/>
                    <a:gd name="connsiteY49" fmla="*/ 191421 h 373487"/>
                    <a:gd name="connsiteX50" fmla="*/ 7491 w 546406"/>
                    <a:gd name="connsiteY50" fmla="*/ 165204 h 373487"/>
                    <a:gd name="connsiteX51" fmla="*/ 19143 w 546406"/>
                    <a:gd name="connsiteY51" fmla="*/ 147726 h 373487"/>
                    <a:gd name="connsiteX52" fmla="*/ 19143 w 546406"/>
                    <a:gd name="connsiteY52" fmla="*/ 133160 h 373487"/>
                    <a:gd name="connsiteX53" fmla="*/ 14773 w 546406"/>
                    <a:gd name="connsiteY53" fmla="*/ 118595 h 373487"/>
                    <a:gd name="connsiteX54" fmla="*/ 26426 w 546406"/>
                    <a:gd name="connsiteY54" fmla="*/ 93834 h 373487"/>
                    <a:gd name="connsiteX55" fmla="*/ 23513 w 546406"/>
                    <a:gd name="connsiteY55" fmla="*/ 77813 h 373487"/>
                    <a:gd name="connsiteX56" fmla="*/ 32252 w 546406"/>
                    <a:gd name="connsiteY56" fmla="*/ 61791 h 373487"/>
                    <a:gd name="connsiteX57" fmla="*/ 57013 w 546406"/>
                    <a:gd name="connsiteY57" fmla="*/ 60334 h 373487"/>
                    <a:gd name="connsiteX58" fmla="*/ 79290 w 546406"/>
                    <a:gd name="connsiteY58" fmla="*/ 0 h 373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46406" h="373487">
                      <a:moveTo>
                        <a:pt x="470667" y="0"/>
                      </a:moveTo>
                      <a:lnTo>
                        <a:pt x="470667" y="7899"/>
                      </a:lnTo>
                      <a:lnTo>
                        <a:pt x="486689" y="19552"/>
                      </a:lnTo>
                      <a:lnTo>
                        <a:pt x="479406" y="41399"/>
                      </a:lnTo>
                      <a:lnTo>
                        <a:pt x="495428" y="50139"/>
                      </a:lnTo>
                      <a:cubicBezTo>
                        <a:pt x="494942" y="57907"/>
                        <a:pt x="494457" y="65675"/>
                        <a:pt x="493971" y="73443"/>
                      </a:cubicBezTo>
                      <a:lnTo>
                        <a:pt x="536211" y="98204"/>
                      </a:lnTo>
                      <a:lnTo>
                        <a:pt x="534754" y="111313"/>
                      </a:lnTo>
                      <a:lnTo>
                        <a:pt x="521645" y="120052"/>
                      </a:lnTo>
                      <a:lnTo>
                        <a:pt x="521645" y="127334"/>
                      </a:lnTo>
                      <a:lnTo>
                        <a:pt x="544950" y="141900"/>
                      </a:lnTo>
                      <a:lnTo>
                        <a:pt x="515819" y="162291"/>
                      </a:lnTo>
                      <a:lnTo>
                        <a:pt x="521645" y="181226"/>
                      </a:lnTo>
                      <a:lnTo>
                        <a:pt x="514363" y="204530"/>
                      </a:lnTo>
                      <a:lnTo>
                        <a:pt x="518732" y="211813"/>
                      </a:lnTo>
                      <a:lnTo>
                        <a:pt x="536211" y="220552"/>
                      </a:lnTo>
                      <a:lnTo>
                        <a:pt x="546406" y="238030"/>
                      </a:lnTo>
                      <a:lnTo>
                        <a:pt x="536211" y="259878"/>
                      </a:lnTo>
                      <a:lnTo>
                        <a:pt x="527472" y="274443"/>
                      </a:lnTo>
                      <a:lnTo>
                        <a:pt x="523102" y="281726"/>
                      </a:lnTo>
                      <a:cubicBezTo>
                        <a:pt x="523588" y="291436"/>
                        <a:pt x="524073" y="301146"/>
                        <a:pt x="524559" y="310856"/>
                      </a:cubicBezTo>
                      <a:lnTo>
                        <a:pt x="508537" y="312313"/>
                      </a:lnTo>
                      <a:lnTo>
                        <a:pt x="492515" y="338530"/>
                      </a:lnTo>
                      <a:lnTo>
                        <a:pt x="475037" y="342900"/>
                      </a:lnTo>
                      <a:lnTo>
                        <a:pt x="454645" y="367661"/>
                      </a:lnTo>
                      <a:lnTo>
                        <a:pt x="432797" y="357465"/>
                      </a:lnTo>
                      <a:lnTo>
                        <a:pt x="403667" y="373487"/>
                      </a:lnTo>
                      <a:lnTo>
                        <a:pt x="392014" y="358922"/>
                      </a:lnTo>
                      <a:lnTo>
                        <a:pt x="362884" y="354552"/>
                      </a:lnTo>
                      <a:lnTo>
                        <a:pt x="358514" y="342900"/>
                      </a:lnTo>
                      <a:lnTo>
                        <a:pt x="339579" y="337074"/>
                      </a:lnTo>
                      <a:lnTo>
                        <a:pt x="339579" y="306487"/>
                      </a:lnTo>
                      <a:lnTo>
                        <a:pt x="327927" y="287552"/>
                      </a:lnTo>
                      <a:lnTo>
                        <a:pt x="306079" y="284639"/>
                      </a:lnTo>
                      <a:lnTo>
                        <a:pt x="294427" y="272987"/>
                      </a:lnTo>
                      <a:lnTo>
                        <a:pt x="268209" y="255509"/>
                      </a:lnTo>
                      <a:lnTo>
                        <a:pt x="256557" y="270074"/>
                      </a:lnTo>
                      <a:lnTo>
                        <a:pt x="236166" y="254052"/>
                      </a:lnTo>
                      <a:lnTo>
                        <a:pt x="218687" y="258422"/>
                      </a:lnTo>
                      <a:lnTo>
                        <a:pt x="196840" y="251139"/>
                      </a:lnTo>
                      <a:lnTo>
                        <a:pt x="189557" y="236574"/>
                      </a:lnTo>
                      <a:lnTo>
                        <a:pt x="169165" y="240943"/>
                      </a:lnTo>
                      <a:lnTo>
                        <a:pt x="150231" y="232204"/>
                      </a:lnTo>
                      <a:lnTo>
                        <a:pt x="138578" y="223465"/>
                      </a:lnTo>
                      <a:lnTo>
                        <a:pt x="115274" y="214726"/>
                      </a:lnTo>
                      <a:lnTo>
                        <a:pt x="107991" y="182682"/>
                      </a:lnTo>
                      <a:lnTo>
                        <a:pt x="77404" y="187052"/>
                      </a:lnTo>
                      <a:lnTo>
                        <a:pt x="74491" y="200161"/>
                      </a:lnTo>
                      <a:lnTo>
                        <a:pt x="52643" y="191421"/>
                      </a:lnTo>
                      <a:lnTo>
                        <a:pt x="0" y="191421"/>
                      </a:lnTo>
                      <a:lnTo>
                        <a:pt x="7491" y="165204"/>
                      </a:lnTo>
                      <a:lnTo>
                        <a:pt x="19143" y="147726"/>
                      </a:lnTo>
                      <a:lnTo>
                        <a:pt x="19143" y="133160"/>
                      </a:lnTo>
                      <a:lnTo>
                        <a:pt x="14773" y="118595"/>
                      </a:lnTo>
                      <a:lnTo>
                        <a:pt x="26426" y="93834"/>
                      </a:lnTo>
                      <a:lnTo>
                        <a:pt x="23513" y="77813"/>
                      </a:lnTo>
                      <a:lnTo>
                        <a:pt x="32252" y="61791"/>
                      </a:lnTo>
                      <a:lnTo>
                        <a:pt x="57013" y="60334"/>
                      </a:lnTo>
                      <a:lnTo>
                        <a:pt x="79290" y="0"/>
                      </a:ln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9E3CDD79-73C3-DF59-3A75-54AC831B19B3}"/>
                    </a:ext>
                  </a:extLst>
                </p:cNvPr>
                <p:cNvSpPr/>
                <p:nvPr/>
              </p:nvSpPr>
              <p:spPr>
                <a:xfrm>
                  <a:off x="2910077" y="1172504"/>
                  <a:ext cx="467878" cy="882655"/>
                </a:xfrm>
                <a:custGeom>
                  <a:avLst/>
                  <a:gdLst>
                    <a:gd name="connsiteX0" fmla="*/ 289098 w 467878"/>
                    <a:gd name="connsiteY0" fmla="*/ 0 h 882655"/>
                    <a:gd name="connsiteX1" fmla="*/ 325026 w 467878"/>
                    <a:gd name="connsiteY1" fmla="*/ 0 h 882655"/>
                    <a:gd name="connsiteX2" fmla="*/ 359012 w 467878"/>
                    <a:gd name="connsiteY2" fmla="*/ 26703 h 882655"/>
                    <a:gd name="connsiteX3" fmla="*/ 376004 w 467878"/>
                    <a:gd name="connsiteY3" fmla="*/ 21848 h 882655"/>
                    <a:gd name="connsiteX4" fmla="*/ 405135 w 467878"/>
                    <a:gd name="connsiteY4" fmla="*/ 38840 h 882655"/>
                    <a:gd name="connsiteX5" fmla="*/ 414845 w 467878"/>
                    <a:gd name="connsiteY5" fmla="*/ 60688 h 882655"/>
                    <a:gd name="connsiteX6" fmla="*/ 467878 w 467878"/>
                    <a:gd name="connsiteY6" fmla="*/ 54569 h 882655"/>
                    <a:gd name="connsiteX7" fmla="*/ 467878 w 467878"/>
                    <a:gd name="connsiteY7" fmla="*/ 432103 h 882655"/>
                    <a:gd name="connsiteX8" fmla="*/ 464610 w 467878"/>
                    <a:gd name="connsiteY8" fmla="*/ 432103 h 882655"/>
                    <a:gd name="connsiteX9" fmla="*/ 459755 w 467878"/>
                    <a:gd name="connsiteY9" fmla="*/ 453951 h 882655"/>
                    <a:gd name="connsiteX10" fmla="*/ 450045 w 467878"/>
                    <a:gd name="connsiteY10" fmla="*/ 463661 h 882655"/>
                    <a:gd name="connsiteX11" fmla="*/ 453686 w 467878"/>
                    <a:gd name="connsiteY11" fmla="*/ 472157 h 882655"/>
                    <a:gd name="connsiteX12" fmla="*/ 447617 w 467878"/>
                    <a:gd name="connsiteY12" fmla="*/ 478226 h 882655"/>
                    <a:gd name="connsiteX13" fmla="*/ 458541 w 467878"/>
                    <a:gd name="connsiteY13" fmla="*/ 484295 h 882655"/>
                    <a:gd name="connsiteX14" fmla="*/ 467037 w 467878"/>
                    <a:gd name="connsiteY14" fmla="*/ 477012 h 882655"/>
                    <a:gd name="connsiteX15" fmla="*/ 467878 w 467878"/>
                    <a:gd name="connsiteY15" fmla="*/ 478574 h 882655"/>
                    <a:gd name="connsiteX16" fmla="*/ 467878 w 467878"/>
                    <a:gd name="connsiteY16" fmla="*/ 502640 h 882655"/>
                    <a:gd name="connsiteX17" fmla="*/ 435480 w 467878"/>
                    <a:gd name="connsiteY17" fmla="*/ 514639 h 882655"/>
                    <a:gd name="connsiteX18" fmla="*/ 437201 w 467878"/>
                    <a:gd name="connsiteY18" fmla="*/ 518455 h 882655"/>
                    <a:gd name="connsiteX19" fmla="*/ 433294 w 467878"/>
                    <a:gd name="connsiteY19" fmla="*/ 517067 h 882655"/>
                    <a:gd name="connsiteX20" fmla="*/ 421642 w 467878"/>
                    <a:gd name="connsiteY20" fmla="*/ 540371 h 882655"/>
                    <a:gd name="connsiteX21" fmla="*/ 408534 w 467878"/>
                    <a:gd name="connsiteY21" fmla="*/ 570958 h 882655"/>
                    <a:gd name="connsiteX22" fmla="*/ 383773 w 467878"/>
                    <a:gd name="connsiteY22" fmla="*/ 646698 h 882655"/>
                    <a:gd name="connsiteX23" fmla="*/ 375033 w 467878"/>
                    <a:gd name="connsiteY23" fmla="*/ 703502 h 882655"/>
                    <a:gd name="connsiteX24" fmla="*/ 375033 w 467878"/>
                    <a:gd name="connsiteY24" fmla="*/ 750111 h 882655"/>
                    <a:gd name="connsiteX25" fmla="*/ 383773 w 467878"/>
                    <a:gd name="connsiteY25" fmla="*/ 792350 h 882655"/>
                    <a:gd name="connsiteX26" fmla="*/ 353185 w 467878"/>
                    <a:gd name="connsiteY26" fmla="*/ 790894 h 882655"/>
                    <a:gd name="connsiteX27" fmla="*/ 341533 w 467878"/>
                    <a:gd name="connsiteY27" fmla="*/ 801090 h 882655"/>
                    <a:gd name="connsiteX28" fmla="*/ 341533 w 467878"/>
                    <a:gd name="connsiteY28" fmla="*/ 827307 h 882655"/>
                    <a:gd name="connsiteX29" fmla="*/ 338620 w 467878"/>
                    <a:gd name="connsiteY29" fmla="*/ 865177 h 882655"/>
                    <a:gd name="connsiteX30" fmla="*/ 297837 w 467878"/>
                    <a:gd name="connsiteY30" fmla="*/ 865177 h 882655"/>
                    <a:gd name="connsiteX31" fmla="*/ 303664 w 467878"/>
                    <a:gd name="connsiteY31" fmla="*/ 882655 h 882655"/>
                    <a:gd name="connsiteX32" fmla="*/ 273076 w 467878"/>
                    <a:gd name="connsiteY32" fmla="*/ 878286 h 882655"/>
                    <a:gd name="connsiteX33" fmla="*/ 258511 w 467878"/>
                    <a:gd name="connsiteY33" fmla="*/ 878286 h 882655"/>
                    <a:gd name="connsiteX34" fmla="*/ 257055 w 467878"/>
                    <a:gd name="connsiteY34" fmla="*/ 865177 h 882655"/>
                    <a:gd name="connsiteX35" fmla="*/ 238120 w 467878"/>
                    <a:gd name="connsiteY35" fmla="*/ 856438 h 882655"/>
                    <a:gd name="connsiteX36" fmla="*/ 242489 w 467878"/>
                    <a:gd name="connsiteY36" fmla="*/ 824394 h 882655"/>
                    <a:gd name="connsiteX37" fmla="*/ 242489 w 467878"/>
                    <a:gd name="connsiteY37" fmla="*/ 812742 h 882655"/>
                    <a:gd name="connsiteX38" fmla="*/ 242489 w 467878"/>
                    <a:gd name="connsiteY38" fmla="*/ 796720 h 882655"/>
                    <a:gd name="connsiteX39" fmla="*/ 175489 w 467878"/>
                    <a:gd name="connsiteY39" fmla="*/ 780698 h 882655"/>
                    <a:gd name="connsiteX40" fmla="*/ 136163 w 467878"/>
                    <a:gd name="connsiteY40" fmla="*/ 787981 h 882655"/>
                    <a:gd name="connsiteX41" fmla="*/ 117228 w 467878"/>
                    <a:gd name="connsiteY41" fmla="*/ 780698 h 882655"/>
                    <a:gd name="connsiteX42" fmla="*/ 114315 w 467878"/>
                    <a:gd name="connsiteY42" fmla="*/ 767589 h 882655"/>
                    <a:gd name="connsiteX43" fmla="*/ 120141 w 467878"/>
                    <a:gd name="connsiteY43" fmla="*/ 753024 h 882655"/>
                    <a:gd name="connsiteX44" fmla="*/ 86641 w 467878"/>
                    <a:gd name="connsiteY44" fmla="*/ 750111 h 882655"/>
                    <a:gd name="connsiteX45" fmla="*/ 77902 w 467878"/>
                    <a:gd name="connsiteY45" fmla="*/ 732633 h 882655"/>
                    <a:gd name="connsiteX46" fmla="*/ 60423 w 467878"/>
                    <a:gd name="connsiteY46" fmla="*/ 750111 h 882655"/>
                    <a:gd name="connsiteX47" fmla="*/ 35662 w 467878"/>
                    <a:gd name="connsiteY47" fmla="*/ 751568 h 882655"/>
                    <a:gd name="connsiteX48" fmla="*/ 0 w 467878"/>
                    <a:gd name="connsiteY48" fmla="*/ 732463 h 882655"/>
                    <a:gd name="connsiteX49" fmla="*/ 7988 w 467878"/>
                    <a:gd name="connsiteY49" fmla="*/ 715154 h 882655"/>
                    <a:gd name="connsiteX50" fmla="*/ 2162 w 467878"/>
                    <a:gd name="connsiteY50" fmla="*/ 693307 h 882655"/>
                    <a:gd name="connsiteX51" fmla="*/ 6532 w 467878"/>
                    <a:gd name="connsiteY51" fmla="*/ 671459 h 882655"/>
                    <a:gd name="connsiteX52" fmla="*/ 58967 w 467878"/>
                    <a:gd name="connsiteY52" fmla="*/ 671459 h 882655"/>
                    <a:gd name="connsiteX53" fmla="*/ 66250 w 467878"/>
                    <a:gd name="connsiteY53" fmla="*/ 667089 h 882655"/>
                    <a:gd name="connsiteX54" fmla="*/ 80815 w 467878"/>
                    <a:gd name="connsiteY54" fmla="*/ 662720 h 882655"/>
                    <a:gd name="connsiteX55" fmla="*/ 83728 w 467878"/>
                    <a:gd name="connsiteY55" fmla="*/ 658350 h 882655"/>
                    <a:gd name="connsiteX56" fmla="*/ 83728 w 467878"/>
                    <a:gd name="connsiteY56" fmla="*/ 643785 h 882655"/>
                    <a:gd name="connsiteX57" fmla="*/ 91011 w 467878"/>
                    <a:gd name="connsiteY57" fmla="*/ 621937 h 882655"/>
                    <a:gd name="connsiteX58" fmla="*/ 101206 w 467878"/>
                    <a:gd name="connsiteY58" fmla="*/ 614654 h 882655"/>
                    <a:gd name="connsiteX59" fmla="*/ 102663 w 467878"/>
                    <a:gd name="connsiteY59" fmla="*/ 601545 h 882655"/>
                    <a:gd name="connsiteX60" fmla="*/ 115771 w 467878"/>
                    <a:gd name="connsiteY60" fmla="*/ 588437 h 882655"/>
                    <a:gd name="connsiteX61" fmla="*/ 115771 w 467878"/>
                    <a:gd name="connsiteY61" fmla="*/ 518523 h 882655"/>
                    <a:gd name="connsiteX62" fmla="*/ 127424 w 467878"/>
                    <a:gd name="connsiteY62" fmla="*/ 515610 h 882655"/>
                    <a:gd name="connsiteX63" fmla="*/ 127424 w 467878"/>
                    <a:gd name="connsiteY63" fmla="*/ 496675 h 882655"/>
                    <a:gd name="connsiteX64" fmla="*/ 146359 w 467878"/>
                    <a:gd name="connsiteY64" fmla="*/ 482110 h 882655"/>
                    <a:gd name="connsiteX65" fmla="*/ 146359 w 467878"/>
                    <a:gd name="connsiteY65" fmla="*/ 457349 h 882655"/>
                    <a:gd name="connsiteX66" fmla="*/ 169663 w 467878"/>
                    <a:gd name="connsiteY66" fmla="*/ 431132 h 882655"/>
                    <a:gd name="connsiteX67" fmla="*/ 178402 w 467878"/>
                    <a:gd name="connsiteY67" fmla="*/ 390349 h 882655"/>
                    <a:gd name="connsiteX68" fmla="*/ 194424 w 467878"/>
                    <a:gd name="connsiteY68" fmla="*/ 387436 h 882655"/>
                    <a:gd name="connsiteX69" fmla="*/ 197337 w 467878"/>
                    <a:gd name="connsiteY69" fmla="*/ 374327 h 882655"/>
                    <a:gd name="connsiteX70" fmla="*/ 194424 w 467878"/>
                    <a:gd name="connsiteY70" fmla="*/ 359762 h 882655"/>
                    <a:gd name="connsiteX71" fmla="*/ 169663 w 467878"/>
                    <a:gd name="connsiteY71" fmla="*/ 342284 h 882655"/>
                    <a:gd name="connsiteX72" fmla="*/ 172576 w 467878"/>
                    <a:gd name="connsiteY72" fmla="*/ 329175 h 882655"/>
                    <a:gd name="connsiteX73" fmla="*/ 165293 w 467878"/>
                    <a:gd name="connsiteY73" fmla="*/ 317523 h 882655"/>
                    <a:gd name="connsiteX74" fmla="*/ 175489 w 467878"/>
                    <a:gd name="connsiteY74" fmla="*/ 295675 h 882655"/>
                    <a:gd name="connsiteX75" fmla="*/ 166750 w 467878"/>
                    <a:gd name="connsiteY75" fmla="*/ 265088 h 882655"/>
                    <a:gd name="connsiteX76" fmla="*/ 153641 w 467878"/>
                    <a:gd name="connsiteY76" fmla="*/ 250522 h 882655"/>
                    <a:gd name="connsiteX77" fmla="*/ 159467 w 467878"/>
                    <a:gd name="connsiteY77" fmla="*/ 231588 h 882655"/>
                    <a:gd name="connsiteX78" fmla="*/ 181315 w 467878"/>
                    <a:gd name="connsiteY78" fmla="*/ 246153 h 882655"/>
                    <a:gd name="connsiteX79" fmla="*/ 195881 w 467878"/>
                    <a:gd name="connsiteY79" fmla="*/ 227218 h 882655"/>
                    <a:gd name="connsiteX80" fmla="*/ 207533 w 467878"/>
                    <a:gd name="connsiteY80" fmla="*/ 196631 h 882655"/>
                    <a:gd name="connsiteX81" fmla="*/ 194424 w 467878"/>
                    <a:gd name="connsiteY81" fmla="*/ 192261 h 882655"/>
                    <a:gd name="connsiteX82" fmla="*/ 192967 w 467878"/>
                    <a:gd name="connsiteY82" fmla="*/ 180609 h 882655"/>
                    <a:gd name="connsiteX83" fmla="*/ 217728 w 467878"/>
                    <a:gd name="connsiteY83" fmla="*/ 142739 h 882655"/>
                    <a:gd name="connsiteX84" fmla="*/ 211902 w 467878"/>
                    <a:gd name="connsiteY84" fmla="*/ 136913 h 882655"/>
                    <a:gd name="connsiteX85" fmla="*/ 195881 w 467878"/>
                    <a:gd name="connsiteY85" fmla="*/ 136913 h 882655"/>
                    <a:gd name="connsiteX86" fmla="*/ 187141 w 467878"/>
                    <a:gd name="connsiteY86" fmla="*/ 119435 h 882655"/>
                    <a:gd name="connsiteX87" fmla="*/ 192967 w 467878"/>
                    <a:gd name="connsiteY87" fmla="*/ 101957 h 882655"/>
                    <a:gd name="connsiteX88" fmla="*/ 172576 w 467878"/>
                    <a:gd name="connsiteY88" fmla="*/ 87391 h 882655"/>
                    <a:gd name="connsiteX89" fmla="*/ 163837 w 467878"/>
                    <a:gd name="connsiteY89" fmla="*/ 78652 h 882655"/>
                    <a:gd name="connsiteX90" fmla="*/ 166609 w 467878"/>
                    <a:gd name="connsiteY90" fmla="*/ 60634 h 882655"/>
                    <a:gd name="connsiteX91" fmla="*/ 168206 w 467878"/>
                    <a:gd name="connsiteY91" fmla="*/ 62630 h 882655"/>
                    <a:gd name="connsiteX92" fmla="*/ 197337 w 467878"/>
                    <a:gd name="connsiteY92" fmla="*/ 46609 h 882655"/>
                    <a:gd name="connsiteX93" fmla="*/ 219185 w 467878"/>
                    <a:gd name="connsiteY93" fmla="*/ 56804 h 882655"/>
                    <a:gd name="connsiteX94" fmla="*/ 239576 w 467878"/>
                    <a:gd name="connsiteY94" fmla="*/ 32043 h 882655"/>
                    <a:gd name="connsiteX95" fmla="*/ 257055 w 467878"/>
                    <a:gd name="connsiteY95" fmla="*/ 27674 h 882655"/>
                    <a:gd name="connsiteX96" fmla="*/ 273076 w 467878"/>
                    <a:gd name="connsiteY96" fmla="*/ 1456 h 882655"/>
                    <a:gd name="connsiteX0" fmla="*/ 289098 w 561786"/>
                    <a:gd name="connsiteY0" fmla="*/ 0 h 882655"/>
                    <a:gd name="connsiteX1" fmla="*/ 325026 w 561786"/>
                    <a:gd name="connsiteY1" fmla="*/ 0 h 882655"/>
                    <a:gd name="connsiteX2" fmla="*/ 359012 w 561786"/>
                    <a:gd name="connsiteY2" fmla="*/ 26703 h 882655"/>
                    <a:gd name="connsiteX3" fmla="*/ 376004 w 561786"/>
                    <a:gd name="connsiteY3" fmla="*/ 21848 h 882655"/>
                    <a:gd name="connsiteX4" fmla="*/ 405135 w 561786"/>
                    <a:gd name="connsiteY4" fmla="*/ 38840 h 882655"/>
                    <a:gd name="connsiteX5" fmla="*/ 414845 w 561786"/>
                    <a:gd name="connsiteY5" fmla="*/ 60688 h 882655"/>
                    <a:gd name="connsiteX6" fmla="*/ 467878 w 561786"/>
                    <a:gd name="connsiteY6" fmla="*/ 54569 h 882655"/>
                    <a:gd name="connsiteX7" fmla="*/ 561786 w 561786"/>
                    <a:gd name="connsiteY7" fmla="*/ 246721 h 882655"/>
                    <a:gd name="connsiteX8" fmla="*/ 467878 w 561786"/>
                    <a:gd name="connsiteY8" fmla="*/ 432103 h 882655"/>
                    <a:gd name="connsiteX9" fmla="*/ 464610 w 561786"/>
                    <a:gd name="connsiteY9" fmla="*/ 432103 h 882655"/>
                    <a:gd name="connsiteX10" fmla="*/ 459755 w 561786"/>
                    <a:gd name="connsiteY10" fmla="*/ 453951 h 882655"/>
                    <a:gd name="connsiteX11" fmla="*/ 450045 w 561786"/>
                    <a:gd name="connsiteY11" fmla="*/ 463661 h 882655"/>
                    <a:gd name="connsiteX12" fmla="*/ 453686 w 561786"/>
                    <a:gd name="connsiteY12" fmla="*/ 472157 h 882655"/>
                    <a:gd name="connsiteX13" fmla="*/ 447617 w 561786"/>
                    <a:gd name="connsiteY13" fmla="*/ 478226 h 882655"/>
                    <a:gd name="connsiteX14" fmla="*/ 458541 w 561786"/>
                    <a:gd name="connsiteY14" fmla="*/ 484295 h 882655"/>
                    <a:gd name="connsiteX15" fmla="*/ 467037 w 561786"/>
                    <a:gd name="connsiteY15" fmla="*/ 477012 h 882655"/>
                    <a:gd name="connsiteX16" fmla="*/ 467878 w 561786"/>
                    <a:gd name="connsiteY16" fmla="*/ 478574 h 882655"/>
                    <a:gd name="connsiteX17" fmla="*/ 467878 w 561786"/>
                    <a:gd name="connsiteY17" fmla="*/ 502640 h 882655"/>
                    <a:gd name="connsiteX18" fmla="*/ 435480 w 561786"/>
                    <a:gd name="connsiteY18" fmla="*/ 514639 h 882655"/>
                    <a:gd name="connsiteX19" fmla="*/ 437201 w 561786"/>
                    <a:gd name="connsiteY19" fmla="*/ 518455 h 882655"/>
                    <a:gd name="connsiteX20" fmla="*/ 433294 w 561786"/>
                    <a:gd name="connsiteY20" fmla="*/ 517067 h 882655"/>
                    <a:gd name="connsiteX21" fmla="*/ 421642 w 561786"/>
                    <a:gd name="connsiteY21" fmla="*/ 540371 h 882655"/>
                    <a:gd name="connsiteX22" fmla="*/ 408534 w 561786"/>
                    <a:gd name="connsiteY22" fmla="*/ 570958 h 882655"/>
                    <a:gd name="connsiteX23" fmla="*/ 383773 w 561786"/>
                    <a:gd name="connsiteY23" fmla="*/ 646698 h 882655"/>
                    <a:gd name="connsiteX24" fmla="*/ 375033 w 561786"/>
                    <a:gd name="connsiteY24" fmla="*/ 703502 h 882655"/>
                    <a:gd name="connsiteX25" fmla="*/ 375033 w 561786"/>
                    <a:gd name="connsiteY25" fmla="*/ 750111 h 882655"/>
                    <a:gd name="connsiteX26" fmla="*/ 383773 w 561786"/>
                    <a:gd name="connsiteY26" fmla="*/ 792350 h 882655"/>
                    <a:gd name="connsiteX27" fmla="*/ 353185 w 561786"/>
                    <a:gd name="connsiteY27" fmla="*/ 790894 h 882655"/>
                    <a:gd name="connsiteX28" fmla="*/ 341533 w 561786"/>
                    <a:gd name="connsiteY28" fmla="*/ 801090 h 882655"/>
                    <a:gd name="connsiteX29" fmla="*/ 341533 w 561786"/>
                    <a:gd name="connsiteY29" fmla="*/ 827307 h 882655"/>
                    <a:gd name="connsiteX30" fmla="*/ 338620 w 561786"/>
                    <a:gd name="connsiteY30" fmla="*/ 865177 h 882655"/>
                    <a:gd name="connsiteX31" fmla="*/ 297837 w 561786"/>
                    <a:gd name="connsiteY31" fmla="*/ 865177 h 882655"/>
                    <a:gd name="connsiteX32" fmla="*/ 303664 w 561786"/>
                    <a:gd name="connsiteY32" fmla="*/ 882655 h 882655"/>
                    <a:gd name="connsiteX33" fmla="*/ 273076 w 561786"/>
                    <a:gd name="connsiteY33" fmla="*/ 878286 h 882655"/>
                    <a:gd name="connsiteX34" fmla="*/ 258511 w 561786"/>
                    <a:gd name="connsiteY34" fmla="*/ 878286 h 882655"/>
                    <a:gd name="connsiteX35" fmla="*/ 257055 w 561786"/>
                    <a:gd name="connsiteY35" fmla="*/ 865177 h 882655"/>
                    <a:gd name="connsiteX36" fmla="*/ 238120 w 561786"/>
                    <a:gd name="connsiteY36" fmla="*/ 856438 h 882655"/>
                    <a:gd name="connsiteX37" fmla="*/ 242489 w 561786"/>
                    <a:gd name="connsiteY37" fmla="*/ 824394 h 882655"/>
                    <a:gd name="connsiteX38" fmla="*/ 242489 w 561786"/>
                    <a:gd name="connsiteY38" fmla="*/ 812742 h 882655"/>
                    <a:gd name="connsiteX39" fmla="*/ 242489 w 561786"/>
                    <a:gd name="connsiteY39" fmla="*/ 796720 h 882655"/>
                    <a:gd name="connsiteX40" fmla="*/ 175489 w 561786"/>
                    <a:gd name="connsiteY40" fmla="*/ 780698 h 882655"/>
                    <a:gd name="connsiteX41" fmla="*/ 136163 w 561786"/>
                    <a:gd name="connsiteY41" fmla="*/ 787981 h 882655"/>
                    <a:gd name="connsiteX42" fmla="*/ 117228 w 561786"/>
                    <a:gd name="connsiteY42" fmla="*/ 780698 h 882655"/>
                    <a:gd name="connsiteX43" fmla="*/ 114315 w 561786"/>
                    <a:gd name="connsiteY43" fmla="*/ 767589 h 882655"/>
                    <a:gd name="connsiteX44" fmla="*/ 120141 w 561786"/>
                    <a:gd name="connsiteY44" fmla="*/ 753024 h 882655"/>
                    <a:gd name="connsiteX45" fmla="*/ 86641 w 561786"/>
                    <a:gd name="connsiteY45" fmla="*/ 750111 h 882655"/>
                    <a:gd name="connsiteX46" fmla="*/ 77902 w 561786"/>
                    <a:gd name="connsiteY46" fmla="*/ 732633 h 882655"/>
                    <a:gd name="connsiteX47" fmla="*/ 60423 w 561786"/>
                    <a:gd name="connsiteY47" fmla="*/ 750111 h 882655"/>
                    <a:gd name="connsiteX48" fmla="*/ 35662 w 561786"/>
                    <a:gd name="connsiteY48" fmla="*/ 751568 h 882655"/>
                    <a:gd name="connsiteX49" fmla="*/ 0 w 561786"/>
                    <a:gd name="connsiteY49" fmla="*/ 732463 h 882655"/>
                    <a:gd name="connsiteX50" fmla="*/ 7988 w 561786"/>
                    <a:gd name="connsiteY50" fmla="*/ 715154 h 882655"/>
                    <a:gd name="connsiteX51" fmla="*/ 2162 w 561786"/>
                    <a:gd name="connsiteY51" fmla="*/ 693307 h 882655"/>
                    <a:gd name="connsiteX52" fmla="*/ 6532 w 561786"/>
                    <a:gd name="connsiteY52" fmla="*/ 671459 h 882655"/>
                    <a:gd name="connsiteX53" fmla="*/ 58967 w 561786"/>
                    <a:gd name="connsiteY53" fmla="*/ 671459 h 882655"/>
                    <a:gd name="connsiteX54" fmla="*/ 66250 w 561786"/>
                    <a:gd name="connsiteY54" fmla="*/ 667089 h 882655"/>
                    <a:gd name="connsiteX55" fmla="*/ 80815 w 561786"/>
                    <a:gd name="connsiteY55" fmla="*/ 662720 h 882655"/>
                    <a:gd name="connsiteX56" fmla="*/ 83728 w 561786"/>
                    <a:gd name="connsiteY56" fmla="*/ 658350 h 882655"/>
                    <a:gd name="connsiteX57" fmla="*/ 83728 w 561786"/>
                    <a:gd name="connsiteY57" fmla="*/ 643785 h 882655"/>
                    <a:gd name="connsiteX58" fmla="*/ 91011 w 561786"/>
                    <a:gd name="connsiteY58" fmla="*/ 621937 h 882655"/>
                    <a:gd name="connsiteX59" fmla="*/ 101206 w 561786"/>
                    <a:gd name="connsiteY59" fmla="*/ 614654 h 882655"/>
                    <a:gd name="connsiteX60" fmla="*/ 102663 w 561786"/>
                    <a:gd name="connsiteY60" fmla="*/ 601545 h 882655"/>
                    <a:gd name="connsiteX61" fmla="*/ 115771 w 561786"/>
                    <a:gd name="connsiteY61" fmla="*/ 588437 h 882655"/>
                    <a:gd name="connsiteX62" fmla="*/ 115771 w 561786"/>
                    <a:gd name="connsiteY62" fmla="*/ 518523 h 882655"/>
                    <a:gd name="connsiteX63" fmla="*/ 127424 w 561786"/>
                    <a:gd name="connsiteY63" fmla="*/ 515610 h 882655"/>
                    <a:gd name="connsiteX64" fmla="*/ 127424 w 561786"/>
                    <a:gd name="connsiteY64" fmla="*/ 496675 h 882655"/>
                    <a:gd name="connsiteX65" fmla="*/ 146359 w 561786"/>
                    <a:gd name="connsiteY65" fmla="*/ 482110 h 882655"/>
                    <a:gd name="connsiteX66" fmla="*/ 146359 w 561786"/>
                    <a:gd name="connsiteY66" fmla="*/ 457349 h 882655"/>
                    <a:gd name="connsiteX67" fmla="*/ 169663 w 561786"/>
                    <a:gd name="connsiteY67" fmla="*/ 431132 h 882655"/>
                    <a:gd name="connsiteX68" fmla="*/ 178402 w 561786"/>
                    <a:gd name="connsiteY68" fmla="*/ 390349 h 882655"/>
                    <a:gd name="connsiteX69" fmla="*/ 194424 w 561786"/>
                    <a:gd name="connsiteY69" fmla="*/ 387436 h 882655"/>
                    <a:gd name="connsiteX70" fmla="*/ 197337 w 561786"/>
                    <a:gd name="connsiteY70" fmla="*/ 374327 h 882655"/>
                    <a:gd name="connsiteX71" fmla="*/ 194424 w 561786"/>
                    <a:gd name="connsiteY71" fmla="*/ 359762 h 882655"/>
                    <a:gd name="connsiteX72" fmla="*/ 169663 w 561786"/>
                    <a:gd name="connsiteY72" fmla="*/ 342284 h 882655"/>
                    <a:gd name="connsiteX73" fmla="*/ 172576 w 561786"/>
                    <a:gd name="connsiteY73" fmla="*/ 329175 h 882655"/>
                    <a:gd name="connsiteX74" fmla="*/ 165293 w 561786"/>
                    <a:gd name="connsiteY74" fmla="*/ 317523 h 882655"/>
                    <a:gd name="connsiteX75" fmla="*/ 175489 w 561786"/>
                    <a:gd name="connsiteY75" fmla="*/ 295675 h 882655"/>
                    <a:gd name="connsiteX76" fmla="*/ 166750 w 561786"/>
                    <a:gd name="connsiteY76" fmla="*/ 265088 h 882655"/>
                    <a:gd name="connsiteX77" fmla="*/ 153641 w 561786"/>
                    <a:gd name="connsiteY77" fmla="*/ 250522 h 882655"/>
                    <a:gd name="connsiteX78" fmla="*/ 159467 w 561786"/>
                    <a:gd name="connsiteY78" fmla="*/ 231588 h 882655"/>
                    <a:gd name="connsiteX79" fmla="*/ 181315 w 561786"/>
                    <a:gd name="connsiteY79" fmla="*/ 246153 h 882655"/>
                    <a:gd name="connsiteX80" fmla="*/ 195881 w 561786"/>
                    <a:gd name="connsiteY80" fmla="*/ 227218 h 882655"/>
                    <a:gd name="connsiteX81" fmla="*/ 207533 w 561786"/>
                    <a:gd name="connsiteY81" fmla="*/ 196631 h 882655"/>
                    <a:gd name="connsiteX82" fmla="*/ 194424 w 561786"/>
                    <a:gd name="connsiteY82" fmla="*/ 192261 h 882655"/>
                    <a:gd name="connsiteX83" fmla="*/ 192967 w 561786"/>
                    <a:gd name="connsiteY83" fmla="*/ 180609 h 882655"/>
                    <a:gd name="connsiteX84" fmla="*/ 217728 w 561786"/>
                    <a:gd name="connsiteY84" fmla="*/ 142739 h 882655"/>
                    <a:gd name="connsiteX85" fmla="*/ 211902 w 561786"/>
                    <a:gd name="connsiteY85" fmla="*/ 136913 h 882655"/>
                    <a:gd name="connsiteX86" fmla="*/ 195881 w 561786"/>
                    <a:gd name="connsiteY86" fmla="*/ 136913 h 882655"/>
                    <a:gd name="connsiteX87" fmla="*/ 187141 w 561786"/>
                    <a:gd name="connsiteY87" fmla="*/ 119435 h 882655"/>
                    <a:gd name="connsiteX88" fmla="*/ 192967 w 561786"/>
                    <a:gd name="connsiteY88" fmla="*/ 101957 h 882655"/>
                    <a:gd name="connsiteX89" fmla="*/ 172576 w 561786"/>
                    <a:gd name="connsiteY89" fmla="*/ 87391 h 882655"/>
                    <a:gd name="connsiteX90" fmla="*/ 163837 w 561786"/>
                    <a:gd name="connsiteY90" fmla="*/ 78652 h 882655"/>
                    <a:gd name="connsiteX91" fmla="*/ 166609 w 561786"/>
                    <a:gd name="connsiteY91" fmla="*/ 60634 h 882655"/>
                    <a:gd name="connsiteX92" fmla="*/ 168206 w 561786"/>
                    <a:gd name="connsiteY92" fmla="*/ 62630 h 882655"/>
                    <a:gd name="connsiteX93" fmla="*/ 197337 w 561786"/>
                    <a:gd name="connsiteY93" fmla="*/ 46609 h 882655"/>
                    <a:gd name="connsiteX94" fmla="*/ 219185 w 561786"/>
                    <a:gd name="connsiteY94" fmla="*/ 56804 h 882655"/>
                    <a:gd name="connsiteX95" fmla="*/ 239576 w 561786"/>
                    <a:gd name="connsiteY95" fmla="*/ 32043 h 882655"/>
                    <a:gd name="connsiteX96" fmla="*/ 257055 w 561786"/>
                    <a:gd name="connsiteY96" fmla="*/ 27674 h 882655"/>
                    <a:gd name="connsiteX97" fmla="*/ 273076 w 561786"/>
                    <a:gd name="connsiteY97" fmla="*/ 1456 h 882655"/>
                    <a:gd name="connsiteX98" fmla="*/ 289098 w 561786"/>
                    <a:gd name="connsiteY98" fmla="*/ 0 h 882655"/>
                    <a:gd name="connsiteX0" fmla="*/ 561786 w 653226"/>
                    <a:gd name="connsiteY0" fmla="*/ 246721 h 882655"/>
                    <a:gd name="connsiteX1" fmla="*/ 467878 w 653226"/>
                    <a:gd name="connsiteY1" fmla="*/ 432103 h 882655"/>
                    <a:gd name="connsiteX2" fmla="*/ 464610 w 653226"/>
                    <a:gd name="connsiteY2" fmla="*/ 432103 h 882655"/>
                    <a:gd name="connsiteX3" fmla="*/ 459755 w 653226"/>
                    <a:gd name="connsiteY3" fmla="*/ 453951 h 882655"/>
                    <a:gd name="connsiteX4" fmla="*/ 450045 w 653226"/>
                    <a:gd name="connsiteY4" fmla="*/ 463661 h 882655"/>
                    <a:gd name="connsiteX5" fmla="*/ 453686 w 653226"/>
                    <a:gd name="connsiteY5" fmla="*/ 472157 h 882655"/>
                    <a:gd name="connsiteX6" fmla="*/ 447617 w 653226"/>
                    <a:gd name="connsiteY6" fmla="*/ 478226 h 882655"/>
                    <a:gd name="connsiteX7" fmla="*/ 458541 w 653226"/>
                    <a:gd name="connsiteY7" fmla="*/ 484295 h 882655"/>
                    <a:gd name="connsiteX8" fmla="*/ 467037 w 653226"/>
                    <a:gd name="connsiteY8" fmla="*/ 477012 h 882655"/>
                    <a:gd name="connsiteX9" fmla="*/ 467878 w 653226"/>
                    <a:gd name="connsiteY9" fmla="*/ 478574 h 882655"/>
                    <a:gd name="connsiteX10" fmla="*/ 467878 w 653226"/>
                    <a:gd name="connsiteY10" fmla="*/ 502640 h 882655"/>
                    <a:gd name="connsiteX11" fmla="*/ 435480 w 653226"/>
                    <a:gd name="connsiteY11" fmla="*/ 514639 h 882655"/>
                    <a:gd name="connsiteX12" fmla="*/ 437201 w 653226"/>
                    <a:gd name="connsiteY12" fmla="*/ 518455 h 882655"/>
                    <a:gd name="connsiteX13" fmla="*/ 433294 w 653226"/>
                    <a:gd name="connsiteY13" fmla="*/ 517067 h 882655"/>
                    <a:gd name="connsiteX14" fmla="*/ 421642 w 653226"/>
                    <a:gd name="connsiteY14" fmla="*/ 540371 h 882655"/>
                    <a:gd name="connsiteX15" fmla="*/ 408534 w 653226"/>
                    <a:gd name="connsiteY15" fmla="*/ 570958 h 882655"/>
                    <a:gd name="connsiteX16" fmla="*/ 383773 w 653226"/>
                    <a:gd name="connsiteY16" fmla="*/ 646698 h 882655"/>
                    <a:gd name="connsiteX17" fmla="*/ 375033 w 653226"/>
                    <a:gd name="connsiteY17" fmla="*/ 703502 h 882655"/>
                    <a:gd name="connsiteX18" fmla="*/ 375033 w 653226"/>
                    <a:gd name="connsiteY18" fmla="*/ 750111 h 882655"/>
                    <a:gd name="connsiteX19" fmla="*/ 383773 w 653226"/>
                    <a:gd name="connsiteY19" fmla="*/ 792350 h 882655"/>
                    <a:gd name="connsiteX20" fmla="*/ 353185 w 653226"/>
                    <a:gd name="connsiteY20" fmla="*/ 790894 h 882655"/>
                    <a:gd name="connsiteX21" fmla="*/ 341533 w 653226"/>
                    <a:gd name="connsiteY21" fmla="*/ 801090 h 882655"/>
                    <a:gd name="connsiteX22" fmla="*/ 341533 w 653226"/>
                    <a:gd name="connsiteY22" fmla="*/ 827307 h 882655"/>
                    <a:gd name="connsiteX23" fmla="*/ 338620 w 653226"/>
                    <a:gd name="connsiteY23" fmla="*/ 865177 h 882655"/>
                    <a:gd name="connsiteX24" fmla="*/ 297837 w 653226"/>
                    <a:gd name="connsiteY24" fmla="*/ 865177 h 882655"/>
                    <a:gd name="connsiteX25" fmla="*/ 303664 w 653226"/>
                    <a:gd name="connsiteY25" fmla="*/ 882655 h 882655"/>
                    <a:gd name="connsiteX26" fmla="*/ 273076 w 653226"/>
                    <a:gd name="connsiteY26" fmla="*/ 878286 h 882655"/>
                    <a:gd name="connsiteX27" fmla="*/ 258511 w 653226"/>
                    <a:gd name="connsiteY27" fmla="*/ 878286 h 882655"/>
                    <a:gd name="connsiteX28" fmla="*/ 257055 w 653226"/>
                    <a:gd name="connsiteY28" fmla="*/ 865177 h 882655"/>
                    <a:gd name="connsiteX29" fmla="*/ 238120 w 653226"/>
                    <a:gd name="connsiteY29" fmla="*/ 856438 h 882655"/>
                    <a:gd name="connsiteX30" fmla="*/ 242489 w 653226"/>
                    <a:gd name="connsiteY30" fmla="*/ 824394 h 882655"/>
                    <a:gd name="connsiteX31" fmla="*/ 242489 w 653226"/>
                    <a:gd name="connsiteY31" fmla="*/ 812742 h 882655"/>
                    <a:gd name="connsiteX32" fmla="*/ 242489 w 653226"/>
                    <a:gd name="connsiteY32" fmla="*/ 796720 h 882655"/>
                    <a:gd name="connsiteX33" fmla="*/ 175489 w 653226"/>
                    <a:gd name="connsiteY33" fmla="*/ 780698 h 882655"/>
                    <a:gd name="connsiteX34" fmla="*/ 136163 w 653226"/>
                    <a:gd name="connsiteY34" fmla="*/ 787981 h 882655"/>
                    <a:gd name="connsiteX35" fmla="*/ 117228 w 653226"/>
                    <a:gd name="connsiteY35" fmla="*/ 780698 h 882655"/>
                    <a:gd name="connsiteX36" fmla="*/ 114315 w 653226"/>
                    <a:gd name="connsiteY36" fmla="*/ 767589 h 882655"/>
                    <a:gd name="connsiteX37" fmla="*/ 120141 w 653226"/>
                    <a:gd name="connsiteY37" fmla="*/ 753024 h 882655"/>
                    <a:gd name="connsiteX38" fmla="*/ 86641 w 653226"/>
                    <a:gd name="connsiteY38" fmla="*/ 750111 h 882655"/>
                    <a:gd name="connsiteX39" fmla="*/ 77902 w 653226"/>
                    <a:gd name="connsiteY39" fmla="*/ 732633 h 882655"/>
                    <a:gd name="connsiteX40" fmla="*/ 60423 w 653226"/>
                    <a:gd name="connsiteY40" fmla="*/ 750111 h 882655"/>
                    <a:gd name="connsiteX41" fmla="*/ 35662 w 653226"/>
                    <a:gd name="connsiteY41" fmla="*/ 751568 h 882655"/>
                    <a:gd name="connsiteX42" fmla="*/ 0 w 653226"/>
                    <a:gd name="connsiteY42" fmla="*/ 732463 h 882655"/>
                    <a:gd name="connsiteX43" fmla="*/ 7988 w 653226"/>
                    <a:gd name="connsiteY43" fmla="*/ 715154 h 882655"/>
                    <a:gd name="connsiteX44" fmla="*/ 2162 w 653226"/>
                    <a:gd name="connsiteY44" fmla="*/ 693307 h 882655"/>
                    <a:gd name="connsiteX45" fmla="*/ 6532 w 653226"/>
                    <a:gd name="connsiteY45" fmla="*/ 671459 h 882655"/>
                    <a:gd name="connsiteX46" fmla="*/ 58967 w 653226"/>
                    <a:gd name="connsiteY46" fmla="*/ 671459 h 882655"/>
                    <a:gd name="connsiteX47" fmla="*/ 66250 w 653226"/>
                    <a:gd name="connsiteY47" fmla="*/ 667089 h 882655"/>
                    <a:gd name="connsiteX48" fmla="*/ 80815 w 653226"/>
                    <a:gd name="connsiteY48" fmla="*/ 662720 h 882655"/>
                    <a:gd name="connsiteX49" fmla="*/ 83728 w 653226"/>
                    <a:gd name="connsiteY49" fmla="*/ 658350 h 882655"/>
                    <a:gd name="connsiteX50" fmla="*/ 83728 w 653226"/>
                    <a:gd name="connsiteY50" fmla="*/ 643785 h 882655"/>
                    <a:gd name="connsiteX51" fmla="*/ 91011 w 653226"/>
                    <a:gd name="connsiteY51" fmla="*/ 621937 h 882655"/>
                    <a:gd name="connsiteX52" fmla="*/ 101206 w 653226"/>
                    <a:gd name="connsiteY52" fmla="*/ 614654 h 882655"/>
                    <a:gd name="connsiteX53" fmla="*/ 102663 w 653226"/>
                    <a:gd name="connsiteY53" fmla="*/ 601545 h 882655"/>
                    <a:gd name="connsiteX54" fmla="*/ 115771 w 653226"/>
                    <a:gd name="connsiteY54" fmla="*/ 588437 h 882655"/>
                    <a:gd name="connsiteX55" fmla="*/ 115771 w 653226"/>
                    <a:gd name="connsiteY55" fmla="*/ 518523 h 882655"/>
                    <a:gd name="connsiteX56" fmla="*/ 127424 w 653226"/>
                    <a:gd name="connsiteY56" fmla="*/ 515610 h 882655"/>
                    <a:gd name="connsiteX57" fmla="*/ 127424 w 653226"/>
                    <a:gd name="connsiteY57" fmla="*/ 496675 h 882655"/>
                    <a:gd name="connsiteX58" fmla="*/ 146359 w 653226"/>
                    <a:gd name="connsiteY58" fmla="*/ 482110 h 882655"/>
                    <a:gd name="connsiteX59" fmla="*/ 146359 w 653226"/>
                    <a:gd name="connsiteY59" fmla="*/ 457349 h 882655"/>
                    <a:gd name="connsiteX60" fmla="*/ 169663 w 653226"/>
                    <a:gd name="connsiteY60" fmla="*/ 431132 h 882655"/>
                    <a:gd name="connsiteX61" fmla="*/ 178402 w 653226"/>
                    <a:gd name="connsiteY61" fmla="*/ 390349 h 882655"/>
                    <a:gd name="connsiteX62" fmla="*/ 194424 w 653226"/>
                    <a:gd name="connsiteY62" fmla="*/ 387436 h 882655"/>
                    <a:gd name="connsiteX63" fmla="*/ 197337 w 653226"/>
                    <a:gd name="connsiteY63" fmla="*/ 374327 h 882655"/>
                    <a:gd name="connsiteX64" fmla="*/ 194424 w 653226"/>
                    <a:gd name="connsiteY64" fmla="*/ 359762 h 882655"/>
                    <a:gd name="connsiteX65" fmla="*/ 169663 w 653226"/>
                    <a:gd name="connsiteY65" fmla="*/ 342284 h 882655"/>
                    <a:gd name="connsiteX66" fmla="*/ 172576 w 653226"/>
                    <a:gd name="connsiteY66" fmla="*/ 329175 h 882655"/>
                    <a:gd name="connsiteX67" fmla="*/ 165293 w 653226"/>
                    <a:gd name="connsiteY67" fmla="*/ 317523 h 882655"/>
                    <a:gd name="connsiteX68" fmla="*/ 175489 w 653226"/>
                    <a:gd name="connsiteY68" fmla="*/ 295675 h 882655"/>
                    <a:gd name="connsiteX69" fmla="*/ 166750 w 653226"/>
                    <a:gd name="connsiteY69" fmla="*/ 265088 h 882655"/>
                    <a:gd name="connsiteX70" fmla="*/ 153641 w 653226"/>
                    <a:gd name="connsiteY70" fmla="*/ 250522 h 882655"/>
                    <a:gd name="connsiteX71" fmla="*/ 159467 w 653226"/>
                    <a:gd name="connsiteY71" fmla="*/ 231588 h 882655"/>
                    <a:gd name="connsiteX72" fmla="*/ 181315 w 653226"/>
                    <a:gd name="connsiteY72" fmla="*/ 246153 h 882655"/>
                    <a:gd name="connsiteX73" fmla="*/ 195881 w 653226"/>
                    <a:gd name="connsiteY73" fmla="*/ 227218 h 882655"/>
                    <a:gd name="connsiteX74" fmla="*/ 207533 w 653226"/>
                    <a:gd name="connsiteY74" fmla="*/ 196631 h 882655"/>
                    <a:gd name="connsiteX75" fmla="*/ 194424 w 653226"/>
                    <a:gd name="connsiteY75" fmla="*/ 192261 h 882655"/>
                    <a:gd name="connsiteX76" fmla="*/ 192967 w 653226"/>
                    <a:gd name="connsiteY76" fmla="*/ 180609 h 882655"/>
                    <a:gd name="connsiteX77" fmla="*/ 217728 w 653226"/>
                    <a:gd name="connsiteY77" fmla="*/ 142739 h 882655"/>
                    <a:gd name="connsiteX78" fmla="*/ 211902 w 653226"/>
                    <a:gd name="connsiteY78" fmla="*/ 136913 h 882655"/>
                    <a:gd name="connsiteX79" fmla="*/ 195881 w 653226"/>
                    <a:gd name="connsiteY79" fmla="*/ 136913 h 882655"/>
                    <a:gd name="connsiteX80" fmla="*/ 187141 w 653226"/>
                    <a:gd name="connsiteY80" fmla="*/ 119435 h 882655"/>
                    <a:gd name="connsiteX81" fmla="*/ 192967 w 653226"/>
                    <a:gd name="connsiteY81" fmla="*/ 101957 h 882655"/>
                    <a:gd name="connsiteX82" fmla="*/ 172576 w 653226"/>
                    <a:gd name="connsiteY82" fmla="*/ 87391 h 882655"/>
                    <a:gd name="connsiteX83" fmla="*/ 163837 w 653226"/>
                    <a:gd name="connsiteY83" fmla="*/ 78652 h 882655"/>
                    <a:gd name="connsiteX84" fmla="*/ 166609 w 653226"/>
                    <a:gd name="connsiteY84" fmla="*/ 60634 h 882655"/>
                    <a:gd name="connsiteX85" fmla="*/ 168206 w 653226"/>
                    <a:gd name="connsiteY85" fmla="*/ 62630 h 882655"/>
                    <a:gd name="connsiteX86" fmla="*/ 197337 w 653226"/>
                    <a:gd name="connsiteY86" fmla="*/ 46609 h 882655"/>
                    <a:gd name="connsiteX87" fmla="*/ 219185 w 653226"/>
                    <a:gd name="connsiteY87" fmla="*/ 56804 h 882655"/>
                    <a:gd name="connsiteX88" fmla="*/ 239576 w 653226"/>
                    <a:gd name="connsiteY88" fmla="*/ 32043 h 882655"/>
                    <a:gd name="connsiteX89" fmla="*/ 257055 w 653226"/>
                    <a:gd name="connsiteY89" fmla="*/ 27674 h 882655"/>
                    <a:gd name="connsiteX90" fmla="*/ 273076 w 653226"/>
                    <a:gd name="connsiteY90" fmla="*/ 1456 h 882655"/>
                    <a:gd name="connsiteX91" fmla="*/ 289098 w 653226"/>
                    <a:gd name="connsiteY91" fmla="*/ 0 h 882655"/>
                    <a:gd name="connsiteX92" fmla="*/ 325026 w 653226"/>
                    <a:gd name="connsiteY92" fmla="*/ 0 h 882655"/>
                    <a:gd name="connsiteX93" fmla="*/ 359012 w 653226"/>
                    <a:gd name="connsiteY93" fmla="*/ 26703 h 882655"/>
                    <a:gd name="connsiteX94" fmla="*/ 376004 w 653226"/>
                    <a:gd name="connsiteY94" fmla="*/ 21848 h 882655"/>
                    <a:gd name="connsiteX95" fmla="*/ 405135 w 653226"/>
                    <a:gd name="connsiteY95" fmla="*/ 38840 h 882655"/>
                    <a:gd name="connsiteX96" fmla="*/ 414845 w 653226"/>
                    <a:gd name="connsiteY96" fmla="*/ 60688 h 882655"/>
                    <a:gd name="connsiteX97" fmla="*/ 467878 w 653226"/>
                    <a:gd name="connsiteY97" fmla="*/ 54569 h 882655"/>
                    <a:gd name="connsiteX98" fmla="*/ 653226 w 653226"/>
                    <a:gd name="connsiteY98" fmla="*/ 338161 h 882655"/>
                    <a:gd name="connsiteX0" fmla="*/ 467878 w 653226"/>
                    <a:gd name="connsiteY0" fmla="*/ 432103 h 882655"/>
                    <a:gd name="connsiteX1" fmla="*/ 464610 w 653226"/>
                    <a:gd name="connsiteY1" fmla="*/ 432103 h 882655"/>
                    <a:gd name="connsiteX2" fmla="*/ 459755 w 653226"/>
                    <a:gd name="connsiteY2" fmla="*/ 453951 h 882655"/>
                    <a:gd name="connsiteX3" fmla="*/ 450045 w 653226"/>
                    <a:gd name="connsiteY3" fmla="*/ 463661 h 882655"/>
                    <a:gd name="connsiteX4" fmla="*/ 453686 w 653226"/>
                    <a:gd name="connsiteY4" fmla="*/ 472157 h 882655"/>
                    <a:gd name="connsiteX5" fmla="*/ 447617 w 653226"/>
                    <a:gd name="connsiteY5" fmla="*/ 478226 h 882655"/>
                    <a:gd name="connsiteX6" fmla="*/ 458541 w 653226"/>
                    <a:gd name="connsiteY6" fmla="*/ 484295 h 882655"/>
                    <a:gd name="connsiteX7" fmla="*/ 467037 w 653226"/>
                    <a:gd name="connsiteY7" fmla="*/ 477012 h 882655"/>
                    <a:gd name="connsiteX8" fmla="*/ 467878 w 653226"/>
                    <a:gd name="connsiteY8" fmla="*/ 478574 h 882655"/>
                    <a:gd name="connsiteX9" fmla="*/ 467878 w 653226"/>
                    <a:gd name="connsiteY9" fmla="*/ 502640 h 882655"/>
                    <a:gd name="connsiteX10" fmla="*/ 435480 w 653226"/>
                    <a:gd name="connsiteY10" fmla="*/ 514639 h 882655"/>
                    <a:gd name="connsiteX11" fmla="*/ 437201 w 653226"/>
                    <a:gd name="connsiteY11" fmla="*/ 518455 h 882655"/>
                    <a:gd name="connsiteX12" fmla="*/ 433294 w 653226"/>
                    <a:gd name="connsiteY12" fmla="*/ 517067 h 882655"/>
                    <a:gd name="connsiteX13" fmla="*/ 421642 w 653226"/>
                    <a:gd name="connsiteY13" fmla="*/ 540371 h 882655"/>
                    <a:gd name="connsiteX14" fmla="*/ 408534 w 653226"/>
                    <a:gd name="connsiteY14" fmla="*/ 570958 h 882655"/>
                    <a:gd name="connsiteX15" fmla="*/ 383773 w 653226"/>
                    <a:gd name="connsiteY15" fmla="*/ 646698 h 882655"/>
                    <a:gd name="connsiteX16" fmla="*/ 375033 w 653226"/>
                    <a:gd name="connsiteY16" fmla="*/ 703502 h 882655"/>
                    <a:gd name="connsiteX17" fmla="*/ 375033 w 653226"/>
                    <a:gd name="connsiteY17" fmla="*/ 750111 h 882655"/>
                    <a:gd name="connsiteX18" fmla="*/ 383773 w 653226"/>
                    <a:gd name="connsiteY18" fmla="*/ 792350 h 882655"/>
                    <a:gd name="connsiteX19" fmla="*/ 353185 w 653226"/>
                    <a:gd name="connsiteY19" fmla="*/ 790894 h 882655"/>
                    <a:gd name="connsiteX20" fmla="*/ 341533 w 653226"/>
                    <a:gd name="connsiteY20" fmla="*/ 801090 h 882655"/>
                    <a:gd name="connsiteX21" fmla="*/ 341533 w 653226"/>
                    <a:gd name="connsiteY21" fmla="*/ 827307 h 882655"/>
                    <a:gd name="connsiteX22" fmla="*/ 338620 w 653226"/>
                    <a:gd name="connsiteY22" fmla="*/ 865177 h 882655"/>
                    <a:gd name="connsiteX23" fmla="*/ 297837 w 653226"/>
                    <a:gd name="connsiteY23" fmla="*/ 865177 h 882655"/>
                    <a:gd name="connsiteX24" fmla="*/ 303664 w 653226"/>
                    <a:gd name="connsiteY24" fmla="*/ 882655 h 882655"/>
                    <a:gd name="connsiteX25" fmla="*/ 273076 w 653226"/>
                    <a:gd name="connsiteY25" fmla="*/ 878286 h 882655"/>
                    <a:gd name="connsiteX26" fmla="*/ 258511 w 653226"/>
                    <a:gd name="connsiteY26" fmla="*/ 878286 h 882655"/>
                    <a:gd name="connsiteX27" fmla="*/ 257055 w 653226"/>
                    <a:gd name="connsiteY27" fmla="*/ 865177 h 882655"/>
                    <a:gd name="connsiteX28" fmla="*/ 238120 w 653226"/>
                    <a:gd name="connsiteY28" fmla="*/ 856438 h 882655"/>
                    <a:gd name="connsiteX29" fmla="*/ 242489 w 653226"/>
                    <a:gd name="connsiteY29" fmla="*/ 824394 h 882655"/>
                    <a:gd name="connsiteX30" fmla="*/ 242489 w 653226"/>
                    <a:gd name="connsiteY30" fmla="*/ 812742 h 882655"/>
                    <a:gd name="connsiteX31" fmla="*/ 242489 w 653226"/>
                    <a:gd name="connsiteY31" fmla="*/ 796720 h 882655"/>
                    <a:gd name="connsiteX32" fmla="*/ 175489 w 653226"/>
                    <a:gd name="connsiteY32" fmla="*/ 780698 h 882655"/>
                    <a:gd name="connsiteX33" fmla="*/ 136163 w 653226"/>
                    <a:gd name="connsiteY33" fmla="*/ 787981 h 882655"/>
                    <a:gd name="connsiteX34" fmla="*/ 117228 w 653226"/>
                    <a:gd name="connsiteY34" fmla="*/ 780698 h 882655"/>
                    <a:gd name="connsiteX35" fmla="*/ 114315 w 653226"/>
                    <a:gd name="connsiteY35" fmla="*/ 767589 h 882655"/>
                    <a:gd name="connsiteX36" fmla="*/ 120141 w 653226"/>
                    <a:gd name="connsiteY36" fmla="*/ 753024 h 882655"/>
                    <a:gd name="connsiteX37" fmla="*/ 86641 w 653226"/>
                    <a:gd name="connsiteY37" fmla="*/ 750111 h 882655"/>
                    <a:gd name="connsiteX38" fmla="*/ 77902 w 653226"/>
                    <a:gd name="connsiteY38" fmla="*/ 732633 h 882655"/>
                    <a:gd name="connsiteX39" fmla="*/ 60423 w 653226"/>
                    <a:gd name="connsiteY39" fmla="*/ 750111 h 882655"/>
                    <a:gd name="connsiteX40" fmla="*/ 35662 w 653226"/>
                    <a:gd name="connsiteY40" fmla="*/ 751568 h 882655"/>
                    <a:gd name="connsiteX41" fmla="*/ 0 w 653226"/>
                    <a:gd name="connsiteY41" fmla="*/ 732463 h 882655"/>
                    <a:gd name="connsiteX42" fmla="*/ 7988 w 653226"/>
                    <a:gd name="connsiteY42" fmla="*/ 715154 h 882655"/>
                    <a:gd name="connsiteX43" fmla="*/ 2162 w 653226"/>
                    <a:gd name="connsiteY43" fmla="*/ 693307 h 882655"/>
                    <a:gd name="connsiteX44" fmla="*/ 6532 w 653226"/>
                    <a:gd name="connsiteY44" fmla="*/ 671459 h 882655"/>
                    <a:gd name="connsiteX45" fmla="*/ 58967 w 653226"/>
                    <a:gd name="connsiteY45" fmla="*/ 671459 h 882655"/>
                    <a:gd name="connsiteX46" fmla="*/ 66250 w 653226"/>
                    <a:gd name="connsiteY46" fmla="*/ 667089 h 882655"/>
                    <a:gd name="connsiteX47" fmla="*/ 80815 w 653226"/>
                    <a:gd name="connsiteY47" fmla="*/ 662720 h 882655"/>
                    <a:gd name="connsiteX48" fmla="*/ 83728 w 653226"/>
                    <a:gd name="connsiteY48" fmla="*/ 658350 h 882655"/>
                    <a:gd name="connsiteX49" fmla="*/ 83728 w 653226"/>
                    <a:gd name="connsiteY49" fmla="*/ 643785 h 882655"/>
                    <a:gd name="connsiteX50" fmla="*/ 91011 w 653226"/>
                    <a:gd name="connsiteY50" fmla="*/ 621937 h 882655"/>
                    <a:gd name="connsiteX51" fmla="*/ 101206 w 653226"/>
                    <a:gd name="connsiteY51" fmla="*/ 614654 h 882655"/>
                    <a:gd name="connsiteX52" fmla="*/ 102663 w 653226"/>
                    <a:gd name="connsiteY52" fmla="*/ 601545 h 882655"/>
                    <a:gd name="connsiteX53" fmla="*/ 115771 w 653226"/>
                    <a:gd name="connsiteY53" fmla="*/ 588437 h 882655"/>
                    <a:gd name="connsiteX54" fmla="*/ 115771 w 653226"/>
                    <a:gd name="connsiteY54" fmla="*/ 518523 h 882655"/>
                    <a:gd name="connsiteX55" fmla="*/ 127424 w 653226"/>
                    <a:gd name="connsiteY55" fmla="*/ 515610 h 882655"/>
                    <a:gd name="connsiteX56" fmla="*/ 127424 w 653226"/>
                    <a:gd name="connsiteY56" fmla="*/ 496675 h 882655"/>
                    <a:gd name="connsiteX57" fmla="*/ 146359 w 653226"/>
                    <a:gd name="connsiteY57" fmla="*/ 482110 h 882655"/>
                    <a:gd name="connsiteX58" fmla="*/ 146359 w 653226"/>
                    <a:gd name="connsiteY58" fmla="*/ 457349 h 882655"/>
                    <a:gd name="connsiteX59" fmla="*/ 169663 w 653226"/>
                    <a:gd name="connsiteY59" fmla="*/ 431132 h 882655"/>
                    <a:gd name="connsiteX60" fmla="*/ 178402 w 653226"/>
                    <a:gd name="connsiteY60" fmla="*/ 390349 h 882655"/>
                    <a:gd name="connsiteX61" fmla="*/ 194424 w 653226"/>
                    <a:gd name="connsiteY61" fmla="*/ 387436 h 882655"/>
                    <a:gd name="connsiteX62" fmla="*/ 197337 w 653226"/>
                    <a:gd name="connsiteY62" fmla="*/ 374327 h 882655"/>
                    <a:gd name="connsiteX63" fmla="*/ 194424 w 653226"/>
                    <a:gd name="connsiteY63" fmla="*/ 359762 h 882655"/>
                    <a:gd name="connsiteX64" fmla="*/ 169663 w 653226"/>
                    <a:gd name="connsiteY64" fmla="*/ 342284 h 882655"/>
                    <a:gd name="connsiteX65" fmla="*/ 172576 w 653226"/>
                    <a:gd name="connsiteY65" fmla="*/ 329175 h 882655"/>
                    <a:gd name="connsiteX66" fmla="*/ 165293 w 653226"/>
                    <a:gd name="connsiteY66" fmla="*/ 317523 h 882655"/>
                    <a:gd name="connsiteX67" fmla="*/ 175489 w 653226"/>
                    <a:gd name="connsiteY67" fmla="*/ 295675 h 882655"/>
                    <a:gd name="connsiteX68" fmla="*/ 166750 w 653226"/>
                    <a:gd name="connsiteY68" fmla="*/ 265088 h 882655"/>
                    <a:gd name="connsiteX69" fmla="*/ 153641 w 653226"/>
                    <a:gd name="connsiteY69" fmla="*/ 250522 h 882655"/>
                    <a:gd name="connsiteX70" fmla="*/ 159467 w 653226"/>
                    <a:gd name="connsiteY70" fmla="*/ 231588 h 882655"/>
                    <a:gd name="connsiteX71" fmla="*/ 181315 w 653226"/>
                    <a:gd name="connsiteY71" fmla="*/ 246153 h 882655"/>
                    <a:gd name="connsiteX72" fmla="*/ 195881 w 653226"/>
                    <a:gd name="connsiteY72" fmla="*/ 227218 h 882655"/>
                    <a:gd name="connsiteX73" fmla="*/ 207533 w 653226"/>
                    <a:gd name="connsiteY73" fmla="*/ 196631 h 882655"/>
                    <a:gd name="connsiteX74" fmla="*/ 194424 w 653226"/>
                    <a:gd name="connsiteY74" fmla="*/ 192261 h 882655"/>
                    <a:gd name="connsiteX75" fmla="*/ 192967 w 653226"/>
                    <a:gd name="connsiteY75" fmla="*/ 180609 h 882655"/>
                    <a:gd name="connsiteX76" fmla="*/ 217728 w 653226"/>
                    <a:gd name="connsiteY76" fmla="*/ 142739 h 882655"/>
                    <a:gd name="connsiteX77" fmla="*/ 211902 w 653226"/>
                    <a:gd name="connsiteY77" fmla="*/ 136913 h 882655"/>
                    <a:gd name="connsiteX78" fmla="*/ 195881 w 653226"/>
                    <a:gd name="connsiteY78" fmla="*/ 136913 h 882655"/>
                    <a:gd name="connsiteX79" fmla="*/ 187141 w 653226"/>
                    <a:gd name="connsiteY79" fmla="*/ 119435 h 882655"/>
                    <a:gd name="connsiteX80" fmla="*/ 192967 w 653226"/>
                    <a:gd name="connsiteY80" fmla="*/ 101957 h 882655"/>
                    <a:gd name="connsiteX81" fmla="*/ 172576 w 653226"/>
                    <a:gd name="connsiteY81" fmla="*/ 87391 h 882655"/>
                    <a:gd name="connsiteX82" fmla="*/ 163837 w 653226"/>
                    <a:gd name="connsiteY82" fmla="*/ 78652 h 882655"/>
                    <a:gd name="connsiteX83" fmla="*/ 166609 w 653226"/>
                    <a:gd name="connsiteY83" fmla="*/ 60634 h 882655"/>
                    <a:gd name="connsiteX84" fmla="*/ 168206 w 653226"/>
                    <a:gd name="connsiteY84" fmla="*/ 62630 h 882655"/>
                    <a:gd name="connsiteX85" fmla="*/ 197337 w 653226"/>
                    <a:gd name="connsiteY85" fmla="*/ 46609 h 882655"/>
                    <a:gd name="connsiteX86" fmla="*/ 219185 w 653226"/>
                    <a:gd name="connsiteY86" fmla="*/ 56804 h 882655"/>
                    <a:gd name="connsiteX87" fmla="*/ 239576 w 653226"/>
                    <a:gd name="connsiteY87" fmla="*/ 32043 h 882655"/>
                    <a:gd name="connsiteX88" fmla="*/ 257055 w 653226"/>
                    <a:gd name="connsiteY88" fmla="*/ 27674 h 882655"/>
                    <a:gd name="connsiteX89" fmla="*/ 273076 w 653226"/>
                    <a:gd name="connsiteY89" fmla="*/ 1456 h 882655"/>
                    <a:gd name="connsiteX90" fmla="*/ 289098 w 653226"/>
                    <a:gd name="connsiteY90" fmla="*/ 0 h 882655"/>
                    <a:gd name="connsiteX91" fmla="*/ 325026 w 653226"/>
                    <a:gd name="connsiteY91" fmla="*/ 0 h 882655"/>
                    <a:gd name="connsiteX92" fmla="*/ 359012 w 653226"/>
                    <a:gd name="connsiteY92" fmla="*/ 26703 h 882655"/>
                    <a:gd name="connsiteX93" fmla="*/ 376004 w 653226"/>
                    <a:gd name="connsiteY93" fmla="*/ 21848 h 882655"/>
                    <a:gd name="connsiteX94" fmla="*/ 405135 w 653226"/>
                    <a:gd name="connsiteY94" fmla="*/ 38840 h 882655"/>
                    <a:gd name="connsiteX95" fmla="*/ 414845 w 653226"/>
                    <a:gd name="connsiteY95" fmla="*/ 60688 h 882655"/>
                    <a:gd name="connsiteX96" fmla="*/ 467878 w 653226"/>
                    <a:gd name="connsiteY96" fmla="*/ 54569 h 882655"/>
                    <a:gd name="connsiteX97" fmla="*/ 653226 w 653226"/>
                    <a:gd name="connsiteY97" fmla="*/ 338161 h 882655"/>
                    <a:gd name="connsiteX0" fmla="*/ 467878 w 467878"/>
                    <a:gd name="connsiteY0" fmla="*/ 432103 h 882655"/>
                    <a:gd name="connsiteX1" fmla="*/ 464610 w 467878"/>
                    <a:gd name="connsiteY1" fmla="*/ 432103 h 882655"/>
                    <a:gd name="connsiteX2" fmla="*/ 459755 w 467878"/>
                    <a:gd name="connsiteY2" fmla="*/ 453951 h 882655"/>
                    <a:gd name="connsiteX3" fmla="*/ 450045 w 467878"/>
                    <a:gd name="connsiteY3" fmla="*/ 463661 h 882655"/>
                    <a:gd name="connsiteX4" fmla="*/ 453686 w 467878"/>
                    <a:gd name="connsiteY4" fmla="*/ 472157 h 882655"/>
                    <a:gd name="connsiteX5" fmla="*/ 447617 w 467878"/>
                    <a:gd name="connsiteY5" fmla="*/ 478226 h 882655"/>
                    <a:gd name="connsiteX6" fmla="*/ 458541 w 467878"/>
                    <a:gd name="connsiteY6" fmla="*/ 484295 h 882655"/>
                    <a:gd name="connsiteX7" fmla="*/ 467037 w 467878"/>
                    <a:gd name="connsiteY7" fmla="*/ 477012 h 882655"/>
                    <a:gd name="connsiteX8" fmla="*/ 467878 w 467878"/>
                    <a:gd name="connsiteY8" fmla="*/ 478574 h 882655"/>
                    <a:gd name="connsiteX9" fmla="*/ 467878 w 467878"/>
                    <a:gd name="connsiteY9" fmla="*/ 502640 h 882655"/>
                    <a:gd name="connsiteX10" fmla="*/ 435480 w 467878"/>
                    <a:gd name="connsiteY10" fmla="*/ 514639 h 882655"/>
                    <a:gd name="connsiteX11" fmla="*/ 437201 w 467878"/>
                    <a:gd name="connsiteY11" fmla="*/ 518455 h 882655"/>
                    <a:gd name="connsiteX12" fmla="*/ 433294 w 467878"/>
                    <a:gd name="connsiteY12" fmla="*/ 517067 h 882655"/>
                    <a:gd name="connsiteX13" fmla="*/ 421642 w 467878"/>
                    <a:gd name="connsiteY13" fmla="*/ 540371 h 882655"/>
                    <a:gd name="connsiteX14" fmla="*/ 408534 w 467878"/>
                    <a:gd name="connsiteY14" fmla="*/ 570958 h 882655"/>
                    <a:gd name="connsiteX15" fmla="*/ 383773 w 467878"/>
                    <a:gd name="connsiteY15" fmla="*/ 646698 h 882655"/>
                    <a:gd name="connsiteX16" fmla="*/ 375033 w 467878"/>
                    <a:gd name="connsiteY16" fmla="*/ 703502 h 882655"/>
                    <a:gd name="connsiteX17" fmla="*/ 375033 w 467878"/>
                    <a:gd name="connsiteY17" fmla="*/ 750111 h 882655"/>
                    <a:gd name="connsiteX18" fmla="*/ 383773 w 467878"/>
                    <a:gd name="connsiteY18" fmla="*/ 792350 h 882655"/>
                    <a:gd name="connsiteX19" fmla="*/ 353185 w 467878"/>
                    <a:gd name="connsiteY19" fmla="*/ 790894 h 882655"/>
                    <a:gd name="connsiteX20" fmla="*/ 341533 w 467878"/>
                    <a:gd name="connsiteY20" fmla="*/ 801090 h 882655"/>
                    <a:gd name="connsiteX21" fmla="*/ 341533 w 467878"/>
                    <a:gd name="connsiteY21" fmla="*/ 827307 h 882655"/>
                    <a:gd name="connsiteX22" fmla="*/ 338620 w 467878"/>
                    <a:gd name="connsiteY22" fmla="*/ 865177 h 882655"/>
                    <a:gd name="connsiteX23" fmla="*/ 297837 w 467878"/>
                    <a:gd name="connsiteY23" fmla="*/ 865177 h 882655"/>
                    <a:gd name="connsiteX24" fmla="*/ 303664 w 467878"/>
                    <a:gd name="connsiteY24" fmla="*/ 882655 h 882655"/>
                    <a:gd name="connsiteX25" fmla="*/ 273076 w 467878"/>
                    <a:gd name="connsiteY25" fmla="*/ 878286 h 882655"/>
                    <a:gd name="connsiteX26" fmla="*/ 258511 w 467878"/>
                    <a:gd name="connsiteY26" fmla="*/ 878286 h 882655"/>
                    <a:gd name="connsiteX27" fmla="*/ 257055 w 467878"/>
                    <a:gd name="connsiteY27" fmla="*/ 865177 h 882655"/>
                    <a:gd name="connsiteX28" fmla="*/ 238120 w 467878"/>
                    <a:gd name="connsiteY28" fmla="*/ 856438 h 882655"/>
                    <a:gd name="connsiteX29" fmla="*/ 242489 w 467878"/>
                    <a:gd name="connsiteY29" fmla="*/ 824394 h 882655"/>
                    <a:gd name="connsiteX30" fmla="*/ 242489 w 467878"/>
                    <a:gd name="connsiteY30" fmla="*/ 812742 h 882655"/>
                    <a:gd name="connsiteX31" fmla="*/ 242489 w 467878"/>
                    <a:gd name="connsiteY31" fmla="*/ 796720 h 882655"/>
                    <a:gd name="connsiteX32" fmla="*/ 175489 w 467878"/>
                    <a:gd name="connsiteY32" fmla="*/ 780698 h 882655"/>
                    <a:gd name="connsiteX33" fmla="*/ 136163 w 467878"/>
                    <a:gd name="connsiteY33" fmla="*/ 787981 h 882655"/>
                    <a:gd name="connsiteX34" fmla="*/ 117228 w 467878"/>
                    <a:gd name="connsiteY34" fmla="*/ 780698 h 882655"/>
                    <a:gd name="connsiteX35" fmla="*/ 114315 w 467878"/>
                    <a:gd name="connsiteY35" fmla="*/ 767589 h 882655"/>
                    <a:gd name="connsiteX36" fmla="*/ 120141 w 467878"/>
                    <a:gd name="connsiteY36" fmla="*/ 753024 h 882655"/>
                    <a:gd name="connsiteX37" fmla="*/ 86641 w 467878"/>
                    <a:gd name="connsiteY37" fmla="*/ 750111 h 882655"/>
                    <a:gd name="connsiteX38" fmla="*/ 77902 w 467878"/>
                    <a:gd name="connsiteY38" fmla="*/ 732633 h 882655"/>
                    <a:gd name="connsiteX39" fmla="*/ 60423 w 467878"/>
                    <a:gd name="connsiteY39" fmla="*/ 750111 h 882655"/>
                    <a:gd name="connsiteX40" fmla="*/ 35662 w 467878"/>
                    <a:gd name="connsiteY40" fmla="*/ 751568 h 882655"/>
                    <a:gd name="connsiteX41" fmla="*/ 0 w 467878"/>
                    <a:gd name="connsiteY41" fmla="*/ 732463 h 882655"/>
                    <a:gd name="connsiteX42" fmla="*/ 7988 w 467878"/>
                    <a:gd name="connsiteY42" fmla="*/ 715154 h 882655"/>
                    <a:gd name="connsiteX43" fmla="*/ 2162 w 467878"/>
                    <a:gd name="connsiteY43" fmla="*/ 693307 h 882655"/>
                    <a:gd name="connsiteX44" fmla="*/ 6532 w 467878"/>
                    <a:gd name="connsiteY44" fmla="*/ 671459 h 882655"/>
                    <a:gd name="connsiteX45" fmla="*/ 58967 w 467878"/>
                    <a:gd name="connsiteY45" fmla="*/ 671459 h 882655"/>
                    <a:gd name="connsiteX46" fmla="*/ 66250 w 467878"/>
                    <a:gd name="connsiteY46" fmla="*/ 667089 h 882655"/>
                    <a:gd name="connsiteX47" fmla="*/ 80815 w 467878"/>
                    <a:gd name="connsiteY47" fmla="*/ 662720 h 882655"/>
                    <a:gd name="connsiteX48" fmla="*/ 83728 w 467878"/>
                    <a:gd name="connsiteY48" fmla="*/ 658350 h 882655"/>
                    <a:gd name="connsiteX49" fmla="*/ 83728 w 467878"/>
                    <a:gd name="connsiteY49" fmla="*/ 643785 h 882655"/>
                    <a:gd name="connsiteX50" fmla="*/ 91011 w 467878"/>
                    <a:gd name="connsiteY50" fmla="*/ 621937 h 882655"/>
                    <a:gd name="connsiteX51" fmla="*/ 101206 w 467878"/>
                    <a:gd name="connsiteY51" fmla="*/ 614654 h 882655"/>
                    <a:gd name="connsiteX52" fmla="*/ 102663 w 467878"/>
                    <a:gd name="connsiteY52" fmla="*/ 601545 h 882655"/>
                    <a:gd name="connsiteX53" fmla="*/ 115771 w 467878"/>
                    <a:gd name="connsiteY53" fmla="*/ 588437 h 882655"/>
                    <a:gd name="connsiteX54" fmla="*/ 115771 w 467878"/>
                    <a:gd name="connsiteY54" fmla="*/ 518523 h 882655"/>
                    <a:gd name="connsiteX55" fmla="*/ 127424 w 467878"/>
                    <a:gd name="connsiteY55" fmla="*/ 515610 h 882655"/>
                    <a:gd name="connsiteX56" fmla="*/ 127424 w 467878"/>
                    <a:gd name="connsiteY56" fmla="*/ 496675 h 882655"/>
                    <a:gd name="connsiteX57" fmla="*/ 146359 w 467878"/>
                    <a:gd name="connsiteY57" fmla="*/ 482110 h 882655"/>
                    <a:gd name="connsiteX58" fmla="*/ 146359 w 467878"/>
                    <a:gd name="connsiteY58" fmla="*/ 457349 h 882655"/>
                    <a:gd name="connsiteX59" fmla="*/ 169663 w 467878"/>
                    <a:gd name="connsiteY59" fmla="*/ 431132 h 882655"/>
                    <a:gd name="connsiteX60" fmla="*/ 178402 w 467878"/>
                    <a:gd name="connsiteY60" fmla="*/ 390349 h 882655"/>
                    <a:gd name="connsiteX61" fmla="*/ 194424 w 467878"/>
                    <a:gd name="connsiteY61" fmla="*/ 387436 h 882655"/>
                    <a:gd name="connsiteX62" fmla="*/ 197337 w 467878"/>
                    <a:gd name="connsiteY62" fmla="*/ 374327 h 882655"/>
                    <a:gd name="connsiteX63" fmla="*/ 194424 w 467878"/>
                    <a:gd name="connsiteY63" fmla="*/ 359762 h 882655"/>
                    <a:gd name="connsiteX64" fmla="*/ 169663 w 467878"/>
                    <a:gd name="connsiteY64" fmla="*/ 342284 h 882655"/>
                    <a:gd name="connsiteX65" fmla="*/ 172576 w 467878"/>
                    <a:gd name="connsiteY65" fmla="*/ 329175 h 882655"/>
                    <a:gd name="connsiteX66" fmla="*/ 165293 w 467878"/>
                    <a:gd name="connsiteY66" fmla="*/ 317523 h 882655"/>
                    <a:gd name="connsiteX67" fmla="*/ 175489 w 467878"/>
                    <a:gd name="connsiteY67" fmla="*/ 295675 h 882655"/>
                    <a:gd name="connsiteX68" fmla="*/ 166750 w 467878"/>
                    <a:gd name="connsiteY68" fmla="*/ 265088 h 882655"/>
                    <a:gd name="connsiteX69" fmla="*/ 153641 w 467878"/>
                    <a:gd name="connsiteY69" fmla="*/ 250522 h 882655"/>
                    <a:gd name="connsiteX70" fmla="*/ 159467 w 467878"/>
                    <a:gd name="connsiteY70" fmla="*/ 231588 h 882655"/>
                    <a:gd name="connsiteX71" fmla="*/ 181315 w 467878"/>
                    <a:gd name="connsiteY71" fmla="*/ 246153 h 882655"/>
                    <a:gd name="connsiteX72" fmla="*/ 195881 w 467878"/>
                    <a:gd name="connsiteY72" fmla="*/ 227218 h 882655"/>
                    <a:gd name="connsiteX73" fmla="*/ 207533 w 467878"/>
                    <a:gd name="connsiteY73" fmla="*/ 196631 h 882655"/>
                    <a:gd name="connsiteX74" fmla="*/ 194424 w 467878"/>
                    <a:gd name="connsiteY74" fmla="*/ 192261 h 882655"/>
                    <a:gd name="connsiteX75" fmla="*/ 192967 w 467878"/>
                    <a:gd name="connsiteY75" fmla="*/ 180609 h 882655"/>
                    <a:gd name="connsiteX76" fmla="*/ 217728 w 467878"/>
                    <a:gd name="connsiteY76" fmla="*/ 142739 h 882655"/>
                    <a:gd name="connsiteX77" fmla="*/ 211902 w 467878"/>
                    <a:gd name="connsiteY77" fmla="*/ 136913 h 882655"/>
                    <a:gd name="connsiteX78" fmla="*/ 195881 w 467878"/>
                    <a:gd name="connsiteY78" fmla="*/ 136913 h 882655"/>
                    <a:gd name="connsiteX79" fmla="*/ 187141 w 467878"/>
                    <a:gd name="connsiteY79" fmla="*/ 119435 h 882655"/>
                    <a:gd name="connsiteX80" fmla="*/ 192967 w 467878"/>
                    <a:gd name="connsiteY80" fmla="*/ 101957 h 882655"/>
                    <a:gd name="connsiteX81" fmla="*/ 172576 w 467878"/>
                    <a:gd name="connsiteY81" fmla="*/ 87391 h 882655"/>
                    <a:gd name="connsiteX82" fmla="*/ 163837 w 467878"/>
                    <a:gd name="connsiteY82" fmla="*/ 78652 h 882655"/>
                    <a:gd name="connsiteX83" fmla="*/ 166609 w 467878"/>
                    <a:gd name="connsiteY83" fmla="*/ 60634 h 882655"/>
                    <a:gd name="connsiteX84" fmla="*/ 168206 w 467878"/>
                    <a:gd name="connsiteY84" fmla="*/ 62630 h 882655"/>
                    <a:gd name="connsiteX85" fmla="*/ 197337 w 467878"/>
                    <a:gd name="connsiteY85" fmla="*/ 46609 h 882655"/>
                    <a:gd name="connsiteX86" fmla="*/ 219185 w 467878"/>
                    <a:gd name="connsiteY86" fmla="*/ 56804 h 882655"/>
                    <a:gd name="connsiteX87" fmla="*/ 239576 w 467878"/>
                    <a:gd name="connsiteY87" fmla="*/ 32043 h 882655"/>
                    <a:gd name="connsiteX88" fmla="*/ 257055 w 467878"/>
                    <a:gd name="connsiteY88" fmla="*/ 27674 h 882655"/>
                    <a:gd name="connsiteX89" fmla="*/ 273076 w 467878"/>
                    <a:gd name="connsiteY89" fmla="*/ 1456 h 882655"/>
                    <a:gd name="connsiteX90" fmla="*/ 289098 w 467878"/>
                    <a:gd name="connsiteY90" fmla="*/ 0 h 882655"/>
                    <a:gd name="connsiteX91" fmla="*/ 325026 w 467878"/>
                    <a:gd name="connsiteY91" fmla="*/ 0 h 882655"/>
                    <a:gd name="connsiteX92" fmla="*/ 359012 w 467878"/>
                    <a:gd name="connsiteY92" fmla="*/ 26703 h 882655"/>
                    <a:gd name="connsiteX93" fmla="*/ 376004 w 467878"/>
                    <a:gd name="connsiteY93" fmla="*/ 21848 h 882655"/>
                    <a:gd name="connsiteX94" fmla="*/ 405135 w 467878"/>
                    <a:gd name="connsiteY94" fmla="*/ 38840 h 882655"/>
                    <a:gd name="connsiteX95" fmla="*/ 414845 w 467878"/>
                    <a:gd name="connsiteY95" fmla="*/ 60688 h 882655"/>
                    <a:gd name="connsiteX96" fmla="*/ 467878 w 467878"/>
                    <a:gd name="connsiteY96" fmla="*/ 54569 h 882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</a:cxnLst>
                  <a:rect l="l" t="t" r="r" b="b"/>
                  <a:pathLst>
                    <a:path w="467878" h="882655">
                      <a:moveTo>
                        <a:pt x="467878" y="432103"/>
                      </a:moveTo>
                      <a:lnTo>
                        <a:pt x="464610" y="432103"/>
                      </a:lnTo>
                      <a:lnTo>
                        <a:pt x="459755" y="453951"/>
                      </a:lnTo>
                      <a:lnTo>
                        <a:pt x="450045" y="463661"/>
                      </a:lnTo>
                      <a:lnTo>
                        <a:pt x="453686" y="472157"/>
                      </a:lnTo>
                      <a:lnTo>
                        <a:pt x="447617" y="478226"/>
                      </a:lnTo>
                      <a:lnTo>
                        <a:pt x="458541" y="484295"/>
                      </a:lnTo>
                      <a:lnTo>
                        <a:pt x="467037" y="477012"/>
                      </a:lnTo>
                      <a:lnTo>
                        <a:pt x="467878" y="478574"/>
                      </a:lnTo>
                      <a:lnTo>
                        <a:pt x="467878" y="502640"/>
                      </a:lnTo>
                      <a:lnTo>
                        <a:pt x="435480" y="514639"/>
                      </a:lnTo>
                      <a:lnTo>
                        <a:pt x="437201" y="518455"/>
                      </a:lnTo>
                      <a:lnTo>
                        <a:pt x="433294" y="517067"/>
                      </a:lnTo>
                      <a:lnTo>
                        <a:pt x="421642" y="540371"/>
                      </a:lnTo>
                      <a:lnTo>
                        <a:pt x="408534" y="570958"/>
                      </a:lnTo>
                      <a:lnTo>
                        <a:pt x="383773" y="646698"/>
                      </a:lnTo>
                      <a:lnTo>
                        <a:pt x="375033" y="703502"/>
                      </a:lnTo>
                      <a:lnTo>
                        <a:pt x="375033" y="750111"/>
                      </a:lnTo>
                      <a:lnTo>
                        <a:pt x="383773" y="792350"/>
                      </a:lnTo>
                      <a:lnTo>
                        <a:pt x="353185" y="790894"/>
                      </a:lnTo>
                      <a:lnTo>
                        <a:pt x="341533" y="801090"/>
                      </a:lnTo>
                      <a:lnTo>
                        <a:pt x="341533" y="827307"/>
                      </a:lnTo>
                      <a:lnTo>
                        <a:pt x="338620" y="865177"/>
                      </a:lnTo>
                      <a:lnTo>
                        <a:pt x="297837" y="865177"/>
                      </a:lnTo>
                      <a:lnTo>
                        <a:pt x="303664" y="882655"/>
                      </a:lnTo>
                      <a:lnTo>
                        <a:pt x="273076" y="878286"/>
                      </a:lnTo>
                      <a:lnTo>
                        <a:pt x="258511" y="878286"/>
                      </a:lnTo>
                      <a:lnTo>
                        <a:pt x="257055" y="865177"/>
                      </a:lnTo>
                      <a:lnTo>
                        <a:pt x="238120" y="856438"/>
                      </a:lnTo>
                      <a:lnTo>
                        <a:pt x="242489" y="824394"/>
                      </a:lnTo>
                      <a:lnTo>
                        <a:pt x="242489" y="812742"/>
                      </a:lnTo>
                      <a:lnTo>
                        <a:pt x="242489" y="796720"/>
                      </a:lnTo>
                      <a:lnTo>
                        <a:pt x="175489" y="780698"/>
                      </a:lnTo>
                      <a:lnTo>
                        <a:pt x="136163" y="787981"/>
                      </a:lnTo>
                      <a:lnTo>
                        <a:pt x="117228" y="780698"/>
                      </a:lnTo>
                      <a:lnTo>
                        <a:pt x="114315" y="767589"/>
                      </a:lnTo>
                      <a:lnTo>
                        <a:pt x="120141" y="753024"/>
                      </a:lnTo>
                      <a:lnTo>
                        <a:pt x="86641" y="750111"/>
                      </a:lnTo>
                      <a:lnTo>
                        <a:pt x="77902" y="732633"/>
                      </a:lnTo>
                      <a:lnTo>
                        <a:pt x="60423" y="750111"/>
                      </a:lnTo>
                      <a:lnTo>
                        <a:pt x="35662" y="751568"/>
                      </a:lnTo>
                      <a:lnTo>
                        <a:pt x="0" y="732463"/>
                      </a:lnTo>
                      <a:lnTo>
                        <a:pt x="7988" y="715154"/>
                      </a:lnTo>
                      <a:lnTo>
                        <a:pt x="2162" y="693307"/>
                      </a:lnTo>
                      <a:lnTo>
                        <a:pt x="6532" y="671459"/>
                      </a:lnTo>
                      <a:lnTo>
                        <a:pt x="58967" y="671459"/>
                      </a:lnTo>
                      <a:lnTo>
                        <a:pt x="66250" y="667089"/>
                      </a:lnTo>
                      <a:lnTo>
                        <a:pt x="80815" y="662720"/>
                      </a:lnTo>
                      <a:lnTo>
                        <a:pt x="83728" y="658350"/>
                      </a:lnTo>
                      <a:lnTo>
                        <a:pt x="83728" y="643785"/>
                      </a:lnTo>
                      <a:lnTo>
                        <a:pt x="91011" y="621937"/>
                      </a:lnTo>
                      <a:lnTo>
                        <a:pt x="101206" y="614654"/>
                      </a:lnTo>
                      <a:lnTo>
                        <a:pt x="102663" y="601545"/>
                      </a:lnTo>
                      <a:lnTo>
                        <a:pt x="115771" y="588437"/>
                      </a:lnTo>
                      <a:lnTo>
                        <a:pt x="115771" y="518523"/>
                      </a:lnTo>
                      <a:lnTo>
                        <a:pt x="127424" y="515610"/>
                      </a:lnTo>
                      <a:lnTo>
                        <a:pt x="127424" y="496675"/>
                      </a:lnTo>
                      <a:lnTo>
                        <a:pt x="146359" y="482110"/>
                      </a:lnTo>
                      <a:lnTo>
                        <a:pt x="146359" y="457349"/>
                      </a:lnTo>
                      <a:lnTo>
                        <a:pt x="169663" y="431132"/>
                      </a:lnTo>
                      <a:lnTo>
                        <a:pt x="178402" y="390349"/>
                      </a:lnTo>
                      <a:lnTo>
                        <a:pt x="194424" y="387436"/>
                      </a:lnTo>
                      <a:lnTo>
                        <a:pt x="197337" y="374327"/>
                      </a:lnTo>
                      <a:lnTo>
                        <a:pt x="194424" y="359762"/>
                      </a:lnTo>
                      <a:lnTo>
                        <a:pt x="169663" y="342284"/>
                      </a:lnTo>
                      <a:lnTo>
                        <a:pt x="172576" y="329175"/>
                      </a:lnTo>
                      <a:lnTo>
                        <a:pt x="165293" y="317523"/>
                      </a:lnTo>
                      <a:lnTo>
                        <a:pt x="175489" y="295675"/>
                      </a:lnTo>
                      <a:lnTo>
                        <a:pt x="166750" y="265088"/>
                      </a:lnTo>
                      <a:lnTo>
                        <a:pt x="153641" y="250522"/>
                      </a:lnTo>
                      <a:lnTo>
                        <a:pt x="159467" y="231588"/>
                      </a:lnTo>
                      <a:lnTo>
                        <a:pt x="181315" y="246153"/>
                      </a:lnTo>
                      <a:lnTo>
                        <a:pt x="195881" y="227218"/>
                      </a:lnTo>
                      <a:lnTo>
                        <a:pt x="207533" y="196631"/>
                      </a:lnTo>
                      <a:lnTo>
                        <a:pt x="194424" y="192261"/>
                      </a:lnTo>
                      <a:lnTo>
                        <a:pt x="192967" y="180609"/>
                      </a:lnTo>
                      <a:lnTo>
                        <a:pt x="217728" y="142739"/>
                      </a:lnTo>
                      <a:lnTo>
                        <a:pt x="211902" y="136913"/>
                      </a:lnTo>
                      <a:lnTo>
                        <a:pt x="195881" y="136913"/>
                      </a:lnTo>
                      <a:lnTo>
                        <a:pt x="187141" y="119435"/>
                      </a:lnTo>
                      <a:lnTo>
                        <a:pt x="192967" y="101957"/>
                      </a:lnTo>
                      <a:lnTo>
                        <a:pt x="172576" y="87391"/>
                      </a:lnTo>
                      <a:lnTo>
                        <a:pt x="163837" y="78652"/>
                      </a:lnTo>
                      <a:lnTo>
                        <a:pt x="166609" y="60634"/>
                      </a:lnTo>
                      <a:lnTo>
                        <a:pt x="168206" y="62630"/>
                      </a:lnTo>
                      <a:lnTo>
                        <a:pt x="197337" y="46609"/>
                      </a:lnTo>
                      <a:lnTo>
                        <a:pt x="219185" y="56804"/>
                      </a:lnTo>
                      <a:lnTo>
                        <a:pt x="239576" y="32043"/>
                      </a:lnTo>
                      <a:lnTo>
                        <a:pt x="257055" y="27674"/>
                      </a:lnTo>
                      <a:lnTo>
                        <a:pt x="273076" y="1456"/>
                      </a:lnTo>
                      <a:lnTo>
                        <a:pt x="289098" y="0"/>
                      </a:lnTo>
                      <a:lnTo>
                        <a:pt x="325026" y="0"/>
                      </a:lnTo>
                      <a:lnTo>
                        <a:pt x="359012" y="26703"/>
                      </a:lnTo>
                      <a:lnTo>
                        <a:pt x="376004" y="21848"/>
                      </a:lnTo>
                      <a:lnTo>
                        <a:pt x="405135" y="38840"/>
                      </a:lnTo>
                      <a:lnTo>
                        <a:pt x="414845" y="60688"/>
                      </a:lnTo>
                      <a:lnTo>
                        <a:pt x="467878" y="54569"/>
                      </a:ln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391840E-28B2-8D4C-0CF3-047D0BBCA162}"/>
                    </a:ext>
                  </a:extLst>
                </p:cNvPr>
                <p:cNvSpPr/>
                <p:nvPr/>
              </p:nvSpPr>
              <p:spPr>
                <a:xfrm>
                  <a:off x="2564128" y="2665442"/>
                  <a:ext cx="653980" cy="714520"/>
                </a:xfrm>
                <a:custGeom>
                  <a:avLst/>
                  <a:gdLst>
                    <a:gd name="connsiteX0" fmla="*/ 531389 w 653980"/>
                    <a:gd name="connsiteY0" fmla="*/ 0 h 714520"/>
                    <a:gd name="connsiteX1" fmla="*/ 552023 w 653980"/>
                    <a:gd name="connsiteY1" fmla="*/ 30344 h 714520"/>
                    <a:gd name="connsiteX2" fmla="*/ 575085 w 653980"/>
                    <a:gd name="connsiteY2" fmla="*/ 33986 h 714520"/>
                    <a:gd name="connsiteX3" fmla="*/ 596933 w 653980"/>
                    <a:gd name="connsiteY3" fmla="*/ 42482 h 714520"/>
                    <a:gd name="connsiteX4" fmla="*/ 607857 w 653980"/>
                    <a:gd name="connsiteY4" fmla="*/ 53406 h 714520"/>
                    <a:gd name="connsiteX5" fmla="*/ 623635 w 653980"/>
                    <a:gd name="connsiteY5" fmla="*/ 47337 h 714520"/>
                    <a:gd name="connsiteX6" fmla="*/ 643056 w 653980"/>
                    <a:gd name="connsiteY6" fmla="*/ 57047 h 714520"/>
                    <a:gd name="connsiteX7" fmla="*/ 644119 w 653980"/>
                    <a:gd name="connsiteY7" fmla="*/ 54465 h 714520"/>
                    <a:gd name="connsiteX8" fmla="*/ 653980 w 653980"/>
                    <a:gd name="connsiteY8" fmla="*/ 71370 h 714520"/>
                    <a:gd name="connsiteX9" fmla="*/ 653980 w 653980"/>
                    <a:gd name="connsiteY9" fmla="*/ 84479 h 714520"/>
                    <a:gd name="connsiteX10" fmla="*/ 637958 w 653980"/>
                    <a:gd name="connsiteY10" fmla="*/ 90305 h 714520"/>
                    <a:gd name="connsiteX11" fmla="*/ 611741 w 653980"/>
                    <a:gd name="connsiteY11" fmla="*/ 141283 h 714520"/>
                    <a:gd name="connsiteX12" fmla="*/ 610284 w 653980"/>
                    <a:gd name="connsiteY12" fmla="*/ 168957 h 714520"/>
                    <a:gd name="connsiteX13" fmla="*/ 601545 w 653980"/>
                    <a:gd name="connsiteY13" fmla="*/ 180609 h 714520"/>
                    <a:gd name="connsiteX14" fmla="*/ 603002 w 653980"/>
                    <a:gd name="connsiteY14" fmla="*/ 206827 h 714520"/>
                    <a:gd name="connsiteX15" fmla="*/ 588436 w 653980"/>
                    <a:gd name="connsiteY15" fmla="*/ 228675 h 714520"/>
                    <a:gd name="connsiteX16" fmla="*/ 579697 w 653980"/>
                    <a:gd name="connsiteY16" fmla="*/ 241783 h 714520"/>
                    <a:gd name="connsiteX17" fmla="*/ 553480 w 653980"/>
                    <a:gd name="connsiteY17" fmla="*/ 307327 h 714520"/>
                    <a:gd name="connsiteX18" fmla="*/ 553480 w 653980"/>
                    <a:gd name="connsiteY18" fmla="*/ 324805 h 714520"/>
                    <a:gd name="connsiteX19" fmla="*/ 544741 w 653980"/>
                    <a:gd name="connsiteY19" fmla="*/ 337914 h 714520"/>
                    <a:gd name="connsiteX20" fmla="*/ 543284 w 653980"/>
                    <a:gd name="connsiteY20" fmla="*/ 351023 h 714520"/>
                    <a:gd name="connsiteX21" fmla="*/ 544741 w 653980"/>
                    <a:gd name="connsiteY21" fmla="*/ 369958 h 714520"/>
                    <a:gd name="connsiteX22" fmla="*/ 560762 w 653980"/>
                    <a:gd name="connsiteY22" fmla="*/ 399088 h 714520"/>
                    <a:gd name="connsiteX23" fmla="*/ 553480 w 653980"/>
                    <a:gd name="connsiteY23" fmla="*/ 419479 h 714520"/>
                    <a:gd name="connsiteX24" fmla="*/ 538915 w 653980"/>
                    <a:gd name="connsiteY24" fmla="*/ 435501 h 714520"/>
                    <a:gd name="connsiteX25" fmla="*/ 534545 w 653980"/>
                    <a:gd name="connsiteY25" fmla="*/ 450066 h 714520"/>
                    <a:gd name="connsiteX26" fmla="*/ 530175 w 653980"/>
                    <a:gd name="connsiteY26" fmla="*/ 463175 h 714520"/>
                    <a:gd name="connsiteX27" fmla="*/ 514154 w 653980"/>
                    <a:gd name="connsiteY27" fmla="*/ 466088 h 714520"/>
                    <a:gd name="connsiteX28" fmla="*/ 512697 w 653980"/>
                    <a:gd name="connsiteY28" fmla="*/ 487936 h 714520"/>
                    <a:gd name="connsiteX29" fmla="*/ 518523 w 653980"/>
                    <a:gd name="connsiteY29" fmla="*/ 549110 h 714520"/>
                    <a:gd name="connsiteX30" fmla="*/ 543284 w 653980"/>
                    <a:gd name="connsiteY30" fmla="*/ 620480 h 714520"/>
                    <a:gd name="connsiteX31" fmla="*/ 579697 w 653980"/>
                    <a:gd name="connsiteY31" fmla="*/ 704958 h 714520"/>
                    <a:gd name="connsiteX32" fmla="*/ 594040 w 653980"/>
                    <a:gd name="connsiteY32" fmla="*/ 714520 h 714520"/>
                    <a:gd name="connsiteX33" fmla="*/ 146023 w 653980"/>
                    <a:gd name="connsiteY33" fmla="*/ 714520 h 714520"/>
                    <a:gd name="connsiteX34" fmla="*/ 145653 w 653980"/>
                    <a:gd name="connsiteY34" fmla="*/ 709328 h 714520"/>
                    <a:gd name="connsiteX35" fmla="*/ 123805 w 653980"/>
                    <a:gd name="connsiteY35" fmla="*/ 703502 h 714520"/>
                    <a:gd name="connsiteX36" fmla="*/ 112153 w 653980"/>
                    <a:gd name="connsiteY36" fmla="*/ 671458 h 714520"/>
                    <a:gd name="connsiteX37" fmla="*/ 94674 w 653980"/>
                    <a:gd name="connsiteY37" fmla="*/ 659806 h 714520"/>
                    <a:gd name="connsiteX38" fmla="*/ 80109 w 653980"/>
                    <a:gd name="connsiteY38" fmla="*/ 642328 h 714520"/>
                    <a:gd name="connsiteX39" fmla="*/ 67000 w 653980"/>
                    <a:gd name="connsiteY39" fmla="*/ 613197 h 714520"/>
                    <a:gd name="connsiteX40" fmla="*/ 55348 w 653980"/>
                    <a:gd name="connsiteY40" fmla="*/ 616110 h 714520"/>
                    <a:gd name="connsiteX41" fmla="*/ 55348 w 653980"/>
                    <a:gd name="connsiteY41" fmla="*/ 627762 h 714520"/>
                    <a:gd name="connsiteX42" fmla="*/ 26218 w 653980"/>
                    <a:gd name="connsiteY42" fmla="*/ 619023 h 714520"/>
                    <a:gd name="connsiteX43" fmla="*/ 26218 w 653980"/>
                    <a:gd name="connsiteY43" fmla="*/ 604458 h 714520"/>
                    <a:gd name="connsiteX44" fmla="*/ 13109 w 653980"/>
                    <a:gd name="connsiteY44" fmla="*/ 578241 h 714520"/>
                    <a:gd name="connsiteX45" fmla="*/ 0 w 653980"/>
                    <a:gd name="connsiteY45" fmla="*/ 543284 h 714520"/>
                    <a:gd name="connsiteX46" fmla="*/ 16022 w 653980"/>
                    <a:gd name="connsiteY46" fmla="*/ 536001 h 714520"/>
                    <a:gd name="connsiteX47" fmla="*/ 32044 w 653980"/>
                    <a:gd name="connsiteY47" fmla="*/ 536001 h 714520"/>
                    <a:gd name="connsiteX48" fmla="*/ 84479 w 653980"/>
                    <a:gd name="connsiteY48" fmla="*/ 508327 h 714520"/>
                    <a:gd name="connsiteX49" fmla="*/ 93218 w 653980"/>
                    <a:gd name="connsiteY49" fmla="*/ 464632 h 714520"/>
                    <a:gd name="connsiteX50" fmla="*/ 112153 w 653980"/>
                    <a:gd name="connsiteY50" fmla="*/ 454436 h 714520"/>
                    <a:gd name="connsiteX51" fmla="*/ 125261 w 653980"/>
                    <a:gd name="connsiteY51" fmla="*/ 464632 h 714520"/>
                    <a:gd name="connsiteX52" fmla="*/ 134000 w 653980"/>
                    <a:gd name="connsiteY52" fmla="*/ 464632 h 714520"/>
                    <a:gd name="connsiteX53" fmla="*/ 134000 w 653980"/>
                    <a:gd name="connsiteY53" fmla="*/ 439871 h 714520"/>
                    <a:gd name="connsiteX54" fmla="*/ 166044 w 653980"/>
                    <a:gd name="connsiteY54" fmla="*/ 426762 h 714520"/>
                    <a:gd name="connsiteX55" fmla="*/ 166044 w 653980"/>
                    <a:gd name="connsiteY55" fmla="*/ 413653 h 714520"/>
                    <a:gd name="connsiteX56" fmla="*/ 174783 w 653980"/>
                    <a:gd name="connsiteY56" fmla="*/ 419479 h 714520"/>
                    <a:gd name="connsiteX57" fmla="*/ 214109 w 653980"/>
                    <a:gd name="connsiteY57" fmla="*/ 412197 h 714520"/>
                    <a:gd name="connsiteX58" fmla="*/ 225762 w 653980"/>
                    <a:gd name="connsiteY58" fmla="*/ 403458 h 714520"/>
                    <a:gd name="connsiteX59" fmla="*/ 225762 w 653980"/>
                    <a:gd name="connsiteY59" fmla="*/ 391805 h 714520"/>
                    <a:gd name="connsiteX60" fmla="*/ 253436 w 653980"/>
                    <a:gd name="connsiteY60" fmla="*/ 394718 h 714520"/>
                    <a:gd name="connsiteX61" fmla="*/ 257805 w 653980"/>
                    <a:gd name="connsiteY61" fmla="*/ 384523 h 714520"/>
                    <a:gd name="connsiteX62" fmla="*/ 266544 w 653980"/>
                    <a:gd name="connsiteY62" fmla="*/ 384523 h 714520"/>
                    <a:gd name="connsiteX63" fmla="*/ 278196 w 653980"/>
                    <a:gd name="connsiteY63" fmla="*/ 396175 h 714520"/>
                    <a:gd name="connsiteX64" fmla="*/ 295675 w 653980"/>
                    <a:gd name="connsiteY64" fmla="*/ 393262 h 714520"/>
                    <a:gd name="connsiteX65" fmla="*/ 304414 w 653980"/>
                    <a:gd name="connsiteY65" fmla="*/ 378697 h 714520"/>
                    <a:gd name="connsiteX66" fmla="*/ 305870 w 653980"/>
                    <a:gd name="connsiteY66" fmla="*/ 349566 h 714520"/>
                    <a:gd name="connsiteX67" fmla="*/ 333544 w 653980"/>
                    <a:gd name="connsiteY67" fmla="*/ 310240 h 714520"/>
                    <a:gd name="connsiteX68" fmla="*/ 326262 w 653980"/>
                    <a:gd name="connsiteY68" fmla="*/ 292762 h 714520"/>
                    <a:gd name="connsiteX69" fmla="*/ 329175 w 653980"/>
                    <a:gd name="connsiteY69" fmla="*/ 241783 h 714520"/>
                    <a:gd name="connsiteX70" fmla="*/ 323349 w 653980"/>
                    <a:gd name="connsiteY70" fmla="*/ 206827 h 714520"/>
                    <a:gd name="connsiteX71" fmla="*/ 316066 w 653980"/>
                    <a:gd name="connsiteY71" fmla="*/ 186435 h 714520"/>
                    <a:gd name="connsiteX72" fmla="*/ 323349 w 653980"/>
                    <a:gd name="connsiteY72" fmla="*/ 174783 h 714520"/>
                    <a:gd name="connsiteX73" fmla="*/ 359762 w 653980"/>
                    <a:gd name="connsiteY73" fmla="*/ 170414 h 714520"/>
                    <a:gd name="connsiteX74" fmla="*/ 337914 w 653980"/>
                    <a:gd name="connsiteY74" fmla="*/ 134000 h 714520"/>
                    <a:gd name="connsiteX75" fmla="*/ 339371 w 653980"/>
                    <a:gd name="connsiteY75" fmla="*/ 117979 h 714520"/>
                    <a:gd name="connsiteX76" fmla="*/ 343740 w 653980"/>
                    <a:gd name="connsiteY76" fmla="*/ 112153 h 714520"/>
                    <a:gd name="connsiteX77" fmla="*/ 345197 w 653980"/>
                    <a:gd name="connsiteY77" fmla="*/ 84479 h 714520"/>
                    <a:gd name="connsiteX78" fmla="*/ 335001 w 653980"/>
                    <a:gd name="connsiteY78" fmla="*/ 64087 h 714520"/>
                    <a:gd name="connsiteX79" fmla="*/ 332088 w 653980"/>
                    <a:gd name="connsiteY79" fmla="*/ 14565 h 714520"/>
                    <a:gd name="connsiteX80" fmla="*/ 336859 w 653980"/>
                    <a:gd name="connsiteY80" fmla="*/ 8077 h 714520"/>
                    <a:gd name="connsiteX81" fmla="*/ 337185 w 653980"/>
                    <a:gd name="connsiteY81" fmla="*/ 8497 h 714520"/>
                    <a:gd name="connsiteX82" fmla="*/ 348110 w 653980"/>
                    <a:gd name="connsiteY82" fmla="*/ 10924 h 714520"/>
                    <a:gd name="connsiteX83" fmla="*/ 367530 w 653980"/>
                    <a:gd name="connsiteY83" fmla="*/ 15779 h 714520"/>
                    <a:gd name="connsiteX84" fmla="*/ 376026 w 653980"/>
                    <a:gd name="connsiteY84" fmla="*/ 36413 h 714520"/>
                    <a:gd name="connsiteX85" fmla="*/ 397875 w 653980"/>
                    <a:gd name="connsiteY85" fmla="*/ 46123 h 714520"/>
                    <a:gd name="connsiteX86" fmla="*/ 403943 w 653980"/>
                    <a:gd name="connsiteY86" fmla="*/ 75254 h 714520"/>
                    <a:gd name="connsiteX87" fmla="*/ 430646 w 653980"/>
                    <a:gd name="connsiteY87" fmla="*/ 82537 h 714520"/>
                    <a:gd name="connsiteX88" fmla="*/ 445211 w 653980"/>
                    <a:gd name="connsiteY88" fmla="*/ 92247 h 714520"/>
                    <a:gd name="connsiteX89" fmla="*/ 459777 w 653980"/>
                    <a:gd name="connsiteY89" fmla="*/ 110453 h 714520"/>
                    <a:gd name="connsiteX90" fmla="*/ 470701 w 653980"/>
                    <a:gd name="connsiteY90" fmla="*/ 93460 h 714520"/>
                    <a:gd name="connsiteX91" fmla="*/ 482838 w 653980"/>
                    <a:gd name="connsiteY91" fmla="*/ 84964 h 714520"/>
                    <a:gd name="connsiteX92" fmla="*/ 494976 w 653980"/>
                    <a:gd name="connsiteY92" fmla="*/ 66758 h 714520"/>
                    <a:gd name="connsiteX93" fmla="*/ 499831 w 653980"/>
                    <a:gd name="connsiteY93" fmla="*/ 63116 h 714520"/>
                    <a:gd name="connsiteX94" fmla="*/ 531389 w 653980"/>
                    <a:gd name="connsiteY94" fmla="*/ 44910 h 714520"/>
                    <a:gd name="connsiteX95" fmla="*/ 518038 w 653980"/>
                    <a:gd name="connsiteY95" fmla="*/ 19420 h 714520"/>
                    <a:gd name="connsiteX96" fmla="*/ 518038 w 653980"/>
                    <a:gd name="connsiteY96" fmla="*/ 1214 h 714520"/>
                    <a:gd name="connsiteX0" fmla="*/ 531389 w 653980"/>
                    <a:gd name="connsiteY0" fmla="*/ 0 h 757208"/>
                    <a:gd name="connsiteX1" fmla="*/ 552023 w 653980"/>
                    <a:gd name="connsiteY1" fmla="*/ 30344 h 757208"/>
                    <a:gd name="connsiteX2" fmla="*/ 575085 w 653980"/>
                    <a:gd name="connsiteY2" fmla="*/ 33986 h 757208"/>
                    <a:gd name="connsiteX3" fmla="*/ 596933 w 653980"/>
                    <a:gd name="connsiteY3" fmla="*/ 42482 h 757208"/>
                    <a:gd name="connsiteX4" fmla="*/ 607857 w 653980"/>
                    <a:gd name="connsiteY4" fmla="*/ 53406 h 757208"/>
                    <a:gd name="connsiteX5" fmla="*/ 623635 w 653980"/>
                    <a:gd name="connsiteY5" fmla="*/ 47337 h 757208"/>
                    <a:gd name="connsiteX6" fmla="*/ 643056 w 653980"/>
                    <a:gd name="connsiteY6" fmla="*/ 57047 h 757208"/>
                    <a:gd name="connsiteX7" fmla="*/ 644119 w 653980"/>
                    <a:gd name="connsiteY7" fmla="*/ 54465 h 757208"/>
                    <a:gd name="connsiteX8" fmla="*/ 653980 w 653980"/>
                    <a:gd name="connsiteY8" fmla="*/ 71370 h 757208"/>
                    <a:gd name="connsiteX9" fmla="*/ 653980 w 653980"/>
                    <a:gd name="connsiteY9" fmla="*/ 84479 h 757208"/>
                    <a:gd name="connsiteX10" fmla="*/ 637958 w 653980"/>
                    <a:gd name="connsiteY10" fmla="*/ 90305 h 757208"/>
                    <a:gd name="connsiteX11" fmla="*/ 611741 w 653980"/>
                    <a:gd name="connsiteY11" fmla="*/ 141283 h 757208"/>
                    <a:gd name="connsiteX12" fmla="*/ 610284 w 653980"/>
                    <a:gd name="connsiteY12" fmla="*/ 168957 h 757208"/>
                    <a:gd name="connsiteX13" fmla="*/ 601545 w 653980"/>
                    <a:gd name="connsiteY13" fmla="*/ 180609 h 757208"/>
                    <a:gd name="connsiteX14" fmla="*/ 603002 w 653980"/>
                    <a:gd name="connsiteY14" fmla="*/ 206827 h 757208"/>
                    <a:gd name="connsiteX15" fmla="*/ 588436 w 653980"/>
                    <a:gd name="connsiteY15" fmla="*/ 228675 h 757208"/>
                    <a:gd name="connsiteX16" fmla="*/ 579697 w 653980"/>
                    <a:gd name="connsiteY16" fmla="*/ 241783 h 757208"/>
                    <a:gd name="connsiteX17" fmla="*/ 553480 w 653980"/>
                    <a:gd name="connsiteY17" fmla="*/ 307327 h 757208"/>
                    <a:gd name="connsiteX18" fmla="*/ 553480 w 653980"/>
                    <a:gd name="connsiteY18" fmla="*/ 324805 h 757208"/>
                    <a:gd name="connsiteX19" fmla="*/ 544741 w 653980"/>
                    <a:gd name="connsiteY19" fmla="*/ 337914 h 757208"/>
                    <a:gd name="connsiteX20" fmla="*/ 543284 w 653980"/>
                    <a:gd name="connsiteY20" fmla="*/ 351023 h 757208"/>
                    <a:gd name="connsiteX21" fmla="*/ 544741 w 653980"/>
                    <a:gd name="connsiteY21" fmla="*/ 369958 h 757208"/>
                    <a:gd name="connsiteX22" fmla="*/ 560762 w 653980"/>
                    <a:gd name="connsiteY22" fmla="*/ 399088 h 757208"/>
                    <a:gd name="connsiteX23" fmla="*/ 553480 w 653980"/>
                    <a:gd name="connsiteY23" fmla="*/ 419479 h 757208"/>
                    <a:gd name="connsiteX24" fmla="*/ 538915 w 653980"/>
                    <a:gd name="connsiteY24" fmla="*/ 435501 h 757208"/>
                    <a:gd name="connsiteX25" fmla="*/ 534545 w 653980"/>
                    <a:gd name="connsiteY25" fmla="*/ 450066 h 757208"/>
                    <a:gd name="connsiteX26" fmla="*/ 530175 w 653980"/>
                    <a:gd name="connsiteY26" fmla="*/ 463175 h 757208"/>
                    <a:gd name="connsiteX27" fmla="*/ 514154 w 653980"/>
                    <a:gd name="connsiteY27" fmla="*/ 466088 h 757208"/>
                    <a:gd name="connsiteX28" fmla="*/ 512697 w 653980"/>
                    <a:gd name="connsiteY28" fmla="*/ 487936 h 757208"/>
                    <a:gd name="connsiteX29" fmla="*/ 518523 w 653980"/>
                    <a:gd name="connsiteY29" fmla="*/ 549110 h 757208"/>
                    <a:gd name="connsiteX30" fmla="*/ 543284 w 653980"/>
                    <a:gd name="connsiteY30" fmla="*/ 620480 h 757208"/>
                    <a:gd name="connsiteX31" fmla="*/ 579697 w 653980"/>
                    <a:gd name="connsiteY31" fmla="*/ 704958 h 757208"/>
                    <a:gd name="connsiteX32" fmla="*/ 594040 w 653980"/>
                    <a:gd name="connsiteY32" fmla="*/ 714520 h 757208"/>
                    <a:gd name="connsiteX33" fmla="*/ 356872 w 653980"/>
                    <a:gd name="connsiteY33" fmla="*/ 757208 h 757208"/>
                    <a:gd name="connsiteX34" fmla="*/ 146023 w 653980"/>
                    <a:gd name="connsiteY34" fmla="*/ 714520 h 757208"/>
                    <a:gd name="connsiteX35" fmla="*/ 145653 w 653980"/>
                    <a:gd name="connsiteY35" fmla="*/ 709328 h 757208"/>
                    <a:gd name="connsiteX36" fmla="*/ 123805 w 653980"/>
                    <a:gd name="connsiteY36" fmla="*/ 703502 h 757208"/>
                    <a:gd name="connsiteX37" fmla="*/ 112153 w 653980"/>
                    <a:gd name="connsiteY37" fmla="*/ 671458 h 757208"/>
                    <a:gd name="connsiteX38" fmla="*/ 94674 w 653980"/>
                    <a:gd name="connsiteY38" fmla="*/ 659806 h 757208"/>
                    <a:gd name="connsiteX39" fmla="*/ 80109 w 653980"/>
                    <a:gd name="connsiteY39" fmla="*/ 642328 h 757208"/>
                    <a:gd name="connsiteX40" fmla="*/ 67000 w 653980"/>
                    <a:gd name="connsiteY40" fmla="*/ 613197 h 757208"/>
                    <a:gd name="connsiteX41" fmla="*/ 55348 w 653980"/>
                    <a:gd name="connsiteY41" fmla="*/ 616110 h 757208"/>
                    <a:gd name="connsiteX42" fmla="*/ 55348 w 653980"/>
                    <a:gd name="connsiteY42" fmla="*/ 627762 h 757208"/>
                    <a:gd name="connsiteX43" fmla="*/ 26218 w 653980"/>
                    <a:gd name="connsiteY43" fmla="*/ 619023 h 757208"/>
                    <a:gd name="connsiteX44" fmla="*/ 26218 w 653980"/>
                    <a:gd name="connsiteY44" fmla="*/ 604458 h 757208"/>
                    <a:gd name="connsiteX45" fmla="*/ 13109 w 653980"/>
                    <a:gd name="connsiteY45" fmla="*/ 578241 h 757208"/>
                    <a:gd name="connsiteX46" fmla="*/ 0 w 653980"/>
                    <a:gd name="connsiteY46" fmla="*/ 543284 h 757208"/>
                    <a:gd name="connsiteX47" fmla="*/ 16022 w 653980"/>
                    <a:gd name="connsiteY47" fmla="*/ 536001 h 757208"/>
                    <a:gd name="connsiteX48" fmla="*/ 32044 w 653980"/>
                    <a:gd name="connsiteY48" fmla="*/ 536001 h 757208"/>
                    <a:gd name="connsiteX49" fmla="*/ 84479 w 653980"/>
                    <a:gd name="connsiteY49" fmla="*/ 508327 h 757208"/>
                    <a:gd name="connsiteX50" fmla="*/ 93218 w 653980"/>
                    <a:gd name="connsiteY50" fmla="*/ 464632 h 757208"/>
                    <a:gd name="connsiteX51" fmla="*/ 112153 w 653980"/>
                    <a:gd name="connsiteY51" fmla="*/ 454436 h 757208"/>
                    <a:gd name="connsiteX52" fmla="*/ 125261 w 653980"/>
                    <a:gd name="connsiteY52" fmla="*/ 464632 h 757208"/>
                    <a:gd name="connsiteX53" fmla="*/ 134000 w 653980"/>
                    <a:gd name="connsiteY53" fmla="*/ 464632 h 757208"/>
                    <a:gd name="connsiteX54" fmla="*/ 134000 w 653980"/>
                    <a:gd name="connsiteY54" fmla="*/ 439871 h 757208"/>
                    <a:gd name="connsiteX55" fmla="*/ 166044 w 653980"/>
                    <a:gd name="connsiteY55" fmla="*/ 426762 h 757208"/>
                    <a:gd name="connsiteX56" fmla="*/ 166044 w 653980"/>
                    <a:gd name="connsiteY56" fmla="*/ 413653 h 757208"/>
                    <a:gd name="connsiteX57" fmla="*/ 174783 w 653980"/>
                    <a:gd name="connsiteY57" fmla="*/ 419479 h 757208"/>
                    <a:gd name="connsiteX58" fmla="*/ 214109 w 653980"/>
                    <a:gd name="connsiteY58" fmla="*/ 412197 h 757208"/>
                    <a:gd name="connsiteX59" fmla="*/ 225762 w 653980"/>
                    <a:gd name="connsiteY59" fmla="*/ 403458 h 757208"/>
                    <a:gd name="connsiteX60" fmla="*/ 225762 w 653980"/>
                    <a:gd name="connsiteY60" fmla="*/ 391805 h 757208"/>
                    <a:gd name="connsiteX61" fmla="*/ 253436 w 653980"/>
                    <a:gd name="connsiteY61" fmla="*/ 394718 h 757208"/>
                    <a:gd name="connsiteX62" fmla="*/ 257805 w 653980"/>
                    <a:gd name="connsiteY62" fmla="*/ 384523 h 757208"/>
                    <a:gd name="connsiteX63" fmla="*/ 266544 w 653980"/>
                    <a:gd name="connsiteY63" fmla="*/ 384523 h 757208"/>
                    <a:gd name="connsiteX64" fmla="*/ 278196 w 653980"/>
                    <a:gd name="connsiteY64" fmla="*/ 396175 h 757208"/>
                    <a:gd name="connsiteX65" fmla="*/ 295675 w 653980"/>
                    <a:gd name="connsiteY65" fmla="*/ 393262 h 757208"/>
                    <a:gd name="connsiteX66" fmla="*/ 304414 w 653980"/>
                    <a:gd name="connsiteY66" fmla="*/ 378697 h 757208"/>
                    <a:gd name="connsiteX67" fmla="*/ 305870 w 653980"/>
                    <a:gd name="connsiteY67" fmla="*/ 349566 h 757208"/>
                    <a:gd name="connsiteX68" fmla="*/ 333544 w 653980"/>
                    <a:gd name="connsiteY68" fmla="*/ 310240 h 757208"/>
                    <a:gd name="connsiteX69" fmla="*/ 326262 w 653980"/>
                    <a:gd name="connsiteY69" fmla="*/ 292762 h 757208"/>
                    <a:gd name="connsiteX70" fmla="*/ 329175 w 653980"/>
                    <a:gd name="connsiteY70" fmla="*/ 241783 h 757208"/>
                    <a:gd name="connsiteX71" fmla="*/ 323349 w 653980"/>
                    <a:gd name="connsiteY71" fmla="*/ 206827 h 757208"/>
                    <a:gd name="connsiteX72" fmla="*/ 316066 w 653980"/>
                    <a:gd name="connsiteY72" fmla="*/ 186435 h 757208"/>
                    <a:gd name="connsiteX73" fmla="*/ 323349 w 653980"/>
                    <a:gd name="connsiteY73" fmla="*/ 174783 h 757208"/>
                    <a:gd name="connsiteX74" fmla="*/ 359762 w 653980"/>
                    <a:gd name="connsiteY74" fmla="*/ 170414 h 757208"/>
                    <a:gd name="connsiteX75" fmla="*/ 337914 w 653980"/>
                    <a:gd name="connsiteY75" fmla="*/ 134000 h 757208"/>
                    <a:gd name="connsiteX76" fmla="*/ 339371 w 653980"/>
                    <a:gd name="connsiteY76" fmla="*/ 117979 h 757208"/>
                    <a:gd name="connsiteX77" fmla="*/ 343740 w 653980"/>
                    <a:gd name="connsiteY77" fmla="*/ 112153 h 757208"/>
                    <a:gd name="connsiteX78" fmla="*/ 345197 w 653980"/>
                    <a:gd name="connsiteY78" fmla="*/ 84479 h 757208"/>
                    <a:gd name="connsiteX79" fmla="*/ 335001 w 653980"/>
                    <a:gd name="connsiteY79" fmla="*/ 64087 h 757208"/>
                    <a:gd name="connsiteX80" fmla="*/ 332088 w 653980"/>
                    <a:gd name="connsiteY80" fmla="*/ 14565 h 757208"/>
                    <a:gd name="connsiteX81" fmla="*/ 336859 w 653980"/>
                    <a:gd name="connsiteY81" fmla="*/ 8077 h 757208"/>
                    <a:gd name="connsiteX82" fmla="*/ 337185 w 653980"/>
                    <a:gd name="connsiteY82" fmla="*/ 8497 h 757208"/>
                    <a:gd name="connsiteX83" fmla="*/ 348110 w 653980"/>
                    <a:gd name="connsiteY83" fmla="*/ 10924 h 757208"/>
                    <a:gd name="connsiteX84" fmla="*/ 367530 w 653980"/>
                    <a:gd name="connsiteY84" fmla="*/ 15779 h 757208"/>
                    <a:gd name="connsiteX85" fmla="*/ 376026 w 653980"/>
                    <a:gd name="connsiteY85" fmla="*/ 36413 h 757208"/>
                    <a:gd name="connsiteX86" fmla="*/ 397875 w 653980"/>
                    <a:gd name="connsiteY86" fmla="*/ 46123 h 757208"/>
                    <a:gd name="connsiteX87" fmla="*/ 403943 w 653980"/>
                    <a:gd name="connsiteY87" fmla="*/ 75254 h 757208"/>
                    <a:gd name="connsiteX88" fmla="*/ 430646 w 653980"/>
                    <a:gd name="connsiteY88" fmla="*/ 82537 h 757208"/>
                    <a:gd name="connsiteX89" fmla="*/ 445211 w 653980"/>
                    <a:gd name="connsiteY89" fmla="*/ 92247 h 757208"/>
                    <a:gd name="connsiteX90" fmla="*/ 459777 w 653980"/>
                    <a:gd name="connsiteY90" fmla="*/ 110453 h 757208"/>
                    <a:gd name="connsiteX91" fmla="*/ 470701 w 653980"/>
                    <a:gd name="connsiteY91" fmla="*/ 93460 h 757208"/>
                    <a:gd name="connsiteX92" fmla="*/ 482838 w 653980"/>
                    <a:gd name="connsiteY92" fmla="*/ 84964 h 757208"/>
                    <a:gd name="connsiteX93" fmla="*/ 494976 w 653980"/>
                    <a:gd name="connsiteY93" fmla="*/ 66758 h 757208"/>
                    <a:gd name="connsiteX94" fmla="*/ 499831 w 653980"/>
                    <a:gd name="connsiteY94" fmla="*/ 63116 h 757208"/>
                    <a:gd name="connsiteX95" fmla="*/ 531389 w 653980"/>
                    <a:gd name="connsiteY95" fmla="*/ 44910 h 757208"/>
                    <a:gd name="connsiteX96" fmla="*/ 518038 w 653980"/>
                    <a:gd name="connsiteY96" fmla="*/ 19420 h 757208"/>
                    <a:gd name="connsiteX97" fmla="*/ 518038 w 653980"/>
                    <a:gd name="connsiteY97" fmla="*/ 1214 h 757208"/>
                    <a:gd name="connsiteX98" fmla="*/ 531389 w 653980"/>
                    <a:gd name="connsiteY98" fmla="*/ 0 h 757208"/>
                    <a:gd name="connsiteX0" fmla="*/ 356872 w 653980"/>
                    <a:gd name="connsiteY0" fmla="*/ 757208 h 848648"/>
                    <a:gd name="connsiteX1" fmla="*/ 146023 w 653980"/>
                    <a:gd name="connsiteY1" fmla="*/ 714520 h 848648"/>
                    <a:gd name="connsiteX2" fmla="*/ 145653 w 653980"/>
                    <a:gd name="connsiteY2" fmla="*/ 709328 h 848648"/>
                    <a:gd name="connsiteX3" fmla="*/ 123805 w 653980"/>
                    <a:gd name="connsiteY3" fmla="*/ 703502 h 848648"/>
                    <a:gd name="connsiteX4" fmla="*/ 112153 w 653980"/>
                    <a:gd name="connsiteY4" fmla="*/ 671458 h 848648"/>
                    <a:gd name="connsiteX5" fmla="*/ 94674 w 653980"/>
                    <a:gd name="connsiteY5" fmla="*/ 659806 h 848648"/>
                    <a:gd name="connsiteX6" fmla="*/ 80109 w 653980"/>
                    <a:gd name="connsiteY6" fmla="*/ 642328 h 848648"/>
                    <a:gd name="connsiteX7" fmla="*/ 67000 w 653980"/>
                    <a:gd name="connsiteY7" fmla="*/ 613197 h 848648"/>
                    <a:gd name="connsiteX8" fmla="*/ 55348 w 653980"/>
                    <a:gd name="connsiteY8" fmla="*/ 616110 h 848648"/>
                    <a:gd name="connsiteX9" fmla="*/ 55348 w 653980"/>
                    <a:gd name="connsiteY9" fmla="*/ 627762 h 848648"/>
                    <a:gd name="connsiteX10" fmla="*/ 26218 w 653980"/>
                    <a:gd name="connsiteY10" fmla="*/ 619023 h 848648"/>
                    <a:gd name="connsiteX11" fmla="*/ 26218 w 653980"/>
                    <a:gd name="connsiteY11" fmla="*/ 604458 h 848648"/>
                    <a:gd name="connsiteX12" fmla="*/ 13109 w 653980"/>
                    <a:gd name="connsiteY12" fmla="*/ 578241 h 848648"/>
                    <a:gd name="connsiteX13" fmla="*/ 0 w 653980"/>
                    <a:gd name="connsiteY13" fmla="*/ 543284 h 848648"/>
                    <a:gd name="connsiteX14" fmla="*/ 16022 w 653980"/>
                    <a:gd name="connsiteY14" fmla="*/ 536001 h 848648"/>
                    <a:gd name="connsiteX15" fmla="*/ 32044 w 653980"/>
                    <a:gd name="connsiteY15" fmla="*/ 536001 h 848648"/>
                    <a:gd name="connsiteX16" fmla="*/ 84479 w 653980"/>
                    <a:gd name="connsiteY16" fmla="*/ 508327 h 848648"/>
                    <a:gd name="connsiteX17" fmla="*/ 93218 w 653980"/>
                    <a:gd name="connsiteY17" fmla="*/ 464632 h 848648"/>
                    <a:gd name="connsiteX18" fmla="*/ 112153 w 653980"/>
                    <a:gd name="connsiteY18" fmla="*/ 454436 h 848648"/>
                    <a:gd name="connsiteX19" fmla="*/ 125261 w 653980"/>
                    <a:gd name="connsiteY19" fmla="*/ 464632 h 848648"/>
                    <a:gd name="connsiteX20" fmla="*/ 134000 w 653980"/>
                    <a:gd name="connsiteY20" fmla="*/ 464632 h 848648"/>
                    <a:gd name="connsiteX21" fmla="*/ 134000 w 653980"/>
                    <a:gd name="connsiteY21" fmla="*/ 439871 h 848648"/>
                    <a:gd name="connsiteX22" fmla="*/ 166044 w 653980"/>
                    <a:gd name="connsiteY22" fmla="*/ 426762 h 848648"/>
                    <a:gd name="connsiteX23" fmla="*/ 166044 w 653980"/>
                    <a:gd name="connsiteY23" fmla="*/ 413653 h 848648"/>
                    <a:gd name="connsiteX24" fmla="*/ 174783 w 653980"/>
                    <a:gd name="connsiteY24" fmla="*/ 419479 h 848648"/>
                    <a:gd name="connsiteX25" fmla="*/ 214109 w 653980"/>
                    <a:gd name="connsiteY25" fmla="*/ 412197 h 848648"/>
                    <a:gd name="connsiteX26" fmla="*/ 225762 w 653980"/>
                    <a:gd name="connsiteY26" fmla="*/ 403458 h 848648"/>
                    <a:gd name="connsiteX27" fmla="*/ 225762 w 653980"/>
                    <a:gd name="connsiteY27" fmla="*/ 391805 h 848648"/>
                    <a:gd name="connsiteX28" fmla="*/ 253436 w 653980"/>
                    <a:gd name="connsiteY28" fmla="*/ 394718 h 848648"/>
                    <a:gd name="connsiteX29" fmla="*/ 257805 w 653980"/>
                    <a:gd name="connsiteY29" fmla="*/ 384523 h 848648"/>
                    <a:gd name="connsiteX30" fmla="*/ 266544 w 653980"/>
                    <a:gd name="connsiteY30" fmla="*/ 384523 h 848648"/>
                    <a:gd name="connsiteX31" fmla="*/ 278196 w 653980"/>
                    <a:gd name="connsiteY31" fmla="*/ 396175 h 848648"/>
                    <a:gd name="connsiteX32" fmla="*/ 295675 w 653980"/>
                    <a:gd name="connsiteY32" fmla="*/ 393262 h 848648"/>
                    <a:gd name="connsiteX33" fmla="*/ 304414 w 653980"/>
                    <a:gd name="connsiteY33" fmla="*/ 378697 h 848648"/>
                    <a:gd name="connsiteX34" fmla="*/ 305870 w 653980"/>
                    <a:gd name="connsiteY34" fmla="*/ 349566 h 848648"/>
                    <a:gd name="connsiteX35" fmla="*/ 333544 w 653980"/>
                    <a:gd name="connsiteY35" fmla="*/ 310240 h 848648"/>
                    <a:gd name="connsiteX36" fmla="*/ 326262 w 653980"/>
                    <a:gd name="connsiteY36" fmla="*/ 292762 h 848648"/>
                    <a:gd name="connsiteX37" fmla="*/ 329175 w 653980"/>
                    <a:gd name="connsiteY37" fmla="*/ 241783 h 848648"/>
                    <a:gd name="connsiteX38" fmla="*/ 323349 w 653980"/>
                    <a:gd name="connsiteY38" fmla="*/ 206827 h 848648"/>
                    <a:gd name="connsiteX39" fmla="*/ 316066 w 653980"/>
                    <a:gd name="connsiteY39" fmla="*/ 186435 h 848648"/>
                    <a:gd name="connsiteX40" fmla="*/ 323349 w 653980"/>
                    <a:gd name="connsiteY40" fmla="*/ 174783 h 848648"/>
                    <a:gd name="connsiteX41" fmla="*/ 359762 w 653980"/>
                    <a:gd name="connsiteY41" fmla="*/ 170414 h 848648"/>
                    <a:gd name="connsiteX42" fmla="*/ 337914 w 653980"/>
                    <a:gd name="connsiteY42" fmla="*/ 134000 h 848648"/>
                    <a:gd name="connsiteX43" fmla="*/ 339371 w 653980"/>
                    <a:gd name="connsiteY43" fmla="*/ 117979 h 848648"/>
                    <a:gd name="connsiteX44" fmla="*/ 343740 w 653980"/>
                    <a:gd name="connsiteY44" fmla="*/ 112153 h 848648"/>
                    <a:gd name="connsiteX45" fmla="*/ 345197 w 653980"/>
                    <a:gd name="connsiteY45" fmla="*/ 84479 h 848648"/>
                    <a:gd name="connsiteX46" fmla="*/ 335001 w 653980"/>
                    <a:gd name="connsiteY46" fmla="*/ 64087 h 848648"/>
                    <a:gd name="connsiteX47" fmla="*/ 332088 w 653980"/>
                    <a:gd name="connsiteY47" fmla="*/ 14565 h 848648"/>
                    <a:gd name="connsiteX48" fmla="*/ 336859 w 653980"/>
                    <a:gd name="connsiteY48" fmla="*/ 8077 h 848648"/>
                    <a:gd name="connsiteX49" fmla="*/ 337185 w 653980"/>
                    <a:gd name="connsiteY49" fmla="*/ 8497 h 848648"/>
                    <a:gd name="connsiteX50" fmla="*/ 348110 w 653980"/>
                    <a:gd name="connsiteY50" fmla="*/ 10924 h 848648"/>
                    <a:gd name="connsiteX51" fmla="*/ 367530 w 653980"/>
                    <a:gd name="connsiteY51" fmla="*/ 15779 h 848648"/>
                    <a:gd name="connsiteX52" fmla="*/ 376026 w 653980"/>
                    <a:gd name="connsiteY52" fmla="*/ 36413 h 848648"/>
                    <a:gd name="connsiteX53" fmla="*/ 397875 w 653980"/>
                    <a:gd name="connsiteY53" fmla="*/ 46123 h 848648"/>
                    <a:gd name="connsiteX54" fmla="*/ 403943 w 653980"/>
                    <a:gd name="connsiteY54" fmla="*/ 75254 h 848648"/>
                    <a:gd name="connsiteX55" fmla="*/ 430646 w 653980"/>
                    <a:gd name="connsiteY55" fmla="*/ 82537 h 848648"/>
                    <a:gd name="connsiteX56" fmla="*/ 445211 w 653980"/>
                    <a:gd name="connsiteY56" fmla="*/ 92247 h 848648"/>
                    <a:gd name="connsiteX57" fmla="*/ 459777 w 653980"/>
                    <a:gd name="connsiteY57" fmla="*/ 110453 h 848648"/>
                    <a:gd name="connsiteX58" fmla="*/ 470701 w 653980"/>
                    <a:gd name="connsiteY58" fmla="*/ 93460 h 848648"/>
                    <a:gd name="connsiteX59" fmla="*/ 482838 w 653980"/>
                    <a:gd name="connsiteY59" fmla="*/ 84964 h 848648"/>
                    <a:gd name="connsiteX60" fmla="*/ 494976 w 653980"/>
                    <a:gd name="connsiteY60" fmla="*/ 66758 h 848648"/>
                    <a:gd name="connsiteX61" fmla="*/ 499831 w 653980"/>
                    <a:gd name="connsiteY61" fmla="*/ 63116 h 848648"/>
                    <a:gd name="connsiteX62" fmla="*/ 531389 w 653980"/>
                    <a:gd name="connsiteY62" fmla="*/ 44910 h 848648"/>
                    <a:gd name="connsiteX63" fmla="*/ 518038 w 653980"/>
                    <a:gd name="connsiteY63" fmla="*/ 19420 h 848648"/>
                    <a:gd name="connsiteX64" fmla="*/ 518038 w 653980"/>
                    <a:gd name="connsiteY64" fmla="*/ 1214 h 848648"/>
                    <a:gd name="connsiteX65" fmla="*/ 531389 w 653980"/>
                    <a:gd name="connsiteY65" fmla="*/ 0 h 848648"/>
                    <a:gd name="connsiteX66" fmla="*/ 552023 w 653980"/>
                    <a:gd name="connsiteY66" fmla="*/ 30344 h 848648"/>
                    <a:gd name="connsiteX67" fmla="*/ 575085 w 653980"/>
                    <a:gd name="connsiteY67" fmla="*/ 33986 h 848648"/>
                    <a:gd name="connsiteX68" fmla="*/ 596933 w 653980"/>
                    <a:gd name="connsiteY68" fmla="*/ 42482 h 848648"/>
                    <a:gd name="connsiteX69" fmla="*/ 607857 w 653980"/>
                    <a:gd name="connsiteY69" fmla="*/ 53406 h 848648"/>
                    <a:gd name="connsiteX70" fmla="*/ 623635 w 653980"/>
                    <a:gd name="connsiteY70" fmla="*/ 47337 h 848648"/>
                    <a:gd name="connsiteX71" fmla="*/ 643056 w 653980"/>
                    <a:gd name="connsiteY71" fmla="*/ 57047 h 848648"/>
                    <a:gd name="connsiteX72" fmla="*/ 644119 w 653980"/>
                    <a:gd name="connsiteY72" fmla="*/ 54465 h 848648"/>
                    <a:gd name="connsiteX73" fmla="*/ 653980 w 653980"/>
                    <a:gd name="connsiteY73" fmla="*/ 71370 h 848648"/>
                    <a:gd name="connsiteX74" fmla="*/ 653980 w 653980"/>
                    <a:gd name="connsiteY74" fmla="*/ 84479 h 848648"/>
                    <a:gd name="connsiteX75" fmla="*/ 637958 w 653980"/>
                    <a:gd name="connsiteY75" fmla="*/ 90305 h 848648"/>
                    <a:gd name="connsiteX76" fmla="*/ 611741 w 653980"/>
                    <a:gd name="connsiteY76" fmla="*/ 141283 h 848648"/>
                    <a:gd name="connsiteX77" fmla="*/ 610284 w 653980"/>
                    <a:gd name="connsiteY77" fmla="*/ 168957 h 848648"/>
                    <a:gd name="connsiteX78" fmla="*/ 601545 w 653980"/>
                    <a:gd name="connsiteY78" fmla="*/ 180609 h 848648"/>
                    <a:gd name="connsiteX79" fmla="*/ 603002 w 653980"/>
                    <a:gd name="connsiteY79" fmla="*/ 206827 h 848648"/>
                    <a:gd name="connsiteX80" fmla="*/ 588436 w 653980"/>
                    <a:gd name="connsiteY80" fmla="*/ 228675 h 848648"/>
                    <a:gd name="connsiteX81" fmla="*/ 579697 w 653980"/>
                    <a:gd name="connsiteY81" fmla="*/ 241783 h 848648"/>
                    <a:gd name="connsiteX82" fmla="*/ 553480 w 653980"/>
                    <a:gd name="connsiteY82" fmla="*/ 307327 h 848648"/>
                    <a:gd name="connsiteX83" fmla="*/ 553480 w 653980"/>
                    <a:gd name="connsiteY83" fmla="*/ 324805 h 848648"/>
                    <a:gd name="connsiteX84" fmla="*/ 544741 w 653980"/>
                    <a:gd name="connsiteY84" fmla="*/ 337914 h 848648"/>
                    <a:gd name="connsiteX85" fmla="*/ 543284 w 653980"/>
                    <a:gd name="connsiteY85" fmla="*/ 351023 h 848648"/>
                    <a:gd name="connsiteX86" fmla="*/ 544741 w 653980"/>
                    <a:gd name="connsiteY86" fmla="*/ 369958 h 848648"/>
                    <a:gd name="connsiteX87" fmla="*/ 560762 w 653980"/>
                    <a:gd name="connsiteY87" fmla="*/ 399088 h 848648"/>
                    <a:gd name="connsiteX88" fmla="*/ 553480 w 653980"/>
                    <a:gd name="connsiteY88" fmla="*/ 419479 h 848648"/>
                    <a:gd name="connsiteX89" fmla="*/ 538915 w 653980"/>
                    <a:gd name="connsiteY89" fmla="*/ 435501 h 848648"/>
                    <a:gd name="connsiteX90" fmla="*/ 534545 w 653980"/>
                    <a:gd name="connsiteY90" fmla="*/ 450066 h 848648"/>
                    <a:gd name="connsiteX91" fmla="*/ 530175 w 653980"/>
                    <a:gd name="connsiteY91" fmla="*/ 463175 h 848648"/>
                    <a:gd name="connsiteX92" fmla="*/ 514154 w 653980"/>
                    <a:gd name="connsiteY92" fmla="*/ 466088 h 848648"/>
                    <a:gd name="connsiteX93" fmla="*/ 512697 w 653980"/>
                    <a:gd name="connsiteY93" fmla="*/ 487936 h 848648"/>
                    <a:gd name="connsiteX94" fmla="*/ 518523 w 653980"/>
                    <a:gd name="connsiteY94" fmla="*/ 549110 h 848648"/>
                    <a:gd name="connsiteX95" fmla="*/ 543284 w 653980"/>
                    <a:gd name="connsiteY95" fmla="*/ 620480 h 848648"/>
                    <a:gd name="connsiteX96" fmla="*/ 579697 w 653980"/>
                    <a:gd name="connsiteY96" fmla="*/ 704958 h 848648"/>
                    <a:gd name="connsiteX97" fmla="*/ 594040 w 653980"/>
                    <a:gd name="connsiteY97" fmla="*/ 714520 h 848648"/>
                    <a:gd name="connsiteX98" fmla="*/ 448312 w 653980"/>
                    <a:gd name="connsiteY98" fmla="*/ 848648 h 848648"/>
                    <a:gd name="connsiteX0" fmla="*/ 146023 w 653980"/>
                    <a:gd name="connsiteY0" fmla="*/ 714520 h 848648"/>
                    <a:gd name="connsiteX1" fmla="*/ 145653 w 653980"/>
                    <a:gd name="connsiteY1" fmla="*/ 709328 h 848648"/>
                    <a:gd name="connsiteX2" fmla="*/ 123805 w 653980"/>
                    <a:gd name="connsiteY2" fmla="*/ 703502 h 848648"/>
                    <a:gd name="connsiteX3" fmla="*/ 112153 w 653980"/>
                    <a:gd name="connsiteY3" fmla="*/ 671458 h 848648"/>
                    <a:gd name="connsiteX4" fmla="*/ 94674 w 653980"/>
                    <a:gd name="connsiteY4" fmla="*/ 659806 h 848648"/>
                    <a:gd name="connsiteX5" fmla="*/ 80109 w 653980"/>
                    <a:gd name="connsiteY5" fmla="*/ 642328 h 848648"/>
                    <a:gd name="connsiteX6" fmla="*/ 67000 w 653980"/>
                    <a:gd name="connsiteY6" fmla="*/ 613197 h 848648"/>
                    <a:gd name="connsiteX7" fmla="*/ 55348 w 653980"/>
                    <a:gd name="connsiteY7" fmla="*/ 616110 h 848648"/>
                    <a:gd name="connsiteX8" fmla="*/ 55348 w 653980"/>
                    <a:gd name="connsiteY8" fmla="*/ 627762 h 848648"/>
                    <a:gd name="connsiteX9" fmla="*/ 26218 w 653980"/>
                    <a:gd name="connsiteY9" fmla="*/ 619023 h 848648"/>
                    <a:gd name="connsiteX10" fmla="*/ 26218 w 653980"/>
                    <a:gd name="connsiteY10" fmla="*/ 604458 h 848648"/>
                    <a:gd name="connsiteX11" fmla="*/ 13109 w 653980"/>
                    <a:gd name="connsiteY11" fmla="*/ 578241 h 848648"/>
                    <a:gd name="connsiteX12" fmla="*/ 0 w 653980"/>
                    <a:gd name="connsiteY12" fmla="*/ 543284 h 848648"/>
                    <a:gd name="connsiteX13" fmla="*/ 16022 w 653980"/>
                    <a:gd name="connsiteY13" fmla="*/ 536001 h 848648"/>
                    <a:gd name="connsiteX14" fmla="*/ 32044 w 653980"/>
                    <a:gd name="connsiteY14" fmla="*/ 536001 h 848648"/>
                    <a:gd name="connsiteX15" fmla="*/ 84479 w 653980"/>
                    <a:gd name="connsiteY15" fmla="*/ 508327 h 848648"/>
                    <a:gd name="connsiteX16" fmla="*/ 93218 w 653980"/>
                    <a:gd name="connsiteY16" fmla="*/ 464632 h 848648"/>
                    <a:gd name="connsiteX17" fmla="*/ 112153 w 653980"/>
                    <a:gd name="connsiteY17" fmla="*/ 454436 h 848648"/>
                    <a:gd name="connsiteX18" fmla="*/ 125261 w 653980"/>
                    <a:gd name="connsiteY18" fmla="*/ 464632 h 848648"/>
                    <a:gd name="connsiteX19" fmla="*/ 134000 w 653980"/>
                    <a:gd name="connsiteY19" fmla="*/ 464632 h 848648"/>
                    <a:gd name="connsiteX20" fmla="*/ 134000 w 653980"/>
                    <a:gd name="connsiteY20" fmla="*/ 439871 h 848648"/>
                    <a:gd name="connsiteX21" fmla="*/ 166044 w 653980"/>
                    <a:gd name="connsiteY21" fmla="*/ 426762 h 848648"/>
                    <a:gd name="connsiteX22" fmla="*/ 166044 w 653980"/>
                    <a:gd name="connsiteY22" fmla="*/ 413653 h 848648"/>
                    <a:gd name="connsiteX23" fmla="*/ 174783 w 653980"/>
                    <a:gd name="connsiteY23" fmla="*/ 419479 h 848648"/>
                    <a:gd name="connsiteX24" fmla="*/ 214109 w 653980"/>
                    <a:gd name="connsiteY24" fmla="*/ 412197 h 848648"/>
                    <a:gd name="connsiteX25" fmla="*/ 225762 w 653980"/>
                    <a:gd name="connsiteY25" fmla="*/ 403458 h 848648"/>
                    <a:gd name="connsiteX26" fmla="*/ 225762 w 653980"/>
                    <a:gd name="connsiteY26" fmla="*/ 391805 h 848648"/>
                    <a:gd name="connsiteX27" fmla="*/ 253436 w 653980"/>
                    <a:gd name="connsiteY27" fmla="*/ 394718 h 848648"/>
                    <a:gd name="connsiteX28" fmla="*/ 257805 w 653980"/>
                    <a:gd name="connsiteY28" fmla="*/ 384523 h 848648"/>
                    <a:gd name="connsiteX29" fmla="*/ 266544 w 653980"/>
                    <a:gd name="connsiteY29" fmla="*/ 384523 h 848648"/>
                    <a:gd name="connsiteX30" fmla="*/ 278196 w 653980"/>
                    <a:gd name="connsiteY30" fmla="*/ 396175 h 848648"/>
                    <a:gd name="connsiteX31" fmla="*/ 295675 w 653980"/>
                    <a:gd name="connsiteY31" fmla="*/ 393262 h 848648"/>
                    <a:gd name="connsiteX32" fmla="*/ 304414 w 653980"/>
                    <a:gd name="connsiteY32" fmla="*/ 378697 h 848648"/>
                    <a:gd name="connsiteX33" fmla="*/ 305870 w 653980"/>
                    <a:gd name="connsiteY33" fmla="*/ 349566 h 848648"/>
                    <a:gd name="connsiteX34" fmla="*/ 333544 w 653980"/>
                    <a:gd name="connsiteY34" fmla="*/ 310240 h 848648"/>
                    <a:gd name="connsiteX35" fmla="*/ 326262 w 653980"/>
                    <a:gd name="connsiteY35" fmla="*/ 292762 h 848648"/>
                    <a:gd name="connsiteX36" fmla="*/ 329175 w 653980"/>
                    <a:gd name="connsiteY36" fmla="*/ 241783 h 848648"/>
                    <a:gd name="connsiteX37" fmla="*/ 323349 w 653980"/>
                    <a:gd name="connsiteY37" fmla="*/ 206827 h 848648"/>
                    <a:gd name="connsiteX38" fmla="*/ 316066 w 653980"/>
                    <a:gd name="connsiteY38" fmla="*/ 186435 h 848648"/>
                    <a:gd name="connsiteX39" fmla="*/ 323349 w 653980"/>
                    <a:gd name="connsiteY39" fmla="*/ 174783 h 848648"/>
                    <a:gd name="connsiteX40" fmla="*/ 359762 w 653980"/>
                    <a:gd name="connsiteY40" fmla="*/ 170414 h 848648"/>
                    <a:gd name="connsiteX41" fmla="*/ 337914 w 653980"/>
                    <a:gd name="connsiteY41" fmla="*/ 134000 h 848648"/>
                    <a:gd name="connsiteX42" fmla="*/ 339371 w 653980"/>
                    <a:gd name="connsiteY42" fmla="*/ 117979 h 848648"/>
                    <a:gd name="connsiteX43" fmla="*/ 343740 w 653980"/>
                    <a:gd name="connsiteY43" fmla="*/ 112153 h 848648"/>
                    <a:gd name="connsiteX44" fmla="*/ 345197 w 653980"/>
                    <a:gd name="connsiteY44" fmla="*/ 84479 h 848648"/>
                    <a:gd name="connsiteX45" fmla="*/ 335001 w 653980"/>
                    <a:gd name="connsiteY45" fmla="*/ 64087 h 848648"/>
                    <a:gd name="connsiteX46" fmla="*/ 332088 w 653980"/>
                    <a:gd name="connsiteY46" fmla="*/ 14565 h 848648"/>
                    <a:gd name="connsiteX47" fmla="*/ 336859 w 653980"/>
                    <a:gd name="connsiteY47" fmla="*/ 8077 h 848648"/>
                    <a:gd name="connsiteX48" fmla="*/ 337185 w 653980"/>
                    <a:gd name="connsiteY48" fmla="*/ 8497 h 848648"/>
                    <a:gd name="connsiteX49" fmla="*/ 348110 w 653980"/>
                    <a:gd name="connsiteY49" fmla="*/ 10924 h 848648"/>
                    <a:gd name="connsiteX50" fmla="*/ 367530 w 653980"/>
                    <a:gd name="connsiteY50" fmla="*/ 15779 h 848648"/>
                    <a:gd name="connsiteX51" fmla="*/ 376026 w 653980"/>
                    <a:gd name="connsiteY51" fmla="*/ 36413 h 848648"/>
                    <a:gd name="connsiteX52" fmla="*/ 397875 w 653980"/>
                    <a:gd name="connsiteY52" fmla="*/ 46123 h 848648"/>
                    <a:gd name="connsiteX53" fmla="*/ 403943 w 653980"/>
                    <a:gd name="connsiteY53" fmla="*/ 75254 h 848648"/>
                    <a:gd name="connsiteX54" fmla="*/ 430646 w 653980"/>
                    <a:gd name="connsiteY54" fmla="*/ 82537 h 848648"/>
                    <a:gd name="connsiteX55" fmla="*/ 445211 w 653980"/>
                    <a:gd name="connsiteY55" fmla="*/ 92247 h 848648"/>
                    <a:gd name="connsiteX56" fmla="*/ 459777 w 653980"/>
                    <a:gd name="connsiteY56" fmla="*/ 110453 h 848648"/>
                    <a:gd name="connsiteX57" fmla="*/ 470701 w 653980"/>
                    <a:gd name="connsiteY57" fmla="*/ 93460 h 848648"/>
                    <a:gd name="connsiteX58" fmla="*/ 482838 w 653980"/>
                    <a:gd name="connsiteY58" fmla="*/ 84964 h 848648"/>
                    <a:gd name="connsiteX59" fmla="*/ 494976 w 653980"/>
                    <a:gd name="connsiteY59" fmla="*/ 66758 h 848648"/>
                    <a:gd name="connsiteX60" fmla="*/ 499831 w 653980"/>
                    <a:gd name="connsiteY60" fmla="*/ 63116 h 848648"/>
                    <a:gd name="connsiteX61" fmla="*/ 531389 w 653980"/>
                    <a:gd name="connsiteY61" fmla="*/ 44910 h 848648"/>
                    <a:gd name="connsiteX62" fmla="*/ 518038 w 653980"/>
                    <a:gd name="connsiteY62" fmla="*/ 19420 h 848648"/>
                    <a:gd name="connsiteX63" fmla="*/ 518038 w 653980"/>
                    <a:gd name="connsiteY63" fmla="*/ 1214 h 848648"/>
                    <a:gd name="connsiteX64" fmla="*/ 531389 w 653980"/>
                    <a:gd name="connsiteY64" fmla="*/ 0 h 848648"/>
                    <a:gd name="connsiteX65" fmla="*/ 552023 w 653980"/>
                    <a:gd name="connsiteY65" fmla="*/ 30344 h 848648"/>
                    <a:gd name="connsiteX66" fmla="*/ 575085 w 653980"/>
                    <a:gd name="connsiteY66" fmla="*/ 33986 h 848648"/>
                    <a:gd name="connsiteX67" fmla="*/ 596933 w 653980"/>
                    <a:gd name="connsiteY67" fmla="*/ 42482 h 848648"/>
                    <a:gd name="connsiteX68" fmla="*/ 607857 w 653980"/>
                    <a:gd name="connsiteY68" fmla="*/ 53406 h 848648"/>
                    <a:gd name="connsiteX69" fmla="*/ 623635 w 653980"/>
                    <a:gd name="connsiteY69" fmla="*/ 47337 h 848648"/>
                    <a:gd name="connsiteX70" fmla="*/ 643056 w 653980"/>
                    <a:gd name="connsiteY70" fmla="*/ 57047 h 848648"/>
                    <a:gd name="connsiteX71" fmla="*/ 644119 w 653980"/>
                    <a:gd name="connsiteY71" fmla="*/ 54465 h 848648"/>
                    <a:gd name="connsiteX72" fmla="*/ 653980 w 653980"/>
                    <a:gd name="connsiteY72" fmla="*/ 71370 h 848648"/>
                    <a:gd name="connsiteX73" fmla="*/ 653980 w 653980"/>
                    <a:gd name="connsiteY73" fmla="*/ 84479 h 848648"/>
                    <a:gd name="connsiteX74" fmla="*/ 637958 w 653980"/>
                    <a:gd name="connsiteY74" fmla="*/ 90305 h 848648"/>
                    <a:gd name="connsiteX75" fmla="*/ 611741 w 653980"/>
                    <a:gd name="connsiteY75" fmla="*/ 141283 h 848648"/>
                    <a:gd name="connsiteX76" fmla="*/ 610284 w 653980"/>
                    <a:gd name="connsiteY76" fmla="*/ 168957 h 848648"/>
                    <a:gd name="connsiteX77" fmla="*/ 601545 w 653980"/>
                    <a:gd name="connsiteY77" fmla="*/ 180609 h 848648"/>
                    <a:gd name="connsiteX78" fmla="*/ 603002 w 653980"/>
                    <a:gd name="connsiteY78" fmla="*/ 206827 h 848648"/>
                    <a:gd name="connsiteX79" fmla="*/ 588436 w 653980"/>
                    <a:gd name="connsiteY79" fmla="*/ 228675 h 848648"/>
                    <a:gd name="connsiteX80" fmla="*/ 579697 w 653980"/>
                    <a:gd name="connsiteY80" fmla="*/ 241783 h 848648"/>
                    <a:gd name="connsiteX81" fmla="*/ 553480 w 653980"/>
                    <a:gd name="connsiteY81" fmla="*/ 307327 h 848648"/>
                    <a:gd name="connsiteX82" fmla="*/ 553480 w 653980"/>
                    <a:gd name="connsiteY82" fmla="*/ 324805 h 848648"/>
                    <a:gd name="connsiteX83" fmla="*/ 544741 w 653980"/>
                    <a:gd name="connsiteY83" fmla="*/ 337914 h 848648"/>
                    <a:gd name="connsiteX84" fmla="*/ 543284 w 653980"/>
                    <a:gd name="connsiteY84" fmla="*/ 351023 h 848648"/>
                    <a:gd name="connsiteX85" fmla="*/ 544741 w 653980"/>
                    <a:gd name="connsiteY85" fmla="*/ 369958 h 848648"/>
                    <a:gd name="connsiteX86" fmla="*/ 560762 w 653980"/>
                    <a:gd name="connsiteY86" fmla="*/ 399088 h 848648"/>
                    <a:gd name="connsiteX87" fmla="*/ 553480 w 653980"/>
                    <a:gd name="connsiteY87" fmla="*/ 419479 h 848648"/>
                    <a:gd name="connsiteX88" fmla="*/ 538915 w 653980"/>
                    <a:gd name="connsiteY88" fmla="*/ 435501 h 848648"/>
                    <a:gd name="connsiteX89" fmla="*/ 534545 w 653980"/>
                    <a:gd name="connsiteY89" fmla="*/ 450066 h 848648"/>
                    <a:gd name="connsiteX90" fmla="*/ 530175 w 653980"/>
                    <a:gd name="connsiteY90" fmla="*/ 463175 h 848648"/>
                    <a:gd name="connsiteX91" fmla="*/ 514154 w 653980"/>
                    <a:gd name="connsiteY91" fmla="*/ 466088 h 848648"/>
                    <a:gd name="connsiteX92" fmla="*/ 512697 w 653980"/>
                    <a:gd name="connsiteY92" fmla="*/ 487936 h 848648"/>
                    <a:gd name="connsiteX93" fmla="*/ 518523 w 653980"/>
                    <a:gd name="connsiteY93" fmla="*/ 549110 h 848648"/>
                    <a:gd name="connsiteX94" fmla="*/ 543284 w 653980"/>
                    <a:gd name="connsiteY94" fmla="*/ 620480 h 848648"/>
                    <a:gd name="connsiteX95" fmla="*/ 579697 w 653980"/>
                    <a:gd name="connsiteY95" fmla="*/ 704958 h 848648"/>
                    <a:gd name="connsiteX96" fmla="*/ 594040 w 653980"/>
                    <a:gd name="connsiteY96" fmla="*/ 714520 h 848648"/>
                    <a:gd name="connsiteX97" fmla="*/ 448312 w 653980"/>
                    <a:gd name="connsiteY97" fmla="*/ 848648 h 848648"/>
                    <a:gd name="connsiteX0" fmla="*/ 146023 w 653980"/>
                    <a:gd name="connsiteY0" fmla="*/ 714520 h 714520"/>
                    <a:gd name="connsiteX1" fmla="*/ 145653 w 653980"/>
                    <a:gd name="connsiteY1" fmla="*/ 709328 h 714520"/>
                    <a:gd name="connsiteX2" fmla="*/ 123805 w 653980"/>
                    <a:gd name="connsiteY2" fmla="*/ 703502 h 714520"/>
                    <a:gd name="connsiteX3" fmla="*/ 112153 w 653980"/>
                    <a:gd name="connsiteY3" fmla="*/ 671458 h 714520"/>
                    <a:gd name="connsiteX4" fmla="*/ 94674 w 653980"/>
                    <a:gd name="connsiteY4" fmla="*/ 659806 h 714520"/>
                    <a:gd name="connsiteX5" fmla="*/ 80109 w 653980"/>
                    <a:gd name="connsiteY5" fmla="*/ 642328 h 714520"/>
                    <a:gd name="connsiteX6" fmla="*/ 67000 w 653980"/>
                    <a:gd name="connsiteY6" fmla="*/ 613197 h 714520"/>
                    <a:gd name="connsiteX7" fmla="*/ 55348 w 653980"/>
                    <a:gd name="connsiteY7" fmla="*/ 616110 h 714520"/>
                    <a:gd name="connsiteX8" fmla="*/ 55348 w 653980"/>
                    <a:gd name="connsiteY8" fmla="*/ 627762 h 714520"/>
                    <a:gd name="connsiteX9" fmla="*/ 26218 w 653980"/>
                    <a:gd name="connsiteY9" fmla="*/ 619023 h 714520"/>
                    <a:gd name="connsiteX10" fmla="*/ 26218 w 653980"/>
                    <a:gd name="connsiteY10" fmla="*/ 604458 h 714520"/>
                    <a:gd name="connsiteX11" fmla="*/ 13109 w 653980"/>
                    <a:gd name="connsiteY11" fmla="*/ 578241 h 714520"/>
                    <a:gd name="connsiteX12" fmla="*/ 0 w 653980"/>
                    <a:gd name="connsiteY12" fmla="*/ 543284 h 714520"/>
                    <a:gd name="connsiteX13" fmla="*/ 16022 w 653980"/>
                    <a:gd name="connsiteY13" fmla="*/ 536001 h 714520"/>
                    <a:gd name="connsiteX14" fmla="*/ 32044 w 653980"/>
                    <a:gd name="connsiteY14" fmla="*/ 536001 h 714520"/>
                    <a:gd name="connsiteX15" fmla="*/ 84479 w 653980"/>
                    <a:gd name="connsiteY15" fmla="*/ 508327 h 714520"/>
                    <a:gd name="connsiteX16" fmla="*/ 93218 w 653980"/>
                    <a:gd name="connsiteY16" fmla="*/ 464632 h 714520"/>
                    <a:gd name="connsiteX17" fmla="*/ 112153 w 653980"/>
                    <a:gd name="connsiteY17" fmla="*/ 454436 h 714520"/>
                    <a:gd name="connsiteX18" fmla="*/ 125261 w 653980"/>
                    <a:gd name="connsiteY18" fmla="*/ 464632 h 714520"/>
                    <a:gd name="connsiteX19" fmla="*/ 134000 w 653980"/>
                    <a:gd name="connsiteY19" fmla="*/ 464632 h 714520"/>
                    <a:gd name="connsiteX20" fmla="*/ 134000 w 653980"/>
                    <a:gd name="connsiteY20" fmla="*/ 439871 h 714520"/>
                    <a:gd name="connsiteX21" fmla="*/ 166044 w 653980"/>
                    <a:gd name="connsiteY21" fmla="*/ 426762 h 714520"/>
                    <a:gd name="connsiteX22" fmla="*/ 166044 w 653980"/>
                    <a:gd name="connsiteY22" fmla="*/ 413653 h 714520"/>
                    <a:gd name="connsiteX23" fmla="*/ 174783 w 653980"/>
                    <a:gd name="connsiteY23" fmla="*/ 419479 h 714520"/>
                    <a:gd name="connsiteX24" fmla="*/ 214109 w 653980"/>
                    <a:gd name="connsiteY24" fmla="*/ 412197 h 714520"/>
                    <a:gd name="connsiteX25" fmla="*/ 225762 w 653980"/>
                    <a:gd name="connsiteY25" fmla="*/ 403458 h 714520"/>
                    <a:gd name="connsiteX26" fmla="*/ 225762 w 653980"/>
                    <a:gd name="connsiteY26" fmla="*/ 391805 h 714520"/>
                    <a:gd name="connsiteX27" fmla="*/ 253436 w 653980"/>
                    <a:gd name="connsiteY27" fmla="*/ 394718 h 714520"/>
                    <a:gd name="connsiteX28" fmla="*/ 257805 w 653980"/>
                    <a:gd name="connsiteY28" fmla="*/ 384523 h 714520"/>
                    <a:gd name="connsiteX29" fmla="*/ 266544 w 653980"/>
                    <a:gd name="connsiteY29" fmla="*/ 384523 h 714520"/>
                    <a:gd name="connsiteX30" fmla="*/ 278196 w 653980"/>
                    <a:gd name="connsiteY30" fmla="*/ 396175 h 714520"/>
                    <a:gd name="connsiteX31" fmla="*/ 295675 w 653980"/>
                    <a:gd name="connsiteY31" fmla="*/ 393262 h 714520"/>
                    <a:gd name="connsiteX32" fmla="*/ 304414 w 653980"/>
                    <a:gd name="connsiteY32" fmla="*/ 378697 h 714520"/>
                    <a:gd name="connsiteX33" fmla="*/ 305870 w 653980"/>
                    <a:gd name="connsiteY33" fmla="*/ 349566 h 714520"/>
                    <a:gd name="connsiteX34" fmla="*/ 333544 w 653980"/>
                    <a:gd name="connsiteY34" fmla="*/ 310240 h 714520"/>
                    <a:gd name="connsiteX35" fmla="*/ 326262 w 653980"/>
                    <a:gd name="connsiteY35" fmla="*/ 292762 h 714520"/>
                    <a:gd name="connsiteX36" fmla="*/ 329175 w 653980"/>
                    <a:gd name="connsiteY36" fmla="*/ 241783 h 714520"/>
                    <a:gd name="connsiteX37" fmla="*/ 323349 w 653980"/>
                    <a:gd name="connsiteY37" fmla="*/ 206827 h 714520"/>
                    <a:gd name="connsiteX38" fmla="*/ 316066 w 653980"/>
                    <a:gd name="connsiteY38" fmla="*/ 186435 h 714520"/>
                    <a:gd name="connsiteX39" fmla="*/ 323349 w 653980"/>
                    <a:gd name="connsiteY39" fmla="*/ 174783 h 714520"/>
                    <a:gd name="connsiteX40" fmla="*/ 359762 w 653980"/>
                    <a:gd name="connsiteY40" fmla="*/ 170414 h 714520"/>
                    <a:gd name="connsiteX41" fmla="*/ 337914 w 653980"/>
                    <a:gd name="connsiteY41" fmla="*/ 134000 h 714520"/>
                    <a:gd name="connsiteX42" fmla="*/ 339371 w 653980"/>
                    <a:gd name="connsiteY42" fmla="*/ 117979 h 714520"/>
                    <a:gd name="connsiteX43" fmla="*/ 343740 w 653980"/>
                    <a:gd name="connsiteY43" fmla="*/ 112153 h 714520"/>
                    <a:gd name="connsiteX44" fmla="*/ 345197 w 653980"/>
                    <a:gd name="connsiteY44" fmla="*/ 84479 h 714520"/>
                    <a:gd name="connsiteX45" fmla="*/ 335001 w 653980"/>
                    <a:gd name="connsiteY45" fmla="*/ 64087 h 714520"/>
                    <a:gd name="connsiteX46" fmla="*/ 332088 w 653980"/>
                    <a:gd name="connsiteY46" fmla="*/ 14565 h 714520"/>
                    <a:gd name="connsiteX47" fmla="*/ 336859 w 653980"/>
                    <a:gd name="connsiteY47" fmla="*/ 8077 h 714520"/>
                    <a:gd name="connsiteX48" fmla="*/ 337185 w 653980"/>
                    <a:gd name="connsiteY48" fmla="*/ 8497 h 714520"/>
                    <a:gd name="connsiteX49" fmla="*/ 348110 w 653980"/>
                    <a:gd name="connsiteY49" fmla="*/ 10924 h 714520"/>
                    <a:gd name="connsiteX50" fmla="*/ 367530 w 653980"/>
                    <a:gd name="connsiteY50" fmla="*/ 15779 h 714520"/>
                    <a:gd name="connsiteX51" fmla="*/ 376026 w 653980"/>
                    <a:gd name="connsiteY51" fmla="*/ 36413 h 714520"/>
                    <a:gd name="connsiteX52" fmla="*/ 397875 w 653980"/>
                    <a:gd name="connsiteY52" fmla="*/ 46123 h 714520"/>
                    <a:gd name="connsiteX53" fmla="*/ 403943 w 653980"/>
                    <a:gd name="connsiteY53" fmla="*/ 75254 h 714520"/>
                    <a:gd name="connsiteX54" fmla="*/ 430646 w 653980"/>
                    <a:gd name="connsiteY54" fmla="*/ 82537 h 714520"/>
                    <a:gd name="connsiteX55" fmla="*/ 445211 w 653980"/>
                    <a:gd name="connsiteY55" fmla="*/ 92247 h 714520"/>
                    <a:gd name="connsiteX56" fmla="*/ 459777 w 653980"/>
                    <a:gd name="connsiteY56" fmla="*/ 110453 h 714520"/>
                    <a:gd name="connsiteX57" fmla="*/ 470701 w 653980"/>
                    <a:gd name="connsiteY57" fmla="*/ 93460 h 714520"/>
                    <a:gd name="connsiteX58" fmla="*/ 482838 w 653980"/>
                    <a:gd name="connsiteY58" fmla="*/ 84964 h 714520"/>
                    <a:gd name="connsiteX59" fmla="*/ 494976 w 653980"/>
                    <a:gd name="connsiteY59" fmla="*/ 66758 h 714520"/>
                    <a:gd name="connsiteX60" fmla="*/ 499831 w 653980"/>
                    <a:gd name="connsiteY60" fmla="*/ 63116 h 714520"/>
                    <a:gd name="connsiteX61" fmla="*/ 531389 w 653980"/>
                    <a:gd name="connsiteY61" fmla="*/ 44910 h 714520"/>
                    <a:gd name="connsiteX62" fmla="*/ 518038 w 653980"/>
                    <a:gd name="connsiteY62" fmla="*/ 19420 h 714520"/>
                    <a:gd name="connsiteX63" fmla="*/ 518038 w 653980"/>
                    <a:gd name="connsiteY63" fmla="*/ 1214 h 714520"/>
                    <a:gd name="connsiteX64" fmla="*/ 531389 w 653980"/>
                    <a:gd name="connsiteY64" fmla="*/ 0 h 714520"/>
                    <a:gd name="connsiteX65" fmla="*/ 552023 w 653980"/>
                    <a:gd name="connsiteY65" fmla="*/ 30344 h 714520"/>
                    <a:gd name="connsiteX66" fmla="*/ 575085 w 653980"/>
                    <a:gd name="connsiteY66" fmla="*/ 33986 h 714520"/>
                    <a:gd name="connsiteX67" fmla="*/ 596933 w 653980"/>
                    <a:gd name="connsiteY67" fmla="*/ 42482 h 714520"/>
                    <a:gd name="connsiteX68" fmla="*/ 607857 w 653980"/>
                    <a:gd name="connsiteY68" fmla="*/ 53406 h 714520"/>
                    <a:gd name="connsiteX69" fmla="*/ 623635 w 653980"/>
                    <a:gd name="connsiteY69" fmla="*/ 47337 h 714520"/>
                    <a:gd name="connsiteX70" fmla="*/ 643056 w 653980"/>
                    <a:gd name="connsiteY70" fmla="*/ 57047 h 714520"/>
                    <a:gd name="connsiteX71" fmla="*/ 644119 w 653980"/>
                    <a:gd name="connsiteY71" fmla="*/ 54465 h 714520"/>
                    <a:gd name="connsiteX72" fmla="*/ 653980 w 653980"/>
                    <a:gd name="connsiteY72" fmla="*/ 71370 h 714520"/>
                    <a:gd name="connsiteX73" fmla="*/ 653980 w 653980"/>
                    <a:gd name="connsiteY73" fmla="*/ 84479 h 714520"/>
                    <a:gd name="connsiteX74" fmla="*/ 637958 w 653980"/>
                    <a:gd name="connsiteY74" fmla="*/ 90305 h 714520"/>
                    <a:gd name="connsiteX75" fmla="*/ 611741 w 653980"/>
                    <a:gd name="connsiteY75" fmla="*/ 141283 h 714520"/>
                    <a:gd name="connsiteX76" fmla="*/ 610284 w 653980"/>
                    <a:gd name="connsiteY76" fmla="*/ 168957 h 714520"/>
                    <a:gd name="connsiteX77" fmla="*/ 601545 w 653980"/>
                    <a:gd name="connsiteY77" fmla="*/ 180609 h 714520"/>
                    <a:gd name="connsiteX78" fmla="*/ 603002 w 653980"/>
                    <a:gd name="connsiteY78" fmla="*/ 206827 h 714520"/>
                    <a:gd name="connsiteX79" fmla="*/ 588436 w 653980"/>
                    <a:gd name="connsiteY79" fmla="*/ 228675 h 714520"/>
                    <a:gd name="connsiteX80" fmla="*/ 579697 w 653980"/>
                    <a:gd name="connsiteY80" fmla="*/ 241783 h 714520"/>
                    <a:gd name="connsiteX81" fmla="*/ 553480 w 653980"/>
                    <a:gd name="connsiteY81" fmla="*/ 307327 h 714520"/>
                    <a:gd name="connsiteX82" fmla="*/ 553480 w 653980"/>
                    <a:gd name="connsiteY82" fmla="*/ 324805 h 714520"/>
                    <a:gd name="connsiteX83" fmla="*/ 544741 w 653980"/>
                    <a:gd name="connsiteY83" fmla="*/ 337914 h 714520"/>
                    <a:gd name="connsiteX84" fmla="*/ 543284 w 653980"/>
                    <a:gd name="connsiteY84" fmla="*/ 351023 h 714520"/>
                    <a:gd name="connsiteX85" fmla="*/ 544741 w 653980"/>
                    <a:gd name="connsiteY85" fmla="*/ 369958 h 714520"/>
                    <a:gd name="connsiteX86" fmla="*/ 560762 w 653980"/>
                    <a:gd name="connsiteY86" fmla="*/ 399088 h 714520"/>
                    <a:gd name="connsiteX87" fmla="*/ 553480 w 653980"/>
                    <a:gd name="connsiteY87" fmla="*/ 419479 h 714520"/>
                    <a:gd name="connsiteX88" fmla="*/ 538915 w 653980"/>
                    <a:gd name="connsiteY88" fmla="*/ 435501 h 714520"/>
                    <a:gd name="connsiteX89" fmla="*/ 534545 w 653980"/>
                    <a:gd name="connsiteY89" fmla="*/ 450066 h 714520"/>
                    <a:gd name="connsiteX90" fmla="*/ 530175 w 653980"/>
                    <a:gd name="connsiteY90" fmla="*/ 463175 h 714520"/>
                    <a:gd name="connsiteX91" fmla="*/ 514154 w 653980"/>
                    <a:gd name="connsiteY91" fmla="*/ 466088 h 714520"/>
                    <a:gd name="connsiteX92" fmla="*/ 512697 w 653980"/>
                    <a:gd name="connsiteY92" fmla="*/ 487936 h 714520"/>
                    <a:gd name="connsiteX93" fmla="*/ 518523 w 653980"/>
                    <a:gd name="connsiteY93" fmla="*/ 549110 h 714520"/>
                    <a:gd name="connsiteX94" fmla="*/ 543284 w 653980"/>
                    <a:gd name="connsiteY94" fmla="*/ 620480 h 714520"/>
                    <a:gd name="connsiteX95" fmla="*/ 579697 w 653980"/>
                    <a:gd name="connsiteY95" fmla="*/ 704958 h 714520"/>
                    <a:gd name="connsiteX96" fmla="*/ 594040 w 653980"/>
                    <a:gd name="connsiteY96" fmla="*/ 714520 h 71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</a:cxnLst>
                  <a:rect l="l" t="t" r="r" b="b"/>
                  <a:pathLst>
                    <a:path w="653980" h="714520">
                      <a:moveTo>
                        <a:pt x="146023" y="714520"/>
                      </a:moveTo>
                      <a:cubicBezTo>
                        <a:pt x="145900" y="712789"/>
                        <a:pt x="145776" y="711059"/>
                        <a:pt x="145653" y="709328"/>
                      </a:cubicBezTo>
                      <a:lnTo>
                        <a:pt x="123805" y="703502"/>
                      </a:lnTo>
                      <a:lnTo>
                        <a:pt x="112153" y="671458"/>
                      </a:lnTo>
                      <a:lnTo>
                        <a:pt x="94674" y="659806"/>
                      </a:lnTo>
                      <a:lnTo>
                        <a:pt x="80109" y="642328"/>
                      </a:lnTo>
                      <a:lnTo>
                        <a:pt x="67000" y="613197"/>
                      </a:lnTo>
                      <a:lnTo>
                        <a:pt x="55348" y="616110"/>
                      </a:lnTo>
                      <a:lnTo>
                        <a:pt x="55348" y="627762"/>
                      </a:lnTo>
                      <a:lnTo>
                        <a:pt x="26218" y="619023"/>
                      </a:lnTo>
                      <a:lnTo>
                        <a:pt x="26218" y="604458"/>
                      </a:lnTo>
                      <a:lnTo>
                        <a:pt x="13109" y="578241"/>
                      </a:lnTo>
                      <a:lnTo>
                        <a:pt x="0" y="543284"/>
                      </a:lnTo>
                      <a:lnTo>
                        <a:pt x="16022" y="536001"/>
                      </a:lnTo>
                      <a:lnTo>
                        <a:pt x="32044" y="536001"/>
                      </a:lnTo>
                      <a:lnTo>
                        <a:pt x="84479" y="508327"/>
                      </a:lnTo>
                      <a:lnTo>
                        <a:pt x="93218" y="464632"/>
                      </a:lnTo>
                      <a:lnTo>
                        <a:pt x="112153" y="454436"/>
                      </a:lnTo>
                      <a:lnTo>
                        <a:pt x="125261" y="464632"/>
                      </a:lnTo>
                      <a:lnTo>
                        <a:pt x="134000" y="464632"/>
                      </a:lnTo>
                      <a:lnTo>
                        <a:pt x="134000" y="439871"/>
                      </a:lnTo>
                      <a:lnTo>
                        <a:pt x="166044" y="426762"/>
                      </a:lnTo>
                      <a:lnTo>
                        <a:pt x="166044" y="413653"/>
                      </a:lnTo>
                      <a:lnTo>
                        <a:pt x="174783" y="419479"/>
                      </a:lnTo>
                      <a:lnTo>
                        <a:pt x="214109" y="412197"/>
                      </a:lnTo>
                      <a:lnTo>
                        <a:pt x="225762" y="403458"/>
                      </a:lnTo>
                      <a:lnTo>
                        <a:pt x="225762" y="391805"/>
                      </a:lnTo>
                      <a:lnTo>
                        <a:pt x="253436" y="394718"/>
                      </a:lnTo>
                      <a:lnTo>
                        <a:pt x="257805" y="384523"/>
                      </a:lnTo>
                      <a:lnTo>
                        <a:pt x="266544" y="384523"/>
                      </a:lnTo>
                      <a:lnTo>
                        <a:pt x="278196" y="396175"/>
                      </a:lnTo>
                      <a:lnTo>
                        <a:pt x="295675" y="393262"/>
                      </a:lnTo>
                      <a:lnTo>
                        <a:pt x="304414" y="378697"/>
                      </a:lnTo>
                      <a:cubicBezTo>
                        <a:pt x="304899" y="368987"/>
                        <a:pt x="305385" y="359276"/>
                        <a:pt x="305870" y="349566"/>
                      </a:cubicBezTo>
                      <a:lnTo>
                        <a:pt x="333544" y="310240"/>
                      </a:lnTo>
                      <a:lnTo>
                        <a:pt x="326262" y="292762"/>
                      </a:lnTo>
                      <a:lnTo>
                        <a:pt x="329175" y="241783"/>
                      </a:lnTo>
                      <a:lnTo>
                        <a:pt x="323349" y="206827"/>
                      </a:lnTo>
                      <a:lnTo>
                        <a:pt x="316066" y="186435"/>
                      </a:lnTo>
                      <a:lnTo>
                        <a:pt x="323349" y="174783"/>
                      </a:lnTo>
                      <a:lnTo>
                        <a:pt x="359762" y="170414"/>
                      </a:lnTo>
                      <a:lnTo>
                        <a:pt x="337914" y="134000"/>
                      </a:lnTo>
                      <a:lnTo>
                        <a:pt x="339371" y="117979"/>
                      </a:lnTo>
                      <a:lnTo>
                        <a:pt x="343740" y="112153"/>
                      </a:lnTo>
                      <a:cubicBezTo>
                        <a:pt x="344226" y="102928"/>
                        <a:pt x="344711" y="93704"/>
                        <a:pt x="345197" y="84479"/>
                      </a:cubicBezTo>
                      <a:lnTo>
                        <a:pt x="335001" y="64087"/>
                      </a:lnTo>
                      <a:lnTo>
                        <a:pt x="332088" y="14565"/>
                      </a:lnTo>
                      <a:lnTo>
                        <a:pt x="336859" y="8077"/>
                      </a:lnTo>
                      <a:lnTo>
                        <a:pt x="337185" y="8497"/>
                      </a:lnTo>
                      <a:lnTo>
                        <a:pt x="348110" y="10924"/>
                      </a:lnTo>
                      <a:lnTo>
                        <a:pt x="367530" y="15779"/>
                      </a:lnTo>
                      <a:lnTo>
                        <a:pt x="376026" y="36413"/>
                      </a:lnTo>
                      <a:lnTo>
                        <a:pt x="397875" y="46123"/>
                      </a:lnTo>
                      <a:lnTo>
                        <a:pt x="403943" y="75254"/>
                      </a:lnTo>
                      <a:lnTo>
                        <a:pt x="430646" y="82537"/>
                      </a:lnTo>
                      <a:lnTo>
                        <a:pt x="445211" y="92247"/>
                      </a:lnTo>
                      <a:lnTo>
                        <a:pt x="459777" y="110453"/>
                      </a:lnTo>
                      <a:lnTo>
                        <a:pt x="470701" y="93460"/>
                      </a:lnTo>
                      <a:lnTo>
                        <a:pt x="482838" y="84964"/>
                      </a:lnTo>
                      <a:lnTo>
                        <a:pt x="494976" y="66758"/>
                      </a:lnTo>
                      <a:lnTo>
                        <a:pt x="499831" y="63116"/>
                      </a:lnTo>
                      <a:lnTo>
                        <a:pt x="531389" y="44910"/>
                      </a:lnTo>
                      <a:lnTo>
                        <a:pt x="518038" y="19420"/>
                      </a:lnTo>
                      <a:lnTo>
                        <a:pt x="518038" y="1214"/>
                      </a:lnTo>
                      <a:lnTo>
                        <a:pt x="531389" y="0"/>
                      </a:lnTo>
                      <a:lnTo>
                        <a:pt x="552023" y="30344"/>
                      </a:lnTo>
                      <a:lnTo>
                        <a:pt x="575085" y="33986"/>
                      </a:lnTo>
                      <a:lnTo>
                        <a:pt x="596933" y="42482"/>
                      </a:lnTo>
                      <a:lnTo>
                        <a:pt x="607857" y="53406"/>
                      </a:lnTo>
                      <a:lnTo>
                        <a:pt x="623635" y="47337"/>
                      </a:lnTo>
                      <a:lnTo>
                        <a:pt x="643056" y="57047"/>
                      </a:lnTo>
                      <a:lnTo>
                        <a:pt x="644119" y="54465"/>
                      </a:lnTo>
                      <a:lnTo>
                        <a:pt x="653980" y="71370"/>
                      </a:lnTo>
                      <a:lnTo>
                        <a:pt x="653980" y="84479"/>
                      </a:lnTo>
                      <a:lnTo>
                        <a:pt x="637958" y="90305"/>
                      </a:lnTo>
                      <a:lnTo>
                        <a:pt x="611741" y="141283"/>
                      </a:lnTo>
                      <a:cubicBezTo>
                        <a:pt x="611255" y="150508"/>
                        <a:pt x="610770" y="159732"/>
                        <a:pt x="610284" y="168957"/>
                      </a:cubicBezTo>
                      <a:lnTo>
                        <a:pt x="601545" y="180609"/>
                      </a:lnTo>
                      <a:cubicBezTo>
                        <a:pt x="602031" y="189348"/>
                        <a:pt x="602516" y="198088"/>
                        <a:pt x="603002" y="206827"/>
                      </a:cubicBezTo>
                      <a:lnTo>
                        <a:pt x="588436" y="228675"/>
                      </a:lnTo>
                      <a:lnTo>
                        <a:pt x="579697" y="241783"/>
                      </a:lnTo>
                      <a:lnTo>
                        <a:pt x="553480" y="307327"/>
                      </a:lnTo>
                      <a:lnTo>
                        <a:pt x="553480" y="324805"/>
                      </a:lnTo>
                      <a:lnTo>
                        <a:pt x="544741" y="337914"/>
                      </a:lnTo>
                      <a:lnTo>
                        <a:pt x="543284" y="351023"/>
                      </a:lnTo>
                      <a:lnTo>
                        <a:pt x="544741" y="369958"/>
                      </a:lnTo>
                      <a:lnTo>
                        <a:pt x="560762" y="399088"/>
                      </a:lnTo>
                      <a:lnTo>
                        <a:pt x="553480" y="419479"/>
                      </a:lnTo>
                      <a:lnTo>
                        <a:pt x="538915" y="435501"/>
                      </a:lnTo>
                      <a:lnTo>
                        <a:pt x="534545" y="450066"/>
                      </a:lnTo>
                      <a:lnTo>
                        <a:pt x="530175" y="463175"/>
                      </a:lnTo>
                      <a:lnTo>
                        <a:pt x="514154" y="466088"/>
                      </a:lnTo>
                      <a:lnTo>
                        <a:pt x="512697" y="487936"/>
                      </a:lnTo>
                      <a:lnTo>
                        <a:pt x="518523" y="549110"/>
                      </a:lnTo>
                      <a:lnTo>
                        <a:pt x="543284" y="620480"/>
                      </a:lnTo>
                      <a:lnTo>
                        <a:pt x="579697" y="704958"/>
                      </a:lnTo>
                      <a:lnTo>
                        <a:pt x="594040" y="714520"/>
                      </a:ln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96BB8DF-81C2-2336-694C-D64268BEFC3D}"/>
                    </a:ext>
                  </a:extLst>
                </p:cNvPr>
                <p:cNvSpPr/>
                <p:nvPr/>
              </p:nvSpPr>
              <p:spPr>
                <a:xfrm>
                  <a:off x="1996448" y="3149010"/>
                  <a:ext cx="655957" cy="230952"/>
                </a:xfrm>
                <a:custGeom>
                  <a:avLst/>
                  <a:gdLst>
                    <a:gd name="connsiteX0" fmla="*/ 266181 w 655957"/>
                    <a:gd name="connsiteY0" fmla="*/ 0 h 230952"/>
                    <a:gd name="connsiteX1" fmla="*/ 302594 w 655957"/>
                    <a:gd name="connsiteY1" fmla="*/ 18935 h 230952"/>
                    <a:gd name="connsiteX2" fmla="*/ 317159 w 655957"/>
                    <a:gd name="connsiteY2" fmla="*/ 24761 h 230952"/>
                    <a:gd name="connsiteX3" fmla="*/ 353572 w 655957"/>
                    <a:gd name="connsiteY3" fmla="*/ 29131 h 230952"/>
                    <a:gd name="connsiteX4" fmla="*/ 373964 w 655957"/>
                    <a:gd name="connsiteY4" fmla="*/ 20392 h 230952"/>
                    <a:gd name="connsiteX5" fmla="*/ 398725 w 655957"/>
                    <a:gd name="connsiteY5" fmla="*/ 36413 h 230952"/>
                    <a:gd name="connsiteX6" fmla="*/ 435138 w 655957"/>
                    <a:gd name="connsiteY6" fmla="*/ 65544 h 230952"/>
                    <a:gd name="connsiteX7" fmla="*/ 455529 w 655957"/>
                    <a:gd name="connsiteY7" fmla="*/ 65544 h 230952"/>
                    <a:gd name="connsiteX8" fmla="*/ 461356 w 655957"/>
                    <a:gd name="connsiteY8" fmla="*/ 61174 h 230952"/>
                    <a:gd name="connsiteX9" fmla="*/ 473008 w 655957"/>
                    <a:gd name="connsiteY9" fmla="*/ 62631 h 230952"/>
                    <a:gd name="connsiteX10" fmla="*/ 512334 w 655957"/>
                    <a:gd name="connsiteY10" fmla="*/ 52435 h 230952"/>
                    <a:gd name="connsiteX11" fmla="*/ 521073 w 655957"/>
                    <a:gd name="connsiteY11" fmla="*/ 55348 h 230952"/>
                    <a:gd name="connsiteX12" fmla="*/ 534182 w 655957"/>
                    <a:gd name="connsiteY12" fmla="*/ 64087 h 230952"/>
                    <a:gd name="connsiteX13" fmla="*/ 545834 w 655957"/>
                    <a:gd name="connsiteY13" fmla="*/ 59718 h 230952"/>
                    <a:gd name="connsiteX14" fmla="*/ 555001 w 655957"/>
                    <a:gd name="connsiteY14" fmla="*/ 48621 h 230952"/>
                    <a:gd name="connsiteX15" fmla="*/ 554088 w 655957"/>
                    <a:gd name="connsiteY15" fmla="*/ 48066 h 230952"/>
                    <a:gd name="connsiteX16" fmla="*/ 570859 w 655957"/>
                    <a:gd name="connsiteY16" fmla="*/ 58274 h 230952"/>
                    <a:gd name="connsiteX17" fmla="*/ 567682 w 655957"/>
                    <a:gd name="connsiteY17" fmla="*/ 59718 h 230952"/>
                    <a:gd name="connsiteX18" fmla="*/ 580791 w 655957"/>
                    <a:gd name="connsiteY18" fmla="*/ 94674 h 230952"/>
                    <a:gd name="connsiteX19" fmla="*/ 593900 w 655957"/>
                    <a:gd name="connsiteY19" fmla="*/ 120892 h 230952"/>
                    <a:gd name="connsiteX20" fmla="*/ 593900 w 655957"/>
                    <a:gd name="connsiteY20" fmla="*/ 135457 h 230952"/>
                    <a:gd name="connsiteX21" fmla="*/ 621847 w 655957"/>
                    <a:gd name="connsiteY21" fmla="*/ 143842 h 230952"/>
                    <a:gd name="connsiteX22" fmla="*/ 633590 w 655957"/>
                    <a:gd name="connsiteY22" fmla="*/ 168229 h 230952"/>
                    <a:gd name="connsiteX23" fmla="*/ 647245 w 655957"/>
                    <a:gd name="connsiteY23" fmla="*/ 175512 h 230952"/>
                    <a:gd name="connsiteX24" fmla="*/ 646335 w 655957"/>
                    <a:gd name="connsiteY24" fmla="*/ 210104 h 230952"/>
                    <a:gd name="connsiteX25" fmla="*/ 655957 w 655957"/>
                    <a:gd name="connsiteY25" fmla="*/ 230952 h 230952"/>
                    <a:gd name="connsiteX26" fmla="*/ 3170 w 655957"/>
                    <a:gd name="connsiteY26" fmla="*/ 230952 h 230952"/>
                    <a:gd name="connsiteX27" fmla="*/ 0 w 655957"/>
                    <a:gd name="connsiteY27" fmla="*/ 228311 h 230952"/>
                    <a:gd name="connsiteX28" fmla="*/ 0 w 655957"/>
                    <a:gd name="connsiteY28" fmla="*/ 213308 h 230952"/>
                    <a:gd name="connsiteX29" fmla="*/ 1093 w 655957"/>
                    <a:gd name="connsiteY29" fmla="*/ 214110 h 230952"/>
                    <a:gd name="connsiteX30" fmla="*/ 18571 w 655957"/>
                    <a:gd name="connsiteY30" fmla="*/ 199544 h 230952"/>
                    <a:gd name="connsiteX31" fmla="*/ 24397 w 655957"/>
                    <a:gd name="connsiteY31" fmla="*/ 179153 h 230952"/>
                    <a:gd name="connsiteX32" fmla="*/ 33136 w 655957"/>
                    <a:gd name="connsiteY32" fmla="*/ 171870 h 230952"/>
                    <a:gd name="connsiteX33" fmla="*/ 44788 w 655957"/>
                    <a:gd name="connsiteY33" fmla="*/ 176240 h 230952"/>
                    <a:gd name="connsiteX34" fmla="*/ 68093 w 655957"/>
                    <a:gd name="connsiteY34" fmla="*/ 176240 h 230952"/>
                    <a:gd name="connsiteX35" fmla="*/ 71006 w 655957"/>
                    <a:gd name="connsiteY35" fmla="*/ 161675 h 230952"/>
                    <a:gd name="connsiteX36" fmla="*/ 84115 w 655957"/>
                    <a:gd name="connsiteY36" fmla="*/ 148566 h 230952"/>
                    <a:gd name="connsiteX37" fmla="*/ 114702 w 655957"/>
                    <a:gd name="connsiteY37" fmla="*/ 135457 h 230952"/>
                    <a:gd name="connsiteX38" fmla="*/ 129267 w 655957"/>
                    <a:gd name="connsiteY38" fmla="*/ 139827 h 230952"/>
                    <a:gd name="connsiteX39" fmla="*/ 140919 w 655957"/>
                    <a:gd name="connsiteY39" fmla="*/ 126718 h 230952"/>
                    <a:gd name="connsiteX40" fmla="*/ 145289 w 655957"/>
                    <a:gd name="connsiteY40" fmla="*/ 112153 h 230952"/>
                    <a:gd name="connsiteX41" fmla="*/ 155485 w 655957"/>
                    <a:gd name="connsiteY41" fmla="*/ 116522 h 230952"/>
                    <a:gd name="connsiteX42" fmla="*/ 178789 w 655957"/>
                    <a:gd name="connsiteY42" fmla="*/ 106327 h 230952"/>
                    <a:gd name="connsiteX43" fmla="*/ 191898 w 655957"/>
                    <a:gd name="connsiteY43" fmla="*/ 106327 h 230952"/>
                    <a:gd name="connsiteX44" fmla="*/ 193354 w 655957"/>
                    <a:gd name="connsiteY44" fmla="*/ 94674 h 230952"/>
                    <a:gd name="connsiteX45" fmla="*/ 202094 w 655957"/>
                    <a:gd name="connsiteY45" fmla="*/ 94674 h 230952"/>
                    <a:gd name="connsiteX46" fmla="*/ 202094 w 655957"/>
                    <a:gd name="connsiteY46" fmla="*/ 65544 h 230952"/>
                    <a:gd name="connsiteX47" fmla="*/ 242876 w 655957"/>
                    <a:gd name="connsiteY47" fmla="*/ 1457 h 230952"/>
                    <a:gd name="connsiteX0" fmla="*/ 266181 w 655957"/>
                    <a:gd name="connsiteY0" fmla="*/ 0 h 238742"/>
                    <a:gd name="connsiteX1" fmla="*/ 302594 w 655957"/>
                    <a:gd name="connsiteY1" fmla="*/ 18935 h 238742"/>
                    <a:gd name="connsiteX2" fmla="*/ 317159 w 655957"/>
                    <a:gd name="connsiteY2" fmla="*/ 24761 h 238742"/>
                    <a:gd name="connsiteX3" fmla="*/ 353572 w 655957"/>
                    <a:gd name="connsiteY3" fmla="*/ 29131 h 238742"/>
                    <a:gd name="connsiteX4" fmla="*/ 373964 w 655957"/>
                    <a:gd name="connsiteY4" fmla="*/ 20392 h 238742"/>
                    <a:gd name="connsiteX5" fmla="*/ 398725 w 655957"/>
                    <a:gd name="connsiteY5" fmla="*/ 36413 h 238742"/>
                    <a:gd name="connsiteX6" fmla="*/ 435138 w 655957"/>
                    <a:gd name="connsiteY6" fmla="*/ 65544 h 238742"/>
                    <a:gd name="connsiteX7" fmla="*/ 455529 w 655957"/>
                    <a:gd name="connsiteY7" fmla="*/ 65544 h 238742"/>
                    <a:gd name="connsiteX8" fmla="*/ 461356 w 655957"/>
                    <a:gd name="connsiteY8" fmla="*/ 61174 h 238742"/>
                    <a:gd name="connsiteX9" fmla="*/ 473008 w 655957"/>
                    <a:gd name="connsiteY9" fmla="*/ 62631 h 238742"/>
                    <a:gd name="connsiteX10" fmla="*/ 512334 w 655957"/>
                    <a:gd name="connsiteY10" fmla="*/ 52435 h 238742"/>
                    <a:gd name="connsiteX11" fmla="*/ 521073 w 655957"/>
                    <a:gd name="connsiteY11" fmla="*/ 55348 h 238742"/>
                    <a:gd name="connsiteX12" fmla="*/ 534182 w 655957"/>
                    <a:gd name="connsiteY12" fmla="*/ 64087 h 238742"/>
                    <a:gd name="connsiteX13" fmla="*/ 545834 w 655957"/>
                    <a:gd name="connsiteY13" fmla="*/ 59718 h 238742"/>
                    <a:gd name="connsiteX14" fmla="*/ 555001 w 655957"/>
                    <a:gd name="connsiteY14" fmla="*/ 48621 h 238742"/>
                    <a:gd name="connsiteX15" fmla="*/ 554088 w 655957"/>
                    <a:gd name="connsiteY15" fmla="*/ 48066 h 238742"/>
                    <a:gd name="connsiteX16" fmla="*/ 570859 w 655957"/>
                    <a:gd name="connsiteY16" fmla="*/ 58274 h 238742"/>
                    <a:gd name="connsiteX17" fmla="*/ 567682 w 655957"/>
                    <a:gd name="connsiteY17" fmla="*/ 59718 h 238742"/>
                    <a:gd name="connsiteX18" fmla="*/ 580791 w 655957"/>
                    <a:gd name="connsiteY18" fmla="*/ 94674 h 238742"/>
                    <a:gd name="connsiteX19" fmla="*/ 593900 w 655957"/>
                    <a:gd name="connsiteY19" fmla="*/ 120892 h 238742"/>
                    <a:gd name="connsiteX20" fmla="*/ 593900 w 655957"/>
                    <a:gd name="connsiteY20" fmla="*/ 135457 h 238742"/>
                    <a:gd name="connsiteX21" fmla="*/ 621847 w 655957"/>
                    <a:gd name="connsiteY21" fmla="*/ 143842 h 238742"/>
                    <a:gd name="connsiteX22" fmla="*/ 633590 w 655957"/>
                    <a:gd name="connsiteY22" fmla="*/ 168229 h 238742"/>
                    <a:gd name="connsiteX23" fmla="*/ 647245 w 655957"/>
                    <a:gd name="connsiteY23" fmla="*/ 175512 h 238742"/>
                    <a:gd name="connsiteX24" fmla="*/ 646335 w 655957"/>
                    <a:gd name="connsiteY24" fmla="*/ 210104 h 238742"/>
                    <a:gd name="connsiteX25" fmla="*/ 655957 w 655957"/>
                    <a:gd name="connsiteY25" fmla="*/ 230952 h 238742"/>
                    <a:gd name="connsiteX26" fmla="*/ 378452 w 655957"/>
                    <a:gd name="connsiteY26" fmla="*/ 238715 h 238742"/>
                    <a:gd name="connsiteX27" fmla="*/ 3170 w 655957"/>
                    <a:gd name="connsiteY27" fmla="*/ 230952 h 238742"/>
                    <a:gd name="connsiteX28" fmla="*/ 0 w 655957"/>
                    <a:gd name="connsiteY28" fmla="*/ 228311 h 238742"/>
                    <a:gd name="connsiteX29" fmla="*/ 0 w 655957"/>
                    <a:gd name="connsiteY29" fmla="*/ 213308 h 238742"/>
                    <a:gd name="connsiteX30" fmla="*/ 1093 w 655957"/>
                    <a:gd name="connsiteY30" fmla="*/ 214110 h 238742"/>
                    <a:gd name="connsiteX31" fmla="*/ 18571 w 655957"/>
                    <a:gd name="connsiteY31" fmla="*/ 199544 h 238742"/>
                    <a:gd name="connsiteX32" fmla="*/ 24397 w 655957"/>
                    <a:gd name="connsiteY32" fmla="*/ 179153 h 238742"/>
                    <a:gd name="connsiteX33" fmla="*/ 33136 w 655957"/>
                    <a:gd name="connsiteY33" fmla="*/ 171870 h 238742"/>
                    <a:gd name="connsiteX34" fmla="*/ 44788 w 655957"/>
                    <a:gd name="connsiteY34" fmla="*/ 176240 h 238742"/>
                    <a:gd name="connsiteX35" fmla="*/ 68093 w 655957"/>
                    <a:gd name="connsiteY35" fmla="*/ 176240 h 238742"/>
                    <a:gd name="connsiteX36" fmla="*/ 71006 w 655957"/>
                    <a:gd name="connsiteY36" fmla="*/ 161675 h 238742"/>
                    <a:gd name="connsiteX37" fmla="*/ 84115 w 655957"/>
                    <a:gd name="connsiteY37" fmla="*/ 148566 h 238742"/>
                    <a:gd name="connsiteX38" fmla="*/ 114702 w 655957"/>
                    <a:gd name="connsiteY38" fmla="*/ 135457 h 238742"/>
                    <a:gd name="connsiteX39" fmla="*/ 129267 w 655957"/>
                    <a:gd name="connsiteY39" fmla="*/ 139827 h 238742"/>
                    <a:gd name="connsiteX40" fmla="*/ 140919 w 655957"/>
                    <a:gd name="connsiteY40" fmla="*/ 126718 h 238742"/>
                    <a:gd name="connsiteX41" fmla="*/ 145289 w 655957"/>
                    <a:gd name="connsiteY41" fmla="*/ 112153 h 238742"/>
                    <a:gd name="connsiteX42" fmla="*/ 155485 w 655957"/>
                    <a:gd name="connsiteY42" fmla="*/ 116522 h 238742"/>
                    <a:gd name="connsiteX43" fmla="*/ 178789 w 655957"/>
                    <a:gd name="connsiteY43" fmla="*/ 106327 h 238742"/>
                    <a:gd name="connsiteX44" fmla="*/ 191898 w 655957"/>
                    <a:gd name="connsiteY44" fmla="*/ 106327 h 238742"/>
                    <a:gd name="connsiteX45" fmla="*/ 193354 w 655957"/>
                    <a:gd name="connsiteY45" fmla="*/ 94674 h 238742"/>
                    <a:gd name="connsiteX46" fmla="*/ 202094 w 655957"/>
                    <a:gd name="connsiteY46" fmla="*/ 94674 h 238742"/>
                    <a:gd name="connsiteX47" fmla="*/ 202094 w 655957"/>
                    <a:gd name="connsiteY47" fmla="*/ 65544 h 238742"/>
                    <a:gd name="connsiteX48" fmla="*/ 242876 w 655957"/>
                    <a:gd name="connsiteY48" fmla="*/ 1457 h 238742"/>
                    <a:gd name="connsiteX49" fmla="*/ 266181 w 655957"/>
                    <a:gd name="connsiteY49" fmla="*/ 0 h 238742"/>
                    <a:gd name="connsiteX0" fmla="*/ 378452 w 655957"/>
                    <a:gd name="connsiteY0" fmla="*/ 238715 h 330155"/>
                    <a:gd name="connsiteX1" fmla="*/ 3170 w 655957"/>
                    <a:gd name="connsiteY1" fmla="*/ 230952 h 330155"/>
                    <a:gd name="connsiteX2" fmla="*/ 0 w 655957"/>
                    <a:gd name="connsiteY2" fmla="*/ 228311 h 330155"/>
                    <a:gd name="connsiteX3" fmla="*/ 0 w 655957"/>
                    <a:gd name="connsiteY3" fmla="*/ 213308 h 330155"/>
                    <a:gd name="connsiteX4" fmla="*/ 1093 w 655957"/>
                    <a:gd name="connsiteY4" fmla="*/ 214110 h 330155"/>
                    <a:gd name="connsiteX5" fmla="*/ 18571 w 655957"/>
                    <a:gd name="connsiteY5" fmla="*/ 199544 h 330155"/>
                    <a:gd name="connsiteX6" fmla="*/ 24397 w 655957"/>
                    <a:gd name="connsiteY6" fmla="*/ 179153 h 330155"/>
                    <a:gd name="connsiteX7" fmla="*/ 33136 w 655957"/>
                    <a:gd name="connsiteY7" fmla="*/ 171870 h 330155"/>
                    <a:gd name="connsiteX8" fmla="*/ 44788 w 655957"/>
                    <a:gd name="connsiteY8" fmla="*/ 176240 h 330155"/>
                    <a:gd name="connsiteX9" fmla="*/ 68093 w 655957"/>
                    <a:gd name="connsiteY9" fmla="*/ 176240 h 330155"/>
                    <a:gd name="connsiteX10" fmla="*/ 71006 w 655957"/>
                    <a:gd name="connsiteY10" fmla="*/ 161675 h 330155"/>
                    <a:gd name="connsiteX11" fmla="*/ 84115 w 655957"/>
                    <a:gd name="connsiteY11" fmla="*/ 148566 h 330155"/>
                    <a:gd name="connsiteX12" fmla="*/ 114702 w 655957"/>
                    <a:gd name="connsiteY12" fmla="*/ 135457 h 330155"/>
                    <a:gd name="connsiteX13" fmla="*/ 129267 w 655957"/>
                    <a:gd name="connsiteY13" fmla="*/ 139827 h 330155"/>
                    <a:gd name="connsiteX14" fmla="*/ 140919 w 655957"/>
                    <a:gd name="connsiteY14" fmla="*/ 126718 h 330155"/>
                    <a:gd name="connsiteX15" fmla="*/ 145289 w 655957"/>
                    <a:gd name="connsiteY15" fmla="*/ 112153 h 330155"/>
                    <a:gd name="connsiteX16" fmla="*/ 155485 w 655957"/>
                    <a:gd name="connsiteY16" fmla="*/ 116522 h 330155"/>
                    <a:gd name="connsiteX17" fmla="*/ 178789 w 655957"/>
                    <a:gd name="connsiteY17" fmla="*/ 106327 h 330155"/>
                    <a:gd name="connsiteX18" fmla="*/ 191898 w 655957"/>
                    <a:gd name="connsiteY18" fmla="*/ 106327 h 330155"/>
                    <a:gd name="connsiteX19" fmla="*/ 193354 w 655957"/>
                    <a:gd name="connsiteY19" fmla="*/ 94674 h 330155"/>
                    <a:gd name="connsiteX20" fmla="*/ 202094 w 655957"/>
                    <a:gd name="connsiteY20" fmla="*/ 94674 h 330155"/>
                    <a:gd name="connsiteX21" fmla="*/ 202094 w 655957"/>
                    <a:gd name="connsiteY21" fmla="*/ 65544 h 330155"/>
                    <a:gd name="connsiteX22" fmla="*/ 242876 w 655957"/>
                    <a:gd name="connsiteY22" fmla="*/ 1457 h 330155"/>
                    <a:gd name="connsiteX23" fmla="*/ 266181 w 655957"/>
                    <a:gd name="connsiteY23" fmla="*/ 0 h 330155"/>
                    <a:gd name="connsiteX24" fmla="*/ 302594 w 655957"/>
                    <a:gd name="connsiteY24" fmla="*/ 18935 h 330155"/>
                    <a:gd name="connsiteX25" fmla="*/ 317159 w 655957"/>
                    <a:gd name="connsiteY25" fmla="*/ 24761 h 330155"/>
                    <a:gd name="connsiteX26" fmla="*/ 353572 w 655957"/>
                    <a:gd name="connsiteY26" fmla="*/ 29131 h 330155"/>
                    <a:gd name="connsiteX27" fmla="*/ 373964 w 655957"/>
                    <a:gd name="connsiteY27" fmla="*/ 20392 h 330155"/>
                    <a:gd name="connsiteX28" fmla="*/ 398725 w 655957"/>
                    <a:gd name="connsiteY28" fmla="*/ 36413 h 330155"/>
                    <a:gd name="connsiteX29" fmla="*/ 435138 w 655957"/>
                    <a:gd name="connsiteY29" fmla="*/ 65544 h 330155"/>
                    <a:gd name="connsiteX30" fmla="*/ 455529 w 655957"/>
                    <a:gd name="connsiteY30" fmla="*/ 65544 h 330155"/>
                    <a:gd name="connsiteX31" fmla="*/ 461356 w 655957"/>
                    <a:gd name="connsiteY31" fmla="*/ 61174 h 330155"/>
                    <a:gd name="connsiteX32" fmla="*/ 473008 w 655957"/>
                    <a:gd name="connsiteY32" fmla="*/ 62631 h 330155"/>
                    <a:gd name="connsiteX33" fmla="*/ 512334 w 655957"/>
                    <a:gd name="connsiteY33" fmla="*/ 52435 h 330155"/>
                    <a:gd name="connsiteX34" fmla="*/ 521073 w 655957"/>
                    <a:gd name="connsiteY34" fmla="*/ 55348 h 330155"/>
                    <a:gd name="connsiteX35" fmla="*/ 534182 w 655957"/>
                    <a:gd name="connsiteY35" fmla="*/ 64087 h 330155"/>
                    <a:gd name="connsiteX36" fmla="*/ 545834 w 655957"/>
                    <a:gd name="connsiteY36" fmla="*/ 59718 h 330155"/>
                    <a:gd name="connsiteX37" fmla="*/ 555001 w 655957"/>
                    <a:gd name="connsiteY37" fmla="*/ 48621 h 330155"/>
                    <a:gd name="connsiteX38" fmla="*/ 554088 w 655957"/>
                    <a:gd name="connsiteY38" fmla="*/ 48066 h 330155"/>
                    <a:gd name="connsiteX39" fmla="*/ 570859 w 655957"/>
                    <a:gd name="connsiteY39" fmla="*/ 58274 h 330155"/>
                    <a:gd name="connsiteX40" fmla="*/ 567682 w 655957"/>
                    <a:gd name="connsiteY40" fmla="*/ 59718 h 330155"/>
                    <a:gd name="connsiteX41" fmla="*/ 580791 w 655957"/>
                    <a:gd name="connsiteY41" fmla="*/ 94674 h 330155"/>
                    <a:gd name="connsiteX42" fmla="*/ 593900 w 655957"/>
                    <a:gd name="connsiteY42" fmla="*/ 120892 h 330155"/>
                    <a:gd name="connsiteX43" fmla="*/ 593900 w 655957"/>
                    <a:gd name="connsiteY43" fmla="*/ 135457 h 330155"/>
                    <a:gd name="connsiteX44" fmla="*/ 621847 w 655957"/>
                    <a:gd name="connsiteY44" fmla="*/ 143842 h 330155"/>
                    <a:gd name="connsiteX45" fmla="*/ 633590 w 655957"/>
                    <a:gd name="connsiteY45" fmla="*/ 168229 h 330155"/>
                    <a:gd name="connsiteX46" fmla="*/ 647245 w 655957"/>
                    <a:gd name="connsiteY46" fmla="*/ 175512 h 330155"/>
                    <a:gd name="connsiteX47" fmla="*/ 646335 w 655957"/>
                    <a:gd name="connsiteY47" fmla="*/ 210104 h 330155"/>
                    <a:gd name="connsiteX48" fmla="*/ 655957 w 655957"/>
                    <a:gd name="connsiteY48" fmla="*/ 230952 h 330155"/>
                    <a:gd name="connsiteX49" fmla="*/ 469892 w 655957"/>
                    <a:gd name="connsiteY49" fmla="*/ 330155 h 330155"/>
                    <a:gd name="connsiteX0" fmla="*/ 3170 w 655957"/>
                    <a:gd name="connsiteY0" fmla="*/ 230952 h 330155"/>
                    <a:gd name="connsiteX1" fmla="*/ 0 w 655957"/>
                    <a:gd name="connsiteY1" fmla="*/ 228311 h 330155"/>
                    <a:gd name="connsiteX2" fmla="*/ 0 w 655957"/>
                    <a:gd name="connsiteY2" fmla="*/ 213308 h 330155"/>
                    <a:gd name="connsiteX3" fmla="*/ 1093 w 655957"/>
                    <a:gd name="connsiteY3" fmla="*/ 214110 h 330155"/>
                    <a:gd name="connsiteX4" fmla="*/ 18571 w 655957"/>
                    <a:gd name="connsiteY4" fmla="*/ 199544 h 330155"/>
                    <a:gd name="connsiteX5" fmla="*/ 24397 w 655957"/>
                    <a:gd name="connsiteY5" fmla="*/ 179153 h 330155"/>
                    <a:gd name="connsiteX6" fmla="*/ 33136 w 655957"/>
                    <a:gd name="connsiteY6" fmla="*/ 171870 h 330155"/>
                    <a:gd name="connsiteX7" fmla="*/ 44788 w 655957"/>
                    <a:gd name="connsiteY7" fmla="*/ 176240 h 330155"/>
                    <a:gd name="connsiteX8" fmla="*/ 68093 w 655957"/>
                    <a:gd name="connsiteY8" fmla="*/ 176240 h 330155"/>
                    <a:gd name="connsiteX9" fmla="*/ 71006 w 655957"/>
                    <a:gd name="connsiteY9" fmla="*/ 161675 h 330155"/>
                    <a:gd name="connsiteX10" fmla="*/ 84115 w 655957"/>
                    <a:gd name="connsiteY10" fmla="*/ 148566 h 330155"/>
                    <a:gd name="connsiteX11" fmla="*/ 114702 w 655957"/>
                    <a:gd name="connsiteY11" fmla="*/ 135457 h 330155"/>
                    <a:gd name="connsiteX12" fmla="*/ 129267 w 655957"/>
                    <a:gd name="connsiteY12" fmla="*/ 139827 h 330155"/>
                    <a:gd name="connsiteX13" fmla="*/ 140919 w 655957"/>
                    <a:gd name="connsiteY13" fmla="*/ 126718 h 330155"/>
                    <a:gd name="connsiteX14" fmla="*/ 145289 w 655957"/>
                    <a:gd name="connsiteY14" fmla="*/ 112153 h 330155"/>
                    <a:gd name="connsiteX15" fmla="*/ 155485 w 655957"/>
                    <a:gd name="connsiteY15" fmla="*/ 116522 h 330155"/>
                    <a:gd name="connsiteX16" fmla="*/ 178789 w 655957"/>
                    <a:gd name="connsiteY16" fmla="*/ 106327 h 330155"/>
                    <a:gd name="connsiteX17" fmla="*/ 191898 w 655957"/>
                    <a:gd name="connsiteY17" fmla="*/ 106327 h 330155"/>
                    <a:gd name="connsiteX18" fmla="*/ 193354 w 655957"/>
                    <a:gd name="connsiteY18" fmla="*/ 94674 h 330155"/>
                    <a:gd name="connsiteX19" fmla="*/ 202094 w 655957"/>
                    <a:gd name="connsiteY19" fmla="*/ 94674 h 330155"/>
                    <a:gd name="connsiteX20" fmla="*/ 202094 w 655957"/>
                    <a:gd name="connsiteY20" fmla="*/ 65544 h 330155"/>
                    <a:gd name="connsiteX21" fmla="*/ 242876 w 655957"/>
                    <a:gd name="connsiteY21" fmla="*/ 1457 h 330155"/>
                    <a:gd name="connsiteX22" fmla="*/ 266181 w 655957"/>
                    <a:gd name="connsiteY22" fmla="*/ 0 h 330155"/>
                    <a:gd name="connsiteX23" fmla="*/ 302594 w 655957"/>
                    <a:gd name="connsiteY23" fmla="*/ 18935 h 330155"/>
                    <a:gd name="connsiteX24" fmla="*/ 317159 w 655957"/>
                    <a:gd name="connsiteY24" fmla="*/ 24761 h 330155"/>
                    <a:gd name="connsiteX25" fmla="*/ 353572 w 655957"/>
                    <a:gd name="connsiteY25" fmla="*/ 29131 h 330155"/>
                    <a:gd name="connsiteX26" fmla="*/ 373964 w 655957"/>
                    <a:gd name="connsiteY26" fmla="*/ 20392 h 330155"/>
                    <a:gd name="connsiteX27" fmla="*/ 398725 w 655957"/>
                    <a:gd name="connsiteY27" fmla="*/ 36413 h 330155"/>
                    <a:gd name="connsiteX28" fmla="*/ 435138 w 655957"/>
                    <a:gd name="connsiteY28" fmla="*/ 65544 h 330155"/>
                    <a:gd name="connsiteX29" fmla="*/ 455529 w 655957"/>
                    <a:gd name="connsiteY29" fmla="*/ 65544 h 330155"/>
                    <a:gd name="connsiteX30" fmla="*/ 461356 w 655957"/>
                    <a:gd name="connsiteY30" fmla="*/ 61174 h 330155"/>
                    <a:gd name="connsiteX31" fmla="*/ 473008 w 655957"/>
                    <a:gd name="connsiteY31" fmla="*/ 62631 h 330155"/>
                    <a:gd name="connsiteX32" fmla="*/ 512334 w 655957"/>
                    <a:gd name="connsiteY32" fmla="*/ 52435 h 330155"/>
                    <a:gd name="connsiteX33" fmla="*/ 521073 w 655957"/>
                    <a:gd name="connsiteY33" fmla="*/ 55348 h 330155"/>
                    <a:gd name="connsiteX34" fmla="*/ 534182 w 655957"/>
                    <a:gd name="connsiteY34" fmla="*/ 64087 h 330155"/>
                    <a:gd name="connsiteX35" fmla="*/ 545834 w 655957"/>
                    <a:gd name="connsiteY35" fmla="*/ 59718 h 330155"/>
                    <a:gd name="connsiteX36" fmla="*/ 555001 w 655957"/>
                    <a:gd name="connsiteY36" fmla="*/ 48621 h 330155"/>
                    <a:gd name="connsiteX37" fmla="*/ 554088 w 655957"/>
                    <a:gd name="connsiteY37" fmla="*/ 48066 h 330155"/>
                    <a:gd name="connsiteX38" fmla="*/ 570859 w 655957"/>
                    <a:gd name="connsiteY38" fmla="*/ 58274 h 330155"/>
                    <a:gd name="connsiteX39" fmla="*/ 567682 w 655957"/>
                    <a:gd name="connsiteY39" fmla="*/ 59718 h 330155"/>
                    <a:gd name="connsiteX40" fmla="*/ 580791 w 655957"/>
                    <a:gd name="connsiteY40" fmla="*/ 94674 h 330155"/>
                    <a:gd name="connsiteX41" fmla="*/ 593900 w 655957"/>
                    <a:gd name="connsiteY41" fmla="*/ 120892 h 330155"/>
                    <a:gd name="connsiteX42" fmla="*/ 593900 w 655957"/>
                    <a:gd name="connsiteY42" fmla="*/ 135457 h 330155"/>
                    <a:gd name="connsiteX43" fmla="*/ 621847 w 655957"/>
                    <a:gd name="connsiteY43" fmla="*/ 143842 h 330155"/>
                    <a:gd name="connsiteX44" fmla="*/ 633590 w 655957"/>
                    <a:gd name="connsiteY44" fmla="*/ 168229 h 330155"/>
                    <a:gd name="connsiteX45" fmla="*/ 647245 w 655957"/>
                    <a:gd name="connsiteY45" fmla="*/ 175512 h 330155"/>
                    <a:gd name="connsiteX46" fmla="*/ 646335 w 655957"/>
                    <a:gd name="connsiteY46" fmla="*/ 210104 h 330155"/>
                    <a:gd name="connsiteX47" fmla="*/ 655957 w 655957"/>
                    <a:gd name="connsiteY47" fmla="*/ 230952 h 330155"/>
                    <a:gd name="connsiteX48" fmla="*/ 469892 w 655957"/>
                    <a:gd name="connsiteY48" fmla="*/ 330155 h 330155"/>
                    <a:gd name="connsiteX0" fmla="*/ 3170 w 655957"/>
                    <a:gd name="connsiteY0" fmla="*/ 230952 h 230952"/>
                    <a:gd name="connsiteX1" fmla="*/ 0 w 655957"/>
                    <a:gd name="connsiteY1" fmla="*/ 228311 h 230952"/>
                    <a:gd name="connsiteX2" fmla="*/ 0 w 655957"/>
                    <a:gd name="connsiteY2" fmla="*/ 213308 h 230952"/>
                    <a:gd name="connsiteX3" fmla="*/ 1093 w 655957"/>
                    <a:gd name="connsiteY3" fmla="*/ 214110 h 230952"/>
                    <a:gd name="connsiteX4" fmla="*/ 18571 w 655957"/>
                    <a:gd name="connsiteY4" fmla="*/ 199544 h 230952"/>
                    <a:gd name="connsiteX5" fmla="*/ 24397 w 655957"/>
                    <a:gd name="connsiteY5" fmla="*/ 179153 h 230952"/>
                    <a:gd name="connsiteX6" fmla="*/ 33136 w 655957"/>
                    <a:gd name="connsiteY6" fmla="*/ 171870 h 230952"/>
                    <a:gd name="connsiteX7" fmla="*/ 44788 w 655957"/>
                    <a:gd name="connsiteY7" fmla="*/ 176240 h 230952"/>
                    <a:gd name="connsiteX8" fmla="*/ 68093 w 655957"/>
                    <a:gd name="connsiteY8" fmla="*/ 176240 h 230952"/>
                    <a:gd name="connsiteX9" fmla="*/ 71006 w 655957"/>
                    <a:gd name="connsiteY9" fmla="*/ 161675 h 230952"/>
                    <a:gd name="connsiteX10" fmla="*/ 84115 w 655957"/>
                    <a:gd name="connsiteY10" fmla="*/ 148566 h 230952"/>
                    <a:gd name="connsiteX11" fmla="*/ 114702 w 655957"/>
                    <a:gd name="connsiteY11" fmla="*/ 135457 h 230952"/>
                    <a:gd name="connsiteX12" fmla="*/ 129267 w 655957"/>
                    <a:gd name="connsiteY12" fmla="*/ 139827 h 230952"/>
                    <a:gd name="connsiteX13" fmla="*/ 140919 w 655957"/>
                    <a:gd name="connsiteY13" fmla="*/ 126718 h 230952"/>
                    <a:gd name="connsiteX14" fmla="*/ 145289 w 655957"/>
                    <a:gd name="connsiteY14" fmla="*/ 112153 h 230952"/>
                    <a:gd name="connsiteX15" fmla="*/ 155485 w 655957"/>
                    <a:gd name="connsiteY15" fmla="*/ 116522 h 230952"/>
                    <a:gd name="connsiteX16" fmla="*/ 178789 w 655957"/>
                    <a:gd name="connsiteY16" fmla="*/ 106327 h 230952"/>
                    <a:gd name="connsiteX17" fmla="*/ 191898 w 655957"/>
                    <a:gd name="connsiteY17" fmla="*/ 106327 h 230952"/>
                    <a:gd name="connsiteX18" fmla="*/ 193354 w 655957"/>
                    <a:gd name="connsiteY18" fmla="*/ 94674 h 230952"/>
                    <a:gd name="connsiteX19" fmla="*/ 202094 w 655957"/>
                    <a:gd name="connsiteY19" fmla="*/ 94674 h 230952"/>
                    <a:gd name="connsiteX20" fmla="*/ 202094 w 655957"/>
                    <a:gd name="connsiteY20" fmla="*/ 65544 h 230952"/>
                    <a:gd name="connsiteX21" fmla="*/ 242876 w 655957"/>
                    <a:gd name="connsiteY21" fmla="*/ 1457 h 230952"/>
                    <a:gd name="connsiteX22" fmla="*/ 266181 w 655957"/>
                    <a:gd name="connsiteY22" fmla="*/ 0 h 230952"/>
                    <a:gd name="connsiteX23" fmla="*/ 302594 w 655957"/>
                    <a:gd name="connsiteY23" fmla="*/ 18935 h 230952"/>
                    <a:gd name="connsiteX24" fmla="*/ 317159 w 655957"/>
                    <a:gd name="connsiteY24" fmla="*/ 24761 h 230952"/>
                    <a:gd name="connsiteX25" fmla="*/ 353572 w 655957"/>
                    <a:gd name="connsiteY25" fmla="*/ 29131 h 230952"/>
                    <a:gd name="connsiteX26" fmla="*/ 373964 w 655957"/>
                    <a:gd name="connsiteY26" fmla="*/ 20392 h 230952"/>
                    <a:gd name="connsiteX27" fmla="*/ 398725 w 655957"/>
                    <a:gd name="connsiteY27" fmla="*/ 36413 h 230952"/>
                    <a:gd name="connsiteX28" fmla="*/ 435138 w 655957"/>
                    <a:gd name="connsiteY28" fmla="*/ 65544 h 230952"/>
                    <a:gd name="connsiteX29" fmla="*/ 455529 w 655957"/>
                    <a:gd name="connsiteY29" fmla="*/ 65544 h 230952"/>
                    <a:gd name="connsiteX30" fmla="*/ 461356 w 655957"/>
                    <a:gd name="connsiteY30" fmla="*/ 61174 h 230952"/>
                    <a:gd name="connsiteX31" fmla="*/ 473008 w 655957"/>
                    <a:gd name="connsiteY31" fmla="*/ 62631 h 230952"/>
                    <a:gd name="connsiteX32" fmla="*/ 512334 w 655957"/>
                    <a:gd name="connsiteY32" fmla="*/ 52435 h 230952"/>
                    <a:gd name="connsiteX33" fmla="*/ 521073 w 655957"/>
                    <a:gd name="connsiteY33" fmla="*/ 55348 h 230952"/>
                    <a:gd name="connsiteX34" fmla="*/ 534182 w 655957"/>
                    <a:gd name="connsiteY34" fmla="*/ 64087 h 230952"/>
                    <a:gd name="connsiteX35" fmla="*/ 545834 w 655957"/>
                    <a:gd name="connsiteY35" fmla="*/ 59718 h 230952"/>
                    <a:gd name="connsiteX36" fmla="*/ 555001 w 655957"/>
                    <a:gd name="connsiteY36" fmla="*/ 48621 h 230952"/>
                    <a:gd name="connsiteX37" fmla="*/ 554088 w 655957"/>
                    <a:gd name="connsiteY37" fmla="*/ 48066 h 230952"/>
                    <a:gd name="connsiteX38" fmla="*/ 570859 w 655957"/>
                    <a:gd name="connsiteY38" fmla="*/ 58274 h 230952"/>
                    <a:gd name="connsiteX39" fmla="*/ 567682 w 655957"/>
                    <a:gd name="connsiteY39" fmla="*/ 59718 h 230952"/>
                    <a:gd name="connsiteX40" fmla="*/ 580791 w 655957"/>
                    <a:gd name="connsiteY40" fmla="*/ 94674 h 230952"/>
                    <a:gd name="connsiteX41" fmla="*/ 593900 w 655957"/>
                    <a:gd name="connsiteY41" fmla="*/ 120892 h 230952"/>
                    <a:gd name="connsiteX42" fmla="*/ 593900 w 655957"/>
                    <a:gd name="connsiteY42" fmla="*/ 135457 h 230952"/>
                    <a:gd name="connsiteX43" fmla="*/ 621847 w 655957"/>
                    <a:gd name="connsiteY43" fmla="*/ 143842 h 230952"/>
                    <a:gd name="connsiteX44" fmla="*/ 633590 w 655957"/>
                    <a:gd name="connsiteY44" fmla="*/ 168229 h 230952"/>
                    <a:gd name="connsiteX45" fmla="*/ 647245 w 655957"/>
                    <a:gd name="connsiteY45" fmla="*/ 175512 h 230952"/>
                    <a:gd name="connsiteX46" fmla="*/ 646335 w 655957"/>
                    <a:gd name="connsiteY46" fmla="*/ 210104 h 230952"/>
                    <a:gd name="connsiteX47" fmla="*/ 655957 w 655957"/>
                    <a:gd name="connsiteY47" fmla="*/ 230952 h 23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655957" h="230952">
                      <a:moveTo>
                        <a:pt x="3170" y="230952"/>
                      </a:moveTo>
                      <a:lnTo>
                        <a:pt x="0" y="228311"/>
                      </a:lnTo>
                      <a:lnTo>
                        <a:pt x="0" y="213308"/>
                      </a:lnTo>
                      <a:lnTo>
                        <a:pt x="1093" y="214110"/>
                      </a:lnTo>
                      <a:lnTo>
                        <a:pt x="18571" y="199544"/>
                      </a:lnTo>
                      <a:lnTo>
                        <a:pt x="24397" y="179153"/>
                      </a:lnTo>
                      <a:lnTo>
                        <a:pt x="33136" y="171870"/>
                      </a:lnTo>
                      <a:lnTo>
                        <a:pt x="44788" y="176240"/>
                      </a:lnTo>
                      <a:lnTo>
                        <a:pt x="68093" y="176240"/>
                      </a:lnTo>
                      <a:lnTo>
                        <a:pt x="71006" y="161675"/>
                      </a:lnTo>
                      <a:lnTo>
                        <a:pt x="84115" y="148566"/>
                      </a:lnTo>
                      <a:lnTo>
                        <a:pt x="114702" y="135457"/>
                      </a:lnTo>
                      <a:lnTo>
                        <a:pt x="129267" y="139827"/>
                      </a:lnTo>
                      <a:lnTo>
                        <a:pt x="140919" y="126718"/>
                      </a:lnTo>
                      <a:lnTo>
                        <a:pt x="145289" y="112153"/>
                      </a:lnTo>
                      <a:lnTo>
                        <a:pt x="155485" y="116522"/>
                      </a:lnTo>
                      <a:lnTo>
                        <a:pt x="178789" y="106327"/>
                      </a:lnTo>
                      <a:lnTo>
                        <a:pt x="191898" y="106327"/>
                      </a:lnTo>
                      <a:lnTo>
                        <a:pt x="193354" y="94674"/>
                      </a:lnTo>
                      <a:lnTo>
                        <a:pt x="202094" y="94674"/>
                      </a:lnTo>
                      <a:lnTo>
                        <a:pt x="202094" y="65544"/>
                      </a:lnTo>
                      <a:lnTo>
                        <a:pt x="242876" y="1457"/>
                      </a:lnTo>
                      <a:lnTo>
                        <a:pt x="266181" y="0"/>
                      </a:lnTo>
                      <a:lnTo>
                        <a:pt x="302594" y="18935"/>
                      </a:lnTo>
                      <a:lnTo>
                        <a:pt x="317159" y="24761"/>
                      </a:lnTo>
                      <a:lnTo>
                        <a:pt x="353572" y="29131"/>
                      </a:lnTo>
                      <a:lnTo>
                        <a:pt x="373964" y="20392"/>
                      </a:lnTo>
                      <a:lnTo>
                        <a:pt x="398725" y="36413"/>
                      </a:lnTo>
                      <a:lnTo>
                        <a:pt x="435138" y="65544"/>
                      </a:lnTo>
                      <a:lnTo>
                        <a:pt x="455529" y="65544"/>
                      </a:lnTo>
                      <a:lnTo>
                        <a:pt x="461356" y="61174"/>
                      </a:lnTo>
                      <a:lnTo>
                        <a:pt x="473008" y="62631"/>
                      </a:lnTo>
                      <a:lnTo>
                        <a:pt x="512334" y="52435"/>
                      </a:lnTo>
                      <a:lnTo>
                        <a:pt x="521073" y="55348"/>
                      </a:lnTo>
                      <a:lnTo>
                        <a:pt x="534182" y="64087"/>
                      </a:lnTo>
                      <a:lnTo>
                        <a:pt x="545834" y="59718"/>
                      </a:lnTo>
                      <a:lnTo>
                        <a:pt x="555001" y="48621"/>
                      </a:lnTo>
                      <a:lnTo>
                        <a:pt x="554088" y="48066"/>
                      </a:lnTo>
                      <a:lnTo>
                        <a:pt x="570859" y="58274"/>
                      </a:lnTo>
                      <a:lnTo>
                        <a:pt x="567682" y="59718"/>
                      </a:lnTo>
                      <a:lnTo>
                        <a:pt x="580791" y="94674"/>
                      </a:lnTo>
                      <a:lnTo>
                        <a:pt x="593900" y="120892"/>
                      </a:lnTo>
                      <a:lnTo>
                        <a:pt x="593900" y="135457"/>
                      </a:lnTo>
                      <a:lnTo>
                        <a:pt x="621847" y="143842"/>
                      </a:lnTo>
                      <a:lnTo>
                        <a:pt x="633590" y="168229"/>
                      </a:lnTo>
                      <a:lnTo>
                        <a:pt x="647245" y="175512"/>
                      </a:lnTo>
                      <a:cubicBezTo>
                        <a:pt x="646942" y="187043"/>
                        <a:pt x="646638" y="198573"/>
                        <a:pt x="646335" y="210104"/>
                      </a:cubicBezTo>
                      <a:lnTo>
                        <a:pt x="655957" y="230952"/>
                      </a:ln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5C1B199-40D7-75A0-710C-129CB46BF70D}"/>
                    </a:ext>
                  </a:extLst>
                </p:cNvPr>
                <p:cNvSpPr/>
                <p:nvPr/>
              </p:nvSpPr>
              <p:spPr>
                <a:xfrm>
                  <a:off x="558490" y="2229941"/>
                  <a:ext cx="648155" cy="1072003"/>
                </a:xfrm>
                <a:custGeom>
                  <a:avLst/>
                  <a:gdLst>
                    <a:gd name="connsiteX0" fmla="*/ 2407920 w 3390900"/>
                    <a:gd name="connsiteY0" fmla="*/ 1435418 h 5608320"/>
                    <a:gd name="connsiteX1" fmla="*/ 2441258 w 3390900"/>
                    <a:gd name="connsiteY1" fmla="*/ 1478280 h 5608320"/>
                    <a:gd name="connsiteX2" fmla="*/ 2426970 w 3390900"/>
                    <a:gd name="connsiteY2" fmla="*/ 1540192 h 5608320"/>
                    <a:gd name="connsiteX3" fmla="*/ 2426970 w 3390900"/>
                    <a:gd name="connsiteY3" fmla="*/ 1587818 h 5608320"/>
                    <a:gd name="connsiteX4" fmla="*/ 2322196 w 3390900"/>
                    <a:gd name="connsiteY4" fmla="*/ 1630680 h 5608320"/>
                    <a:gd name="connsiteX5" fmla="*/ 2241232 w 3390900"/>
                    <a:gd name="connsiteY5" fmla="*/ 1621156 h 5608320"/>
                    <a:gd name="connsiteX6" fmla="*/ 2179320 w 3390900"/>
                    <a:gd name="connsiteY6" fmla="*/ 1668780 h 5608320"/>
                    <a:gd name="connsiteX7" fmla="*/ 2136458 w 3390900"/>
                    <a:gd name="connsiteY7" fmla="*/ 1668780 h 5608320"/>
                    <a:gd name="connsiteX8" fmla="*/ 2065020 w 3390900"/>
                    <a:gd name="connsiteY8" fmla="*/ 1559244 h 5608320"/>
                    <a:gd name="connsiteX9" fmla="*/ 2141220 w 3390900"/>
                    <a:gd name="connsiteY9" fmla="*/ 1535430 h 5608320"/>
                    <a:gd name="connsiteX10" fmla="*/ 2184084 w 3390900"/>
                    <a:gd name="connsiteY10" fmla="*/ 1506856 h 5608320"/>
                    <a:gd name="connsiteX11" fmla="*/ 2241232 w 3390900"/>
                    <a:gd name="connsiteY11" fmla="*/ 1478280 h 5608320"/>
                    <a:gd name="connsiteX12" fmla="*/ 2293620 w 3390900"/>
                    <a:gd name="connsiteY12" fmla="*/ 1535430 h 5608320"/>
                    <a:gd name="connsiteX13" fmla="*/ 2355532 w 3390900"/>
                    <a:gd name="connsiteY13" fmla="*/ 1535430 h 5608320"/>
                    <a:gd name="connsiteX14" fmla="*/ 3124200 w 3390900"/>
                    <a:gd name="connsiteY14" fmla="*/ 0 h 5608320"/>
                    <a:gd name="connsiteX15" fmla="*/ 3284220 w 3390900"/>
                    <a:gd name="connsiteY15" fmla="*/ 22860 h 5608320"/>
                    <a:gd name="connsiteX16" fmla="*/ 3360420 w 3390900"/>
                    <a:gd name="connsiteY16" fmla="*/ 91440 h 5608320"/>
                    <a:gd name="connsiteX17" fmla="*/ 3360420 w 3390900"/>
                    <a:gd name="connsiteY17" fmla="*/ 152400 h 5608320"/>
                    <a:gd name="connsiteX18" fmla="*/ 3329940 w 3390900"/>
                    <a:gd name="connsiteY18" fmla="*/ 220980 h 5608320"/>
                    <a:gd name="connsiteX19" fmla="*/ 3390900 w 3390900"/>
                    <a:gd name="connsiteY19" fmla="*/ 320040 h 5608320"/>
                    <a:gd name="connsiteX20" fmla="*/ 3390900 w 3390900"/>
                    <a:gd name="connsiteY20" fmla="*/ 358140 h 5608320"/>
                    <a:gd name="connsiteX21" fmla="*/ 3261360 w 3390900"/>
                    <a:gd name="connsiteY21" fmla="*/ 396240 h 5608320"/>
                    <a:gd name="connsiteX22" fmla="*/ 3200400 w 3390900"/>
                    <a:gd name="connsiteY22" fmla="*/ 365760 h 5608320"/>
                    <a:gd name="connsiteX23" fmla="*/ 3124200 w 3390900"/>
                    <a:gd name="connsiteY23" fmla="*/ 365760 h 5608320"/>
                    <a:gd name="connsiteX24" fmla="*/ 3048000 w 3390900"/>
                    <a:gd name="connsiteY24" fmla="*/ 441960 h 5608320"/>
                    <a:gd name="connsiteX25" fmla="*/ 3025140 w 3390900"/>
                    <a:gd name="connsiteY25" fmla="*/ 647700 h 5608320"/>
                    <a:gd name="connsiteX26" fmla="*/ 3055620 w 3390900"/>
                    <a:gd name="connsiteY26" fmla="*/ 685800 h 5608320"/>
                    <a:gd name="connsiteX27" fmla="*/ 3101340 w 3390900"/>
                    <a:gd name="connsiteY27" fmla="*/ 723900 h 5608320"/>
                    <a:gd name="connsiteX28" fmla="*/ 3101340 w 3390900"/>
                    <a:gd name="connsiteY28" fmla="*/ 800100 h 5608320"/>
                    <a:gd name="connsiteX29" fmla="*/ 3032760 w 3390900"/>
                    <a:gd name="connsiteY29" fmla="*/ 883920 h 5608320"/>
                    <a:gd name="connsiteX30" fmla="*/ 2956560 w 3390900"/>
                    <a:gd name="connsiteY30" fmla="*/ 914400 h 5608320"/>
                    <a:gd name="connsiteX31" fmla="*/ 2758440 w 3390900"/>
                    <a:gd name="connsiteY31" fmla="*/ 906780 h 5608320"/>
                    <a:gd name="connsiteX32" fmla="*/ 2560320 w 3390900"/>
                    <a:gd name="connsiteY32" fmla="*/ 975360 h 5608320"/>
                    <a:gd name="connsiteX33" fmla="*/ 2567940 w 3390900"/>
                    <a:gd name="connsiteY33" fmla="*/ 1089660 h 5608320"/>
                    <a:gd name="connsiteX34" fmla="*/ 2484120 w 3390900"/>
                    <a:gd name="connsiteY34" fmla="*/ 1257300 h 5608320"/>
                    <a:gd name="connsiteX35" fmla="*/ 2354580 w 3390900"/>
                    <a:gd name="connsiteY35" fmla="*/ 1310640 h 5608320"/>
                    <a:gd name="connsiteX36" fmla="*/ 2301240 w 3390900"/>
                    <a:gd name="connsiteY36" fmla="*/ 1333500 h 5608320"/>
                    <a:gd name="connsiteX37" fmla="*/ 2247900 w 3390900"/>
                    <a:gd name="connsiteY37" fmla="*/ 1264920 h 5608320"/>
                    <a:gd name="connsiteX38" fmla="*/ 2148840 w 3390900"/>
                    <a:gd name="connsiteY38" fmla="*/ 1234440 h 5608320"/>
                    <a:gd name="connsiteX39" fmla="*/ 2133600 w 3390900"/>
                    <a:gd name="connsiteY39" fmla="*/ 1173480 h 5608320"/>
                    <a:gd name="connsiteX40" fmla="*/ 2034540 w 3390900"/>
                    <a:gd name="connsiteY40" fmla="*/ 1226820 h 5608320"/>
                    <a:gd name="connsiteX41" fmla="*/ 2034540 w 3390900"/>
                    <a:gd name="connsiteY41" fmla="*/ 1295400 h 5608320"/>
                    <a:gd name="connsiteX42" fmla="*/ 1943100 w 3390900"/>
                    <a:gd name="connsiteY42" fmla="*/ 1493520 h 5608320"/>
                    <a:gd name="connsiteX43" fmla="*/ 1988820 w 3390900"/>
                    <a:gd name="connsiteY43" fmla="*/ 1546860 h 5608320"/>
                    <a:gd name="connsiteX44" fmla="*/ 1943100 w 3390900"/>
                    <a:gd name="connsiteY44" fmla="*/ 1638300 h 5608320"/>
                    <a:gd name="connsiteX45" fmla="*/ 1889760 w 3390900"/>
                    <a:gd name="connsiteY45" fmla="*/ 1630680 h 5608320"/>
                    <a:gd name="connsiteX46" fmla="*/ 1882140 w 3390900"/>
                    <a:gd name="connsiteY46" fmla="*/ 1752600 h 5608320"/>
                    <a:gd name="connsiteX47" fmla="*/ 1874520 w 3390900"/>
                    <a:gd name="connsiteY47" fmla="*/ 1790700 h 5608320"/>
                    <a:gd name="connsiteX48" fmla="*/ 2019300 w 3390900"/>
                    <a:gd name="connsiteY48" fmla="*/ 1813560 h 5608320"/>
                    <a:gd name="connsiteX49" fmla="*/ 2042160 w 3390900"/>
                    <a:gd name="connsiteY49" fmla="*/ 1752600 h 5608320"/>
                    <a:gd name="connsiteX50" fmla="*/ 2125980 w 3390900"/>
                    <a:gd name="connsiteY50" fmla="*/ 1752600 h 5608320"/>
                    <a:gd name="connsiteX51" fmla="*/ 2125980 w 3390900"/>
                    <a:gd name="connsiteY51" fmla="*/ 1805940 h 5608320"/>
                    <a:gd name="connsiteX52" fmla="*/ 2171700 w 3390900"/>
                    <a:gd name="connsiteY52" fmla="*/ 1813560 h 5608320"/>
                    <a:gd name="connsiteX53" fmla="*/ 2179320 w 3390900"/>
                    <a:gd name="connsiteY53" fmla="*/ 1859280 h 5608320"/>
                    <a:gd name="connsiteX54" fmla="*/ 2247900 w 3390900"/>
                    <a:gd name="connsiteY54" fmla="*/ 1882140 h 5608320"/>
                    <a:gd name="connsiteX55" fmla="*/ 2286000 w 3390900"/>
                    <a:gd name="connsiteY55" fmla="*/ 1828800 h 5608320"/>
                    <a:gd name="connsiteX56" fmla="*/ 2377440 w 3390900"/>
                    <a:gd name="connsiteY56" fmla="*/ 1691640 h 5608320"/>
                    <a:gd name="connsiteX57" fmla="*/ 2453640 w 3390900"/>
                    <a:gd name="connsiteY57" fmla="*/ 1684020 h 5608320"/>
                    <a:gd name="connsiteX58" fmla="*/ 2438624 w 3390900"/>
                    <a:gd name="connsiteY58" fmla="*/ 2194560 h 5608320"/>
                    <a:gd name="connsiteX59" fmla="*/ 2255520 w 3390900"/>
                    <a:gd name="connsiteY59" fmla="*/ 2194560 h 5608320"/>
                    <a:gd name="connsiteX60" fmla="*/ 2202180 w 3390900"/>
                    <a:gd name="connsiteY60" fmla="*/ 2270760 h 5608320"/>
                    <a:gd name="connsiteX61" fmla="*/ 2141220 w 3390900"/>
                    <a:gd name="connsiteY61" fmla="*/ 2225040 h 5608320"/>
                    <a:gd name="connsiteX62" fmla="*/ 2049780 w 3390900"/>
                    <a:gd name="connsiteY62" fmla="*/ 2270760 h 5608320"/>
                    <a:gd name="connsiteX63" fmla="*/ 2049780 w 3390900"/>
                    <a:gd name="connsiteY63" fmla="*/ 2316480 h 5608320"/>
                    <a:gd name="connsiteX64" fmla="*/ 1950720 w 3390900"/>
                    <a:gd name="connsiteY64" fmla="*/ 2400300 h 5608320"/>
                    <a:gd name="connsiteX65" fmla="*/ 1935480 w 3390900"/>
                    <a:gd name="connsiteY65" fmla="*/ 2522220 h 5608320"/>
                    <a:gd name="connsiteX66" fmla="*/ 1851660 w 3390900"/>
                    <a:gd name="connsiteY66" fmla="*/ 2628900 h 5608320"/>
                    <a:gd name="connsiteX67" fmla="*/ 1821180 w 3390900"/>
                    <a:gd name="connsiteY67" fmla="*/ 2857500 h 5608320"/>
                    <a:gd name="connsiteX68" fmla="*/ 1844040 w 3390900"/>
                    <a:gd name="connsiteY68" fmla="*/ 2926080 h 5608320"/>
                    <a:gd name="connsiteX69" fmla="*/ 1828800 w 3390900"/>
                    <a:gd name="connsiteY69" fmla="*/ 3025140 h 5608320"/>
                    <a:gd name="connsiteX70" fmla="*/ 1668780 w 3390900"/>
                    <a:gd name="connsiteY70" fmla="*/ 3101340 h 5608320"/>
                    <a:gd name="connsiteX71" fmla="*/ 1668780 w 3390900"/>
                    <a:gd name="connsiteY71" fmla="*/ 3154680 h 5608320"/>
                    <a:gd name="connsiteX72" fmla="*/ 1699260 w 3390900"/>
                    <a:gd name="connsiteY72" fmla="*/ 3223260 h 5608320"/>
                    <a:gd name="connsiteX73" fmla="*/ 1714500 w 3390900"/>
                    <a:gd name="connsiteY73" fmla="*/ 3314700 h 5608320"/>
                    <a:gd name="connsiteX74" fmla="*/ 1722120 w 3390900"/>
                    <a:gd name="connsiteY74" fmla="*/ 3375660 h 5608320"/>
                    <a:gd name="connsiteX75" fmla="*/ 1630680 w 3390900"/>
                    <a:gd name="connsiteY75" fmla="*/ 3497580 h 5608320"/>
                    <a:gd name="connsiteX76" fmla="*/ 1638300 w 3390900"/>
                    <a:gd name="connsiteY76" fmla="*/ 3680460 h 5608320"/>
                    <a:gd name="connsiteX77" fmla="*/ 1699260 w 3390900"/>
                    <a:gd name="connsiteY77" fmla="*/ 3741420 h 5608320"/>
                    <a:gd name="connsiteX78" fmla="*/ 1714500 w 3390900"/>
                    <a:gd name="connsiteY78" fmla="*/ 3855720 h 5608320"/>
                    <a:gd name="connsiteX79" fmla="*/ 1676400 w 3390900"/>
                    <a:gd name="connsiteY79" fmla="*/ 3886200 h 5608320"/>
                    <a:gd name="connsiteX80" fmla="*/ 1653540 w 3390900"/>
                    <a:gd name="connsiteY80" fmla="*/ 4191000 h 5608320"/>
                    <a:gd name="connsiteX81" fmla="*/ 1592580 w 3390900"/>
                    <a:gd name="connsiteY81" fmla="*/ 4251960 h 5608320"/>
                    <a:gd name="connsiteX82" fmla="*/ 1592580 w 3390900"/>
                    <a:gd name="connsiteY82" fmla="*/ 4312920 h 5608320"/>
                    <a:gd name="connsiteX83" fmla="*/ 1668780 w 3390900"/>
                    <a:gd name="connsiteY83" fmla="*/ 4328160 h 5608320"/>
                    <a:gd name="connsiteX84" fmla="*/ 1684020 w 3390900"/>
                    <a:gd name="connsiteY84" fmla="*/ 4511040 h 5608320"/>
                    <a:gd name="connsiteX85" fmla="*/ 1638300 w 3390900"/>
                    <a:gd name="connsiteY85" fmla="*/ 4556760 h 5608320"/>
                    <a:gd name="connsiteX86" fmla="*/ 1653540 w 3390900"/>
                    <a:gd name="connsiteY86" fmla="*/ 4724400 h 5608320"/>
                    <a:gd name="connsiteX87" fmla="*/ 1665776 w 3390900"/>
                    <a:gd name="connsiteY87" fmla="*/ 4726148 h 5608320"/>
                    <a:gd name="connsiteX88" fmla="*/ 1661160 w 3390900"/>
                    <a:gd name="connsiteY88" fmla="*/ 4739640 h 5608320"/>
                    <a:gd name="connsiteX89" fmla="*/ 1729740 w 3390900"/>
                    <a:gd name="connsiteY89" fmla="*/ 4846320 h 5608320"/>
                    <a:gd name="connsiteX90" fmla="*/ 1790700 w 3390900"/>
                    <a:gd name="connsiteY90" fmla="*/ 4869180 h 5608320"/>
                    <a:gd name="connsiteX91" fmla="*/ 1836420 w 3390900"/>
                    <a:gd name="connsiteY91" fmla="*/ 4937760 h 5608320"/>
                    <a:gd name="connsiteX92" fmla="*/ 1661160 w 3390900"/>
                    <a:gd name="connsiteY92" fmla="*/ 5212080 h 5608320"/>
                    <a:gd name="connsiteX93" fmla="*/ 1584960 w 3390900"/>
                    <a:gd name="connsiteY93" fmla="*/ 5242560 h 5608320"/>
                    <a:gd name="connsiteX94" fmla="*/ 1607820 w 3390900"/>
                    <a:gd name="connsiteY94" fmla="*/ 5311140 h 5608320"/>
                    <a:gd name="connsiteX95" fmla="*/ 1607820 w 3390900"/>
                    <a:gd name="connsiteY95" fmla="*/ 5402580 h 5608320"/>
                    <a:gd name="connsiteX96" fmla="*/ 1539240 w 3390900"/>
                    <a:gd name="connsiteY96" fmla="*/ 5539740 h 5608320"/>
                    <a:gd name="connsiteX97" fmla="*/ 1424940 w 3390900"/>
                    <a:gd name="connsiteY97" fmla="*/ 5554980 h 5608320"/>
                    <a:gd name="connsiteX98" fmla="*/ 1386840 w 3390900"/>
                    <a:gd name="connsiteY98" fmla="*/ 5577840 h 5608320"/>
                    <a:gd name="connsiteX99" fmla="*/ 1249680 w 3390900"/>
                    <a:gd name="connsiteY99" fmla="*/ 5608320 h 5608320"/>
                    <a:gd name="connsiteX100" fmla="*/ 1196340 w 3390900"/>
                    <a:gd name="connsiteY100" fmla="*/ 5494020 h 5608320"/>
                    <a:gd name="connsiteX101" fmla="*/ 1120140 w 3390900"/>
                    <a:gd name="connsiteY101" fmla="*/ 5471160 h 5608320"/>
                    <a:gd name="connsiteX102" fmla="*/ 1066800 w 3390900"/>
                    <a:gd name="connsiteY102" fmla="*/ 5394960 h 5608320"/>
                    <a:gd name="connsiteX103" fmla="*/ 937260 w 3390900"/>
                    <a:gd name="connsiteY103" fmla="*/ 5280660 h 5608320"/>
                    <a:gd name="connsiteX104" fmla="*/ 868680 w 3390900"/>
                    <a:gd name="connsiteY104" fmla="*/ 5280660 h 5608320"/>
                    <a:gd name="connsiteX105" fmla="*/ 838200 w 3390900"/>
                    <a:gd name="connsiteY105" fmla="*/ 5326380 h 5608320"/>
                    <a:gd name="connsiteX106" fmla="*/ 754380 w 3390900"/>
                    <a:gd name="connsiteY106" fmla="*/ 5303520 h 5608320"/>
                    <a:gd name="connsiteX107" fmla="*/ 701040 w 3390900"/>
                    <a:gd name="connsiteY107" fmla="*/ 5273040 h 5608320"/>
                    <a:gd name="connsiteX108" fmla="*/ 624840 w 3390900"/>
                    <a:gd name="connsiteY108" fmla="*/ 5356860 h 5608320"/>
                    <a:gd name="connsiteX109" fmla="*/ 510540 w 3390900"/>
                    <a:gd name="connsiteY109" fmla="*/ 5280660 h 5608320"/>
                    <a:gd name="connsiteX110" fmla="*/ 472440 w 3390900"/>
                    <a:gd name="connsiteY110" fmla="*/ 5212080 h 5608320"/>
                    <a:gd name="connsiteX111" fmla="*/ 304800 w 3390900"/>
                    <a:gd name="connsiteY111" fmla="*/ 5242560 h 5608320"/>
                    <a:gd name="connsiteX112" fmla="*/ 281940 w 3390900"/>
                    <a:gd name="connsiteY112" fmla="*/ 5173980 h 5608320"/>
                    <a:gd name="connsiteX113" fmla="*/ 266700 w 3390900"/>
                    <a:gd name="connsiteY113" fmla="*/ 5105400 h 5608320"/>
                    <a:gd name="connsiteX114" fmla="*/ 228600 w 3390900"/>
                    <a:gd name="connsiteY114" fmla="*/ 4983480 h 5608320"/>
                    <a:gd name="connsiteX115" fmla="*/ 137160 w 3390900"/>
                    <a:gd name="connsiteY115" fmla="*/ 4892040 h 5608320"/>
                    <a:gd name="connsiteX116" fmla="*/ 83820 w 3390900"/>
                    <a:gd name="connsiteY116" fmla="*/ 4846320 h 5608320"/>
                    <a:gd name="connsiteX117" fmla="*/ 0 w 3390900"/>
                    <a:gd name="connsiteY117" fmla="*/ 4732020 h 5608320"/>
                    <a:gd name="connsiteX118" fmla="*/ 106680 w 3390900"/>
                    <a:gd name="connsiteY118" fmla="*/ 4617720 h 5608320"/>
                    <a:gd name="connsiteX119" fmla="*/ 152400 w 3390900"/>
                    <a:gd name="connsiteY119" fmla="*/ 4541520 h 5608320"/>
                    <a:gd name="connsiteX120" fmla="*/ 266700 w 3390900"/>
                    <a:gd name="connsiteY120" fmla="*/ 4526280 h 5608320"/>
                    <a:gd name="connsiteX121" fmla="*/ 457200 w 3390900"/>
                    <a:gd name="connsiteY121" fmla="*/ 4366260 h 5608320"/>
                    <a:gd name="connsiteX122" fmla="*/ 1051560 w 3390900"/>
                    <a:gd name="connsiteY122" fmla="*/ 3550920 h 5608320"/>
                    <a:gd name="connsiteX123" fmla="*/ 1135380 w 3390900"/>
                    <a:gd name="connsiteY123" fmla="*/ 3459480 h 5608320"/>
                    <a:gd name="connsiteX124" fmla="*/ 1470660 w 3390900"/>
                    <a:gd name="connsiteY124" fmla="*/ 2796540 h 5608320"/>
                    <a:gd name="connsiteX125" fmla="*/ 1569720 w 3390900"/>
                    <a:gd name="connsiteY125" fmla="*/ 2415540 h 5608320"/>
                    <a:gd name="connsiteX126" fmla="*/ 1569720 w 3390900"/>
                    <a:gd name="connsiteY126" fmla="*/ 2385060 h 5608320"/>
                    <a:gd name="connsiteX127" fmla="*/ 1531620 w 3390900"/>
                    <a:gd name="connsiteY127" fmla="*/ 2362200 h 5608320"/>
                    <a:gd name="connsiteX128" fmla="*/ 1508760 w 3390900"/>
                    <a:gd name="connsiteY128" fmla="*/ 2316480 h 5608320"/>
                    <a:gd name="connsiteX129" fmla="*/ 1577340 w 3390900"/>
                    <a:gd name="connsiteY129" fmla="*/ 2225040 h 5608320"/>
                    <a:gd name="connsiteX130" fmla="*/ 1569720 w 3390900"/>
                    <a:gd name="connsiteY130" fmla="*/ 2095500 h 5608320"/>
                    <a:gd name="connsiteX131" fmla="*/ 1501140 w 3390900"/>
                    <a:gd name="connsiteY131" fmla="*/ 2042160 h 5608320"/>
                    <a:gd name="connsiteX132" fmla="*/ 1524000 w 3390900"/>
                    <a:gd name="connsiteY132" fmla="*/ 1981200 h 5608320"/>
                    <a:gd name="connsiteX133" fmla="*/ 1470660 w 3390900"/>
                    <a:gd name="connsiteY133" fmla="*/ 1935480 h 5608320"/>
                    <a:gd name="connsiteX134" fmla="*/ 1440180 w 3390900"/>
                    <a:gd name="connsiteY134" fmla="*/ 1805940 h 5608320"/>
                    <a:gd name="connsiteX135" fmla="*/ 1455420 w 3390900"/>
                    <a:gd name="connsiteY135" fmla="*/ 1744980 h 5608320"/>
                    <a:gd name="connsiteX136" fmla="*/ 1463040 w 3390900"/>
                    <a:gd name="connsiteY136" fmla="*/ 1531620 h 5608320"/>
                    <a:gd name="connsiteX137" fmla="*/ 1394460 w 3390900"/>
                    <a:gd name="connsiteY137" fmla="*/ 1493520 h 5608320"/>
                    <a:gd name="connsiteX138" fmla="*/ 1303020 w 3390900"/>
                    <a:gd name="connsiteY138" fmla="*/ 1546860 h 5608320"/>
                    <a:gd name="connsiteX139" fmla="*/ 1264920 w 3390900"/>
                    <a:gd name="connsiteY139" fmla="*/ 1516380 h 5608320"/>
                    <a:gd name="connsiteX140" fmla="*/ 1325880 w 3390900"/>
                    <a:gd name="connsiteY140" fmla="*/ 1272540 h 5608320"/>
                    <a:gd name="connsiteX141" fmla="*/ 1379220 w 3390900"/>
                    <a:gd name="connsiteY141" fmla="*/ 1188720 h 5608320"/>
                    <a:gd name="connsiteX142" fmla="*/ 1386840 w 3390900"/>
                    <a:gd name="connsiteY142" fmla="*/ 1150620 h 5608320"/>
                    <a:gd name="connsiteX143" fmla="*/ 1447800 w 3390900"/>
                    <a:gd name="connsiteY143" fmla="*/ 1028700 h 5608320"/>
                    <a:gd name="connsiteX144" fmla="*/ 1463040 w 3390900"/>
                    <a:gd name="connsiteY144" fmla="*/ 952500 h 5608320"/>
                    <a:gd name="connsiteX145" fmla="*/ 1470660 w 3390900"/>
                    <a:gd name="connsiteY145" fmla="*/ 800100 h 5608320"/>
                    <a:gd name="connsiteX146" fmla="*/ 1501140 w 3390900"/>
                    <a:gd name="connsiteY146" fmla="*/ 746760 h 5608320"/>
                    <a:gd name="connsiteX147" fmla="*/ 1524000 w 3390900"/>
                    <a:gd name="connsiteY147" fmla="*/ 701040 h 5608320"/>
                    <a:gd name="connsiteX148" fmla="*/ 1760220 w 3390900"/>
                    <a:gd name="connsiteY148" fmla="*/ 586740 h 5608320"/>
                    <a:gd name="connsiteX149" fmla="*/ 1927860 w 3390900"/>
                    <a:gd name="connsiteY149" fmla="*/ 510540 h 5608320"/>
                    <a:gd name="connsiteX150" fmla="*/ 2072640 w 3390900"/>
                    <a:gd name="connsiteY150" fmla="*/ 525780 h 5608320"/>
                    <a:gd name="connsiteX151" fmla="*/ 2415540 w 3390900"/>
                    <a:gd name="connsiteY151" fmla="*/ 358140 h 5608320"/>
                    <a:gd name="connsiteX152" fmla="*/ 2522220 w 3390900"/>
                    <a:gd name="connsiteY152" fmla="*/ 289560 h 5608320"/>
                    <a:gd name="connsiteX153" fmla="*/ 2727960 w 3390900"/>
                    <a:gd name="connsiteY153" fmla="*/ 137160 h 5608320"/>
                    <a:gd name="connsiteX154" fmla="*/ 2956560 w 3390900"/>
                    <a:gd name="connsiteY154" fmla="*/ 129540 h 5608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</a:cxnLst>
                  <a:rect l="l" t="t" r="r" b="b"/>
                  <a:pathLst>
                    <a:path w="3390900" h="5608320">
                      <a:moveTo>
                        <a:pt x="2407920" y="1435418"/>
                      </a:moveTo>
                      <a:lnTo>
                        <a:pt x="2441258" y="1478280"/>
                      </a:lnTo>
                      <a:lnTo>
                        <a:pt x="2426970" y="1540192"/>
                      </a:lnTo>
                      <a:lnTo>
                        <a:pt x="2426970" y="1587818"/>
                      </a:lnTo>
                      <a:lnTo>
                        <a:pt x="2322196" y="1630680"/>
                      </a:lnTo>
                      <a:lnTo>
                        <a:pt x="2241232" y="1621156"/>
                      </a:lnTo>
                      <a:lnTo>
                        <a:pt x="2179320" y="1668780"/>
                      </a:lnTo>
                      <a:lnTo>
                        <a:pt x="2136458" y="1668780"/>
                      </a:lnTo>
                      <a:lnTo>
                        <a:pt x="2065020" y="1559244"/>
                      </a:lnTo>
                      <a:lnTo>
                        <a:pt x="2141220" y="1535430"/>
                      </a:lnTo>
                      <a:lnTo>
                        <a:pt x="2184084" y="1506856"/>
                      </a:lnTo>
                      <a:lnTo>
                        <a:pt x="2241232" y="1478280"/>
                      </a:lnTo>
                      <a:lnTo>
                        <a:pt x="2293620" y="1535430"/>
                      </a:lnTo>
                      <a:lnTo>
                        <a:pt x="2355532" y="1535430"/>
                      </a:lnTo>
                      <a:close/>
                      <a:moveTo>
                        <a:pt x="3124200" y="0"/>
                      </a:moveTo>
                      <a:lnTo>
                        <a:pt x="3284220" y="22860"/>
                      </a:lnTo>
                      <a:lnTo>
                        <a:pt x="3360420" y="91440"/>
                      </a:lnTo>
                      <a:lnTo>
                        <a:pt x="3360420" y="152400"/>
                      </a:lnTo>
                      <a:lnTo>
                        <a:pt x="3329940" y="220980"/>
                      </a:lnTo>
                      <a:lnTo>
                        <a:pt x="3390900" y="320040"/>
                      </a:lnTo>
                      <a:lnTo>
                        <a:pt x="3390900" y="358140"/>
                      </a:lnTo>
                      <a:lnTo>
                        <a:pt x="3261360" y="396240"/>
                      </a:lnTo>
                      <a:lnTo>
                        <a:pt x="3200400" y="365760"/>
                      </a:lnTo>
                      <a:lnTo>
                        <a:pt x="3124200" y="365760"/>
                      </a:lnTo>
                      <a:lnTo>
                        <a:pt x="3048000" y="441960"/>
                      </a:lnTo>
                      <a:lnTo>
                        <a:pt x="3025140" y="647700"/>
                      </a:lnTo>
                      <a:lnTo>
                        <a:pt x="3055620" y="685800"/>
                      </a:lnTo>
                      <a:lnTo>
                        <a:pt x="3101340" y="723900"/>
                      </a:lnTo>
                      <a:lnTo>
                        <a:pt x="3101340" y="800100"/>
                      </a:lnTo>
                      <a:lnTo>
                        <a:pt x="3032760" y="883920"/>
                      </a:lnTo>
                      <a:lnTo>
                        <a:pt x="2956560" y="914400"/>
                      </a:lnTo>
                      <a:lnTo>
                        <a:pt x="2758440" y="906780"/>
                      </a:lnTo>
                      <a:lnTo>
                        <a:pt x="2560320" y="975360"/>
                      </a:lnTo>
                      <a:lnTo>
                        <a:pt x="2567940" y="1089660"/>
                      </a:lnTo>
                      <a:lnTo>
                        <a:pt x="2484120" y="1257300"/>
                      </a:lnTo>
                      <a:lnTo>
                        <a:pt x="2354580" y="1310640"/>
                      </a:lnTo>
                      <a:lnTo>
                        <a:pt x="2301240" y="1333500"/>
                      </a:lnTo>
                      <a:lnTo>
                        <a:pt x="2247900" y="1264920"/>
                      </a:lnTo>
                      <a:lnTo>
                        <a:pt x="2148840" y="1234440"/>
                      </a:lnTo>
                      <a:lnTo>
                        <a:pt x="2133600" y="1173480"/>
                      </a:lnTo>
                      <a:lnTo>
                        <a:pt x="2034540" y="1226820"/>
                      </a:lnTo>
                      <a:lnTo>
                        <a:pt x="2034540" y="1295400"/>
                      </a:lnTo>
                      <a:lnTo>
                        <a:pt x="1943100" y="1493520"/>
                      </a:lnTo>
                      <a:lnTo>
                        <a:pt x="1988820" y="1546860"/>
                      </a:lnTo>
                      <a:lnTo>
                        <a:pt x="1943100" y="1638300"/>
                      </a:lnTo>
                      <a:lnTo>
                        <a:pt x="1889760" y="1630680"/>
                      </a:lnTo>
                      <a:lnTo>
                        <a:pt x="1882140" y="1752600"/>
                      </a:lnTo>
                      <a:lnTo>
                        <a:pt x="1874520" y="1790700"/>
                      </a:lnTo>
                      <a:lnTo>
                        <a:pt x="2019300" y="1813560"/>
                      </a:lnTo>
                      <a:lnTo>
                        <a:pt x="2042160" y="1752600"/>
                      </a:lnTo>
                      <a:lnTo>
                        <a:pt x="2125980" y="1752600"/>
                      </a:lnTo>
                      <a:lnTo>
                        <a:pt x="2125980" y="1805940"/>
                      </a:lnTo>
                      <a:lnTo>
                        <a:pt x="2171700" y="1813560"/>
                      </a:lnTo>
                      <a:lnTo>
                        <a:pt x="2179320" y="1859280"/>
                      </a:lnTo>
                      <a:lnTo>
                        <a:pt x="2247900" y="1882140"/>
                      </a:lnTo>
                      <a:lnTo>
                        <a:pt x="2286000" y="1828800"/>
                      </a:lnTo>
                      <a:lnTo>
                        <a:pt x="2377440" y="1691640"/>
                      </a:lnTo>
                      <a:lnTo>
                        <a:pt x="2453640" y="1684020"/>
                      </a:lnTo>
                      <a:lnTo>
                        <a:pt x="2438624" y="2194560"/>
                      </a:lnTo>
                      <a:lnTo>
                        <a:pt x="2255520" y="2194560"/>
                      </a:lnTo>
                      <a:lnTo>
                        <a:pt x="2202180" y="2270760"/>
                      </a:lnTo>
                      <a:lnTo>
                        <a:pt x="2141220" y="2225040"/>
                      </a:lnTo>
                      <a:lnTo>
                        <a:pt x="2049780" y="2270760"/>
                      </a:lnTo>
                      <a:lnTo>
                        <a:pt x="2049780" y="2316480"/>
                      </a:lnTo>
                      <a:lnTo>
                        <a:pt x="1950720" y="2400300"/>
                      </a:lnTo>
                      <a:lnTo>
                        <a:pt x="1935480" y="2522220"/>
                      </a:lnTo>
                      <a:lnTo>
                        <a:pt x="1851660" y="2628900"/>
                      </a:lnTo>
                      <a:lnTo>
                        <a:pt x="1821180" y="2857500"/>
                      </a:lnTo>
                      <a:lnTo>
                        <a:pt x="1844040" y="2926080"/>
                      </a:lnTo>
                      <a:lnTo>
                        <a:pt x="1828800" y="3025140"/>
                      </a:lnTo>
                      <a:lnTo>
                        <a:pt x="1668780" y="3101340"/>
                      </a:lnTo>
                      <a:lnTo>
                        <a:pt x="1668780" y="3154680"/>
                      </a:lnTo>
                      <a:lnTo>
                        <a:pt x="1699260" y="3223260"/>
                      </a:lnTo>
                      <a:lnTo>
                        <a:pt x="1714500" y="3314700"/>
                      </a:lnTo>
                      <a:lnTo>
                        <a:pt x="1722120" y="3375660"/>
                      </a:lnTo>
                      <a:lnTo>
                        <a:pt x="1630680" y="3497580"/>
                      </a:lnTo>
                      <a:lnTo>
                        <a:pt x="1638300" y="3680460"/>
                      </a:lnTo>
                      <a:lnTo>
                        <a:pt x="1699260" y="3741420"/>
                      </a:lnTo>
                      <a:lnTo>
                        <a:pt x="1714500" y="3855720"/>
                      </a:lnTo>
                      <a:lnTo>
                        <a:pt x="1676400" y="3886200"/>
                      </a:lnTo>
                      <a:lnTo>
                        <a:pt x="1653540" y="4191000"/>
                      </a:lnTo>
                      <a:lnTo>
                        <a:pt x="1592580" y="4251960"/>
                      </a:lnTo>
                      <a:lnTo>
                        <a:pt x="1592580" y="4312920"/>
                      </a:lnTo>
                      <a:lnTo>
                        <a:pt x="1668780" y="4328160"/>
                      </a:lnTo>
                      <a:lnTo>
                        <a:pt x="1684020" y="4511040"/>
                      </a:lnTo>
                      <a:lnTo>
                        <a:pt x="1638300" y="4556760"/>
                      </a:lnTo>
                      <a:lnTo>
                        <a:pt x="1653540" y="4724400"/>
                      </a:lnTo>
                      <a:lnTo>
                        <a:pt x="1665776" y="4726148"/>
                      </a:lnTo>
                      <a:lnTo>
                        <a:pt x="1661160" y="4739640"/>
                      </a:lnTo>
                      <a:lnTo>
                        <a:pt x="1729740" y="4846320"/>
                      </a:lnTo>
                      <a:lnTo>
                        <a:pt x="1790700" y="4869180"/>
                      </a:lnTo>
                      <a:lnTo>
                        <a:pt x="1836420" y="4937760"/>
                      </a:lnTo>
                      <a:lnTo>
                        <a:pt x="1661160" y="5212080"/>
                      </a:lnTo>
                      <a:lnTo>
                        <a:pt x="1584960" y="5242560"/>
                      </a:lnTo>
                      <a:lnTo>
                        <a:pt x="1607820" y="5311140"/>
                      </a:lnTo>
                      <a:lnTo>
                        <a:pt x="1607820" y="5402580"/>
                      </a:lnTo>
                      <a:lnTo>
                        <a:pt x="1539240" y="5539740"/>
                      </a:lnTo>
                      <a:lnTo>
                        <a:pt x="1424940" y="5554980"/>
                      </a:lnTo>
                      <a:lnTo>
                        <a:pt x="1386840" y="5577840"/>
                      </a:lnTo>
                      <a:lnTo>
                        <a:pt x="1249680" y="5608320"/>
                      </a:lnTo>
                      <a:lnTo>
                        <a:pt x="1196340" y="5494020"/>
                      </a:lnTo>
                      <a:lnTo>
                        <a:pt x="1120140" y="5471160"/>
                      </a:lnTo>
                      <a:lnTo>
                        <a:pt x="1066800" y="5394960"/>
                      </a:lnTo>
                      <a:lnTo>
                        <a:pt x="937260" y="5280660"/>
                      </a:lnTo>
                      <a:lnTo>
                        <a:pt x="868680" y="5280660"/>
                      </a:lnTo>
                      <a:lnTo>
                        <a:pt x="838200" y="5326380"/>
                      </a:lnTo>
                      <a:lnTo>
                        <a:pt x="754380" y="5303520"/>
                      </a:lnTo>
                      <a:lnTo>
                        <a:pt x="701040" y="5273040"/>
                      </a:lnTo>
                      <a:lnTo>
                        <a:pt x="624840" y="5356860"/>
                      </a:lnTo>
                      <a:lnTo>
                        <a:pt x="510540" y="5280660"/>
                      </a:lnTo>
                      <a:lnTo>
                        <a:pt x="472440" y="5212080"/>
                      </a:lnTo>
                      <a:lnTo>
                        <a:pt x="304800" y="5242560"/>
                      </a:lnTo>
                      <a:lnTo>
                        <a:pt x="281940" y="5173980"/>
                      </a:lnTo>
                      <a:lnTo>
                        <a:pt x="266700" y="5105400"/>
                      </a:lnTo>
                      <a:lnTo>
                        <a:pt x="228600" y="4983480"/>
                      </a:lnTo>
                      <a:lnTo>
                        <a:pt x="137160" y="4892040"/>
                      </a:lnTo>
                      <a:lnTo>
                        <a:pt x="83820" y="4846320"/>
                      </a:lnTo>
                      <a:lnTo>
                        <a:pt x="0" y="4732020"/>
                      </a:lnTo>
                      <a:lnTo>
                        <a:pt x="106680" y="4617720"/>
                      </a:lnTo>
                      <a:lnTo>
                        <a:pt x="152400" y="4541520"/>
                      </a:lnTo>
                      <a:lnTo>
                        <a:pt x="266700" y="4526280"/>
                      </a:lnTo>
                      <a:lnTo>
                        <a:pt x="457200" y="4366260"/>
                      </a:lnTo>
                      <a:lnTo>
                        <a:pt x="1051560" y="3550920"/>
                      </a:lnTo>
                      <a:lnTo>
                        <a:pt x="1135380" y="3459480"/>
                      </a:lnTo>
                      <a:lnTo>
                        <a:pt x="1470660" y="2796540"/>
                      </a:lnTo>
                      <a:lnTo>
                        <a:pt x="1569720" y="2415540"/>
                      </a:lnTo>
                      <a:lnTo>
                        <a:pt x="1569720" y="2385060"/>
                      </a:lnTo>
                      <a:lnTo>
                        <a:pt x="1531620" y="2362200"/>
                      </a:lnTo>
                      <a:lnTo>
                        <a:pt x="1508760" y="2316480"/>
                      </a:lnTo>
                      <a:lnTo>
                        <a:pt x="1577340" y="2225040"/>
                      </a:lnTo>
                      <a:lnTo>
                        <a:pt x="1569720" y="2095500"/>
                      </a:lnTo>
                      <a:lnTo>
                        <a:pt x="1501140" y="2042160"/>
                      </a:lnTo>
                      <a:lnTo>
                        <a:pt x="1524000" y="1981200"/>
                      </a:lnTo>
                      <a:lnTo>
                        <a:pt x="1470660" y="1935480"/>
                      </a:lnTo>
                      <a:lnTo>
                        <a:pt x="1440180" y="1805940"/>
                      </a:lnTo>
                      <a:lnTo>
                        <a:pt x="1455420" y="1744980"/>
                      </a:lnTo>
                      <a:lnTo>
                        <a:pt x="1463040" y="1531620"/>
                      </a:lnTo>
                      <a:lnTo>
                        <a:pt x="1394460" y="1493520"/>
                      </a:lnTo>
                      <a:lnTo>
                        <a:pt x="1303020" y="1546860"/>
                      </a:lnTo>
                      <a:lnTo>
                        <a:pt x="1264920" y="1516380"/>
                      </a:lnTo>
                      <a:lnTo>
                        <a:pt x="1325880" y="1272540"/>
                      </a:lnTo>
                      <a:lnTo>
                        <a:pt x="1379220" y="1188720"/>
                      </a:lnTo>
                      <a:lnTo>
                        <a:pt x="1386840" y="1150620"/>
                      </a:lnTo>
                      <a:lnTo>
                        <a:pt x="1447800" y="1028700"/>
                      </a:lnTo>
                      <a:lnTo>
                        <a:pt x="1463040" y="952500"/>
                      </a:lnTo>
                      <a:lnTo>
                        <a:pt x="1470660" y="800100"/>
                      </a:lnTo>
                      <a:lnTo>
                        <a:pt x="1501140" y="746760"/>
                      </a:lnTo>
                      <a:lnTo>
                        <a:pt x="1524000" y="701040"/>
                      </a:lnTo>
                      <a:lnTo>
                        <a:pt x="1760220" y="586740"/>
                      </a:lnTo>
                      <a:lnTo>
                        <a:pt x="1927860" y="510540"/>
                      </a:lnTo>
                      <a:lnTo>
                        <a:pt x="2072640" y="525780"/>
                      </a:lnTo>
                      <a:lnTo>
                        <a:pt x="2415540" y="358140"/>
                      </a:lnTo>
                      <a:lnTo>
                        <a:pt x="2522220" y="289560"/>
                      </a:lnTo>
                      <a:lnTo>
                        <a:pt x="2727960" y="137160"/>
                      </a:lnTo>
                      <a:lnTo>
                        <a:pt x="2956560" y="129540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6F99CE39-F93C-4027-3A3C-69B732D880BB}"/>
                    </a:ext>
                  </a:extLst>
                </p:cNvPr>
                <p:cNvSpPr/>
                <p:nvPr/>
              </p:nvSpPr>
              <p:spPr>
                <a:xfrm>
                  <a:off x="388078" y="3137359"/>
                  <a:ext cx="470459" cy="242604"/>
                </a:xfrm>
                <a:custGeom>
                  <a:avLst/>
                  <a:gdLst>
                    <a:gd name="connsiteX0" fmla="*/ 171871 w 470459"/>
                    <a:gd name="connsiteY0" fmla="*/ 0 h 242604"/>
                    <a:gd name="connsiteX1" fmla="*/ 172584 w 470459"/>
                    <a:gd name="connsiteY1" fmla="*/ 45 h 242604"/>
                    <a:gd name="connsiteX2" fmla="*/ 186436 w 470459"/>
                    <a:gd name="connsiteY2" fmla="*/ 18935 h 242604"/>
                    <a:gd name="connsiteX3" fmla="*/ 196632 w 470459"/>
                    <a:gd name="connsiteY3" fmla="*/ 27674 h 242604"/>
                    <a:gd name="connsiteX4" fmla="*/ 214110 w 470459"/>
                    <a:gd name="connsiteY4" fmla="*/ 45152 h 242604"/>
                    <a:gd name="connsiteX5" fmla="*/ 221393 w 470459"/>
                    <a:gd name="connsiteY5" fmla="*/ 68457 h 242604"/>
                    <a:gd name="connsiteX6" fmla="*/ 224306 w 470459"/>
                    <a:gd name="connsiteY6" fmla="*/ 81565 h 242604"/>
                    <a:gd name="connsiteX7" fmla="*/ 228675 w 470459"/>
                    <a:gd name="connsiteY7" fmla="*/ 94674 h 242604"/>
                    <a:gd name="connsiteX8" fmla="*/ 260719 w 470459"/>
                    <a:gd name="connsiteY8" fmla="*/ 88848 h 242604"/>
                    <a:gd name="connsiteX9" fmla="*/ 268001 w 470459"/>
                    <a:gd name="connsiteY9" fmla="*/ 101957 h 242604"/>
                    <a:gd name="connsiteX10" fmla="*/ 289849 w 470459"/>
                    <a:gd name="connsiteY10" fmla="*/ 116522 h 242604"/>
                    <a:gd name="connsiteX11" fmla="*/ 304415 w 470459"/>
                    <a:gd name="connsiteY11" fmla="*/ 100500 h 242604"/>
                    <a:gd name="connsiteX12" fmla="*/ 314610 w 470459"/>
                    <a:gd name="connsiteY12" fmla="*/ 106326 h 242604"/>
                    <a:gd name="connsiteX13" fmla="*/ 330632 w 470459"/>
                    <a:gd name="connsiteY13" fmla="*/ 110696 h 242604"/>
                    <a:gd name="connsiteX14" fmla="*/ 336458 w 470459"/>
                    <a:gd name="connsiteY14" fmla="*/ 101957 h 242604"/>
                    <a:gd name="connsiteX15" fmla="*/ 349567 w 470459"/>
                    <a:gd name="connsiteY15" fmla="*/ 101957 h 242604"/>
                    <a:gd name="connsiteX16" fmla="*/ 374328 w 470459"/>
                    <a:gd name="connsiteY16" fmla="*/ 123805 h 242604"/>
                    <a:gd name="connsiteX17" fmla="*/ 384524 w 470459"/>
                    <a:gd name="connsiteY17" fmla="*/ 138370 h 242604"/>
                    <a:gd name="connsiteX18" fmla="*/ 399089 w 470459"/>
                    <a:gd name="connsiteY18" fmla="*/ 142740 h 242604"/>
                    <a:gd name="connsiteX19" fmla="*/ 409285 w 470459"/>
                    <a:gd name="connsiteY19" fmla="*/ 164587 h 242604"/>
                    <a:gd name="connsiteX20" fmla="*/ 435502 w 470459"/>
                    <a:gd name="connsiteY20" fmla="*/ 158761 h 242604"/>
                    <a:gd name="connsiteX21" fmla="*/ 442785 w 470459"/>
                    <a:gd name="connsiteY21" fmla="*/ 154392 h 242604"/>
                    <a:gd name="connsiteX22" fmla="*/ 464633 w 470459"/>
                    <a:gd name="connsiteY22" fmla="*/ 151479 h 242604"/>
                    <a:gd name="connsiteX23" fmla="*/ 461904 w 470459"/>
                    <a:gd name="connsiteY23" fmla="*/ 151843 h 242604"/>
                    <a:gd name="connsiteX24" fmla="*/ 470459 w 470459"/>
                    <a:gd name="connsiteY24" fmla="*/ 165316 h 242604"/>
                    <a:gd name="connsiteX25" fmla="*/ 454073 w 470459"/>
                    <a:gd name="connsiteY25" fmla="*/ 172598 h 242604"/>
                    <a:gd name="connsiteX26" fmla="*/ 446791 w 470459"/>
                    <a:gd name="connsiteY26" fmla="*/ 218115 h 242604"/>
                    <a:gd name="connsiteX27" fmla="*/ 464997 w 470459"/>
                    <a:gd name="connsiteY27" fmla="*/ 216294 h 242604"/>
                    <a:gd name="connsiteX28" fmla="*/ 464997 w 470459"/>
                    <a:gd name="connsiteY28" fmla="*/ 230859 h 242604"/>
                    <a:gd name="connsiteX29" fmla="*/ 455894 w 470459"/>
                    <a:gd name="connsiteY29" fmla="*/ 239963 h 242604"/>
                    <a:gd name="connsiteX30" fmla="*/ 465580 w 470459"/>
                    <a:gd name="connsiteY30" fmla="*/ 242604 h 242604"/>
                    <a:gd name="connsiteX31" fmla="*/ 7365 w 470459"/>
                    <a:gd name="connsiteY31" fmla="*/ 242604 h 242604"/>
                    <a:gd name="connsiteX32" fmla="*/ 1457 w 470459"/>
                    <a:gd name="connsiteY32" fmla="*/ 235957 h 242604"/>
                    <a:gd name="connsiteX33" fmla="*/ 0 w 470459"/>
                    <a:gd name="connsiteY33" fmla="*/ 214109 h 242604"/>
                    <a:gd name="connsiteX34" fmla="*/ 34957 w 470459"/>
                    <a:gd name="connsiteY34" fmla="*/ 192261 h 242604"/>
                    <a:gd name="connsiteX35" fmla="*/ 45153 w 470459"/>
                    <a:gd name="connsiteY35" fmla="*/ 138370 h 242604"/>
                    <a:gd name="connsiteX36" fmla="*/ 50979 w 470459"/>
                    <a:gd name="connsiteY36" fmla="*/ 126718 h 242604"/>
                    <a:gd name="connsiteX37" fmla="*/ 83022 w 470459"/>
                    <a:gd name="connsiteY37" fmla="*/ 104870 h 242604"/>
                    <a:gd name="connsiteX38" fmla="*/ 81566 w 470459"/>
                    <a:gd name="connsiteY38" fmla="*/ 93218 h 242604"/>
                    <a:gd name="connsiteX39" fmla="*/ 104870 w 470459"/>
                    <a:gd name="connsiteY39" fmla="*/ 53892 h 242604"/>
                    <a:gd name="connsiteX40" fmla="*/ 96131 w 470459"/>
                    <a:gd name="connsiteY40" fmla="*/ 34957 h 242604"/>
                    <a:gd name="connsiteX41" fmla="*/ 134001 w 470459"/>
                    <a:gd name="connsiteY41" fmla="*/ 29131 h 242604"/>
                    <a:gd name="connsiteX0" fmla="*/ 171871 w 470459"/>
                    <a:gd name="connsiteY0" fmla="*/ 0 h 341657"/>
                    <a:gd name="connsiteX1" fmla="*/ 172584 w 470459"/>
                    <a:gd name="connsiteY1" fmla="*/ 45 h 341657"/>
                    <a:gd name="connsiteX2" fmla="*/ 186436 w 470459"/>
                    <a:gd name="connsiteY2" fmla="*/ 18935 h 341657"/>
                    <a:gd name="connsiteX3" fmla="*/ 196632 w 470459"/>
                    <a:gd name="connsiteY3" fmla="*/ 27674 h 341657"/>
                    <a:gd name="connsiteX4" fmla="*/ 214110 w 470459"/>
                    <a:gd name="connsiteY4" fmla="*/ 45152 h 341657"/>
                    <a:gd name="connsiteX5" fmla="*/ 221393 w 470459"/>
                    <a:gd name="connsiteY5" fmla="*/ 68457 h 341657"/>
                    <a:gd name="connsiteX6" fmla="*/ 224306 w 470459"/>
                    <a:gd name="connsiteY6" fmla="*/ 81565 h 341657"/>
                    <a:gd name="connsiteX7" fmla="*/ 228675 w 470459"/>
                    <a:gd name="connsiteY7" fmla="*/ 94674 h 341657"/>
                    <a:gd name="connsiteX8" fmla="*/ 260719 w 470459"/>
                    <a:gd name="connsiteY8" fmla="*/ 88848 h 341657"/>
                    <a:gd name="connsiteX9" fmla="*/ 268001 w 470459"/>
                    <a:gd name="connsiteY9" fmla="*/ 101957 h 341657"/>
                    <a:gd name="connsiteX10" fmla="*/ 289849 w 470459"/>
                    <a:gd name="connsiteY10" fmla="*/ 116522 h 341657"/>
                    <a:gd name="connsiteX11" fmla="*/ 304415 w 470459"/>
                    <a:gd name="connsiteY11" fmla="*/ 100500 h 341657"/>
                    <a:gd name="connsiteX12" fmla="*/ 314610 w 470459"/>
                    <a:gd name="connsiteY12" fmla="*/ 106326 h 341657"/>
                    <a:gd name="connsiteX13" fmla="*/ 330632 w 470459"/>
                    <a:gd name="connsiteY13" fmla="*/ 110696 h 341657"/>
                    <a:gd name="connsiteX14" fmla="*/ 336458 w 470459"/>
                    <a:gd name="connsiteY14" fmla="*/ 101957 h 341657"/>
                    <a:gd name="connsiteX15" fmla="*/ 349567 w 470459"/>
                    <a:gd name="connsiteY15" fmla="*/ 101957 h 341657"/>
                    <a:gd name="connsiteX16" fmla="*/ 374328 w 470459"/>
                    <a:gd name="connsiteY16" fmla="*/ 123805 h 341657"/>
                    <a:gd name="connsiteX17" fmla="*/ 384524 w 470459"/>
                    <a:gd name="connsiteY17" fmla="*/ 138370 h 341657"/>
                    <a:gd name="connsiteX18" fmla="*/ 399089 w 470459"/>
                    <a:gd name="connsiteY18" fmla="*/ 142740 h 341657"/>
                    <a:gd name="connsiteX19" fmla="*/ 409285 w 470459"/>
                    <a:gd name="connsiteY19" fmla="*/ 164587 h 341657"/>
                    <a:gd name="connsiteX20" fmla="*/ 435502 w 470459"/>
                    <a:gd name="connsiteY20" fmla="*/ 158761 h 341657"/>
                    <a:gd name="connsiteX21" fmla="*/ 442785 w 470459"/>
                    <a:gd name="connsiteY21" fmla="*/ 154392 h 341657"/>
                    <a:gd name="connsiteX22" fmla="*/ 464633 w 470459"/>
                    <a:gd name="connsiteY22" fmla="*/ 151479 h 341657"/>
                    <a:gd name="connsiteX23" fmla="*/ 461904 w 470459"/>
                    <a:gd name="connsiteY23" fmla="*/ 151843 h 341657"/>
                    <a:gd name="connsiteX24" fmla="*/ 470459 w 470459"/>
                    <a:gd name="connsiteY24" fmla="*/ 165316 h 341657"/>
                    <a:gd name="connsiteX25" fmla="*/ 454073 w 470459"/>
                    <a:gd name="connsiteY25" fmla="*/ 172598 h 341657"/>
                    <a:gd name="connsiteX26" fmla="*/ 446791 w 470459"/>
                    <a:gd name="connsiteY26" fmla="*/ 218115 h 341657"/>
                    <a:gd name="connsiteX27" fmla="*/ 464997 w 470459"/>
                    <a:gd name="connsiteY27" fmla="*/ 216294 h 341657"/>
                    <a:gd name="connsiteX28" fmla="*/ 464997 w 470459"/>
                    <a:gd name="connsiteY28" fmla="*/ 230859 h 341657"/>
                    <a:gd name="connsiteX29" fmla="*/ 455894 w 470459"/>
                    <a:gd name="connsiteY29" fmla="*/ 239963 h 341657"/>
                    <a:gd name="connsiteX30" fmla="*/ 465580 w 470459"/>
                    <a:gd name="connsiteY30" fmla="*/ 242604 h 341657"/>
                    <a:gd name="connsiteX31" fmla="*/ 257241 w 470459"/>
                    <a:gd name="connsiteY31" fmla="*/ 341648 h 341657"/>
                    <a:gd name="connsiteX32" fmla="*/ 7365 w 470459"/>
                    <a:gd name="connsiteY32" fmla="*/ 242604 h 341657"/>
                    <a:gd name="connsiteX33" fmla="*/ 1457 w 470459"/>
                    <a:gd name="connsiteY33" fmla="*/ 235957 h 341657"/>
                    <a:gd name="connsiteX34" fmla="*/ 0 w 470459"/>
                    <a:gd name="connsiteY34" fmla="*/ 214109 h 341657"/>
                    <a:gd name="connsiteX35" fmla="*/ 34957 w 470459"/>
                    <a:gd name="connsiteY35" fmla="*/ 192261 h 341657"/>
                    <a:gd name="connsiteX36" fmla="*/ 45153 w 470459"/>
                    <a:gd name="connsiteY36" fmla="*/ 138370 h 341657"/>
                    <a:gd name="connsiteX37" fmla="*/ 50979 w 470459"/>
                    <a:gd name="connsiteY37" fmla="*/ 126718 h 341657"/>
                    <a:gd name="connsiteX38" fmla="*/ 83022 w 470459"/>
                    <a:gd name="connsiteY38" fmla="*/ 104870 h 341657"/>
                    <a:gd name="connsiteX39" fmla="*/ 81566 w 470459"/>
                    <a:gd name="connsiteY39" fmla="*/ 93218 h 341657"/>
                    <a:gd name="connsiteX40" fmla="*/ 104870 w 470459"/>
                    <a:gd name="connsiteY40" fmla="*/ 53892 h 341657"/>
                    <a:gd name="connsiteX41" fmla="*/ 96131 w 470459"/>
                    <a:gd name="connsiteY41" fmla="*/ 34957 h 341657"/>
                    <a:gd name="connsiteX42" fmla="*/ 134001 w 470459"/>
                    <a:gd name="connsiteY42" fmla="*/ 29131 h 341657"/>
                    <a:gd name="connsiteX43" fmla="*/ 171871 w 470459"/>
                    <a:gd name="connsiteY43" fmla="*/ 0 h 341657"/>
                    <a:gd name="connsiteX0" fmla="*/ 257241 w 470459"/>
                    <a:gd name="connsiteY0" fmla="*/ 341648 h 433088"/>
                    <a:gd name="connsiteX1" fmla="*/ 7365 w 470459"/>
                    <a:gd name="connsiteY1" fmla="*/ 242604 h 433088"/>
                    <a:gd name="connsiteX2" fmla="*/ 1457 w 470459"/>
                    <a:gd name="connsiteY2" fmla="*/ 235957 h 433088"/>
                    <a:gd name="connsiteX3" fmla="*/ 0 w 470459"/>
                    <a:gd name="connsiteY3" fmla="*/ 214109 h 433088"/>
                    <a:gd name="connsiteX4" fmla="*/ 34957 w 470459"/>
                    <a:gd name="connsiteY4" fmla="*/ 192261 h 433088"/>
                    <a:gd name="connsiteX5" fmla="*/ 45153 w 470459"/>
                    <a:gd name="connsiteY5" fmla="*/ 138370 h 433088"/>
                    <a:gd name="connsiteX6" fmla="*/ 50979 w 470459"/>
                    <a:gd name="connsiteY6" fmla="*/ 126718 h 433088"/>
                    <a:gd name="connsiteX7" fmla="*/ 83022 w 470459"/>
                    <a:gd name="connsiteY7" fmla="*/ 104870 h 433088"/>
                    <a:gd name="connsiteX8" fmla="*/ 81566 w 470459"/>
                    <a:gd name="connsiteY8" fmla="*/ 93218 h 433088"/>
                    <a:gd name="connsiteX9" fmla="*/ 104870 w 470459"/>
                    <a:gd name="connsiteY9" fmla="*/ 53892 h 433088"/>
                    <a:gd name="connsiteX10" fmla="*/ 96131 w 470459"/>
                    <a:gd name="connsiteY10" fmla="*/ 34957 h 433088"/>
                    <a:gd name="connsiteX11" fmla="*/ 134001 w 470459"/>
                    <a:gd name="connsiteY11" fmla="*/ 29131 h 433088"/>
                    <a:gd name="connsiteX12" fmla="*/ 171871 w 470459"/>
                    <a:gd name="connsiteY12" fmla="*/ 0 h 433088"/>
                    <a:gd name="connsiteX13" fmla="*/ 172584 w 470459"/>
                    <a:gd name="connsiteY13" fmla="*/ 45 h 433088"/>
                    <a:gd name="connsiteX14" fmla="*/ 186436 w 470459"/>
                    <a:gd name="connsiteY14" fmla="*/ 18935 h 433088"/>
                    <a:gd name="connsiteX15" fmla="*/ 196632 w 470459"/>
                    <a:gd name="connsiteY15" fmla="*/ 27674 h 433088"/>
                    <a:gd name="connsiteX16" fmla="*/ 214110 w 470459"/>
                    <a:gd name="connsiteY16" fmla="*/ 45152 h 433088"/>
                    <a:gd name="connsiteX17" fmla="*/ 221393 w 470459"/>
                    <a:gd name="connsiteY17" fmla="*/ 68457 h 433088"/>
                    <a:gd name="connsiteX18" fmla="*/ 224306 w 470459"/>
                    <a:gd name="connsiteY18" fmla="*/ 81565 h 433088"/>
                    <a:gd name="connsiteX19" fmla="*/ 228675 w 470459"/>
                    <a:gd name="connsiteY19" fmla="*/ 94674 h 433088"/>
                    <a:gd name="connsiteX20" fmla="*/ 260719 w 470459"/>
                    <a:gd name="connsiteY20" fmla="*/ 88848 h 433088"/>
                    <a:gd name="connsiteX21" fmla="*/ 268001 w 470459"/>
                    <a:gd name="connsiteY21" fmla="*/ 101957 h 433088"/>
                    <a:gd name="connsiteX22" fmla="*/ 289849 w 470459"/>
                    <a:gd name="connsiteY22" fmla="*/ 116522 h 433088"/>
                    <a:gd name="connsiteX23" fmla="*/ 304415 w 470459"/>
                    <a:gd name="connsiteY23" fmla="*/ 100500 h 433088"/>
                    <a:gd name="connsiteX24" fmla="*/ 314610 w 470459"/>
                    <a:gd name="connsiteY24" fmla="*/ 106326 h 433088"/>
                    <a:gd name="connsiteX25" fmla="*/ 330632 w 470459"/>
                    <a:gd name="connsiteY25" fmla="*/ 110696 h 433088"/>
                    <a:gd name="connsiteX26" fmla="*/ 336458 w 470459"/>
                    <a:gd name="connsiteY26" fmla="*/ 101957 h 433088"/>
                    <a:gd name="connsiteX27" fmla="*/ 349567 w 470459"/>
                    <a:gd name="connsiteY27" fmla="*/ 101957 h 433088"/>
                    <a:gd name="connsiteX28" fmla="*/ 374328 w 470459"/>
                    <a:gd name="connsiteY28" fmla="*/ 123805 h 433088"/>
                    <a:gd name="connsiteX29" fmla="*/ 384524 w 470459"/>
                    <a:gd name="connsiteY29" fmla="*/ 138370 h 433088"/>
                    <a:gd name="connsiteX30" fmla="*/ 399089 w 470459"/>
                    <a:gd name="connsiteY30" fmla="*/ 142740 h 433088"/>
                    <a:gd name="connsiteX31" fmla="*/ 409285 w 470459"/>
                    <a:gd name="connsiteY31" fmla="*/ 164587 h 433088"/>
                    <a:gd name="connsiteX32" fmla="*/ 435502 w 470459"/>
                    <a:gd name="connsiteY32" fmla="*/ 158761 h 433088"/>
                    <a:gd name="connsiteX33" fmla="*/ 442785 w 470459"/>
                    <a:gd name="connsiteY33" fmla="*/ 154392 h 433088"/>
                    <a:gd name="connsiteX34" fmla="*/ 464633 w 470459"/>
                    <a:gd name="connsiteY34" fmla="*/ 151479 h 433088"/>
                    <a:gd name="connsiteX35" fmla="*/ 461904 w 470459"/>
                    <a:gd name="connsiteY35" fmla="*/ 151843 h 433088"/>
                    <a:gd name="connsiteX36" fmla="*/ 470459 w 470459"/>
                    <a:gd name="connsiteY36" fmla="*/ 165316 h 433088"/>
                    <a:gd name="connsiteX37" fmla="*/ 454073 w 470459"/>
                    <a:gd name="connsiteY37" fmla="*/ 172598 h 433088"/>
                    <a:gd name="connsiteX38" fmla="*/ 446791 w 470459"/>
                    <a:gd name="connsiteY38" fmla="*/ 218115 h 433088"/>
                    <a:gd name="connsiteX39" fmla="*/ 464997 w 470459"/>
                    <a:gd name="connsiteY39" fmla="*/ 216294 h 433088"/>
                    <a:gd name="connsiteX40" fmla="*/ 464997 w 470459"/>
                    <a:gd name="connsiteY40" fmla="*/ 230859 h 433088"/>
                    <a:gd name="connsiteX41" fmla="*/ 455894 w 470459"/>
                    <a:gd name="connsiteY41" fmla="*/ 239963 h 433088"/>
                    <a:gd name="connsiteX42" fmla="*/ 465580 w 470459"/>
                    <a:gd name="connsiteY42" fmla="*/ 242604 h 433088"/>
                    <a:gd name="connsiteX43" fmla="*/ 348681 w 470459"/>
                    <a:gd name="connsiteY43" fmla="*/ 433088 h 433088"/>
                    <a:gd name="connsiteX0" fmla="*/ 7365 w 470459"/>
                    <a:gd name="connsiteY0" fmla="*/ 242604 h 433088"/>
                    <a:gd name="connsiteX1" fmla="*/ 1457 w 470459"/>
                    <a:gd name="connsiteY1" fmla="*/ 235957 h 433088"/>
                    <a:gd name="connsiteX2" fmla="*/ 0 w 470459"/>
                    <a:gd name="connsiteY2" fmla="*/ 214109 h 433088"/>
                    <a:gd name="connsiteX3" fmla="*/ 34957 w 470459"/>
                    <a:gd name="connsiteY3" fmla="*/ 192261 h 433088"/>
                    <a:gd name="connsiteX4" fmla="*/ 45153 w 470459"/>
                    <a:gd name="connsiteY4" fmla="*/ 138370 h 433088"/>
                    <a:gd name="connsiteX5" fmla="*/ 50979 w 470459"/>
                    <a:gd name="connsiteY5" fmla="*/ 126718 h 433088"/>
                    <a:gd name="connsiteX6" fmla="*/ 83022 w 470459"/>
                    <a:gd name="connsiteY6" fmla="*/ 104870 h 433088"/>
                    <a:gd name="connsiteX7" fmla="*/ 81566 w 470459"/>
                    <a:gd name="connsiteY7" fmla="*/ 93218 h 433088"/>
                    <a:gd name="connsiteX8" fmla="*/ 104870 w 470459"/>
                    <a:gd name="connsiteY8" fmla="*/ 53892 h 433088"/>
                    <a:gd name="connsiteX9" fmla="*/ 96131 w 470459"/>
                    <a:gd name="connsiteY9" fmla="*/ 34957 h 433088"/>
                    <a:gd name="connsiteX10" fmla="*/ 134001 w 470459"/>
                    <a:gd name="connsiteY10" fmla="*/ 29131 h 433088"/>
                    <a:gd name="connsiteX11" fmla="*/ 171871 w 470459"/>
                    <a:gd name="connsiteY11" fmla="*/ 0 h 433088"/>
                    <a:gd name="connsiteX12" fmla="*/ 172584 w 470459"/>
                    <a:gd name="connsiteY12" fmla="*/ 45 h 433088"/>
                    <a:gd name="connsiteX13" fmla="*/ 186436 w 470459"/>
                    <a:gd name="connsiteY13" fmla="*/ 18935 h 433088"/>
                    <a:gd name="connsiteX14" fmla="*/ 196632 w 470459"/>
                    <a:gd name="connsiteY14" fmla="*/ 27674 h 433088"/>
                    <a:gd name="connsiteX15" fmla="*/ 214110 w 470459"/>
                    <a:gd name="connsiteY15" fmla="*/ 45152 h 433088"/>
                    <a:gd name="connsiteX16" fmla="*/ 221393 w 470459"/>
                    <a:gd name="connsiteY16" fmla="*/ 68457 h 433088"/>
                    <a:gd name="connsiteX17" fmla="*/ 224306 w 470459"/>
                    <a:gd name="connsiteY17" fmla="*/ 81565 h 433088"/>
                    <a:gd name="connsiteX18" fmla="*/ 228675 w 470459"/>
                    <a:gd name="connsiteY18" fmla="*/ 94674 h 433088"/>
                    <a:gd name="connsiteX19" fmla="*/ 260719 w 470459"/>
                    <a:gd name="connsiteY19" fmla="*/ 88848 h 433088"/>
                    <a:gd name="connsiteX20" fmla="*/ 268001 w 470459"/>
                    <a:gd name="connsiteY20" fmla="*/ 101957 h 433088"/>
                    <a:gd name="connsiteX21" fmla="*/ 289849 w 470459"/>
                    <a:gd name="connsiteY21" fmla="*/ 116522 h 433088"/>
                    <a:gd name="connsiteX22" fmla="*/ 304415 w 470459"/>
                    <a:gd name="connsiteY22" fmla="*/ 100500 h 433088"/>
                    <a:gd name="connsiteX23" fmla="*/ 314610 w 470459"/>
                    <a:gd name="connsiteY23" fmla="*/ 106326 h 433088"/>
                    <a:gd name="connsiteX24" fmla="*/ 330632 w 470459"/>
                    <a:gd name="connsiteY24" fmla="*/ 110696 h 433088"/>
                    <a:gd name="connsiteX25" fmla="*/ 336458 w 470459"/>
                    <a:gd name="connsiteY25" fmla="*/ 101957 h 433088"/>
                    <a:gd name="connsiteX26" fmla="*/ 349567 w 470459"/>
                    <a:gd name="connsiteY26" fmla="*/ 101957 h 433088"/>
                    <a:gd name="connsiteX27" fmla="*/ 374328 w 470459"/>
                    <a:gd name="connsiteY27" fmla="*/ 123805 h 433088"/>
                    <a:gd name="connsiteX28" fmla="*/ 384524 w 470459"/>
                    <a:gd name="connsiteY28" fmla="*/ 138370 h 433088"/>
                    <a:gd name="connsiteX29" fmla="*/ 399089 w 470459"/>
                    <a:gd name="connsiteY29" fmla="*/ 142740 h 433088"/>
                    <a:gd name="connsiteX30" fmla="*/ 409285 w 470459"/>
                    <a:gd name="connsiteY30" fmla="*/ 164587 h 433088"/>
                    <a:gd name="connsiteX31" fmla="*/ 435502 w 470459"/>
                    <a:gd name="connsiteY31" fmla="*/ 158761 h 433088"/>
                    <a:gd name="connsiteX32" fmla="*/ 442785 w 470459"/>
                    <a:gd name="connsiteY32" fmla="*/ 154392 h 433088"/>
                    <a:gd name="connsiteX33" fmla="*/ 464633 w 470459"/>
                    <a:gd name="connsiteY33" fmla="*/ 151479 h 433088"/>
                    <a:gd name="connsiteX34" fmla="*/ 461904 w 470459"/>
                    <a:gd name="connsiteY34" fmla="*/ 151843 h 433088"/>
                    <a:gd name="connsiteX35" fmla="*/ 470459 w 470459"/>
                    <a:gd name="connsiteY35" fmla="*/ 165316 h 433088"/>
                    <a:gd name="connsiteX36" fmla="*/ 454073 w 470459"/>
                    <a:gd name="connsiteY36" fmla="*/ 172598 h 433088"/>
                    <a:gd name="connsiteX37" fmla="*/ 446791 w 470459"/>
                    <a:gd name="connsiteY37" fmla="*/ 218115 h 433088"/>
                    <a:gd name="connsiteX38" fmla="*/ 464997 w 470459"/>
                    <a:gd name="connsiteY38" fmla="*/ 216294 h 433088"/>
                    <a:gd name="connsiteX39" fmla="*/ 464997 w 470459"/>
                    <a:gd name="connsiteY39" fmla="*/ 230859 h 433088"/>
                    <a:gd name="connsiteX40" fmla="*/ 455894 w 470459"/>
                    <a:gd name="connsiteY40" fmla="*/ 239963 h 433088"/>
                    <a:gd name="connsiteX41" fmla="*/ 465580 w 470459"/>
                    <a:gd name="connsiteY41" fmla="*/ 242604 h 433088"/>
                    <a:gd name="connsiteX42" fmla="*/ 348681 w 470459"/>
                    <a:gd name="connsiteY42" fmla="*/ 433088 h 433088"/>
                    <a:gd name="connsiteX0" fmla="*/ 7365 w 470459"/>
                    <a:gd name="connsiteY0" fmla="*/ 242604 h 242604"/>
                    <a:gd name="connsiteX1" fmla="*/ 1457 w 470459"/>
                    <a:gd name="connsiteY1" fmla="*/ 235957 h 242604"/>
                    <a:gd name="connsiteX2" fmla="*/ 0 w 470459"/>
                    <a:gd name="connsiteY2" fmla="*/ 214109 h 242604"/>
                    <a:gd name="connsiteX3" fmla="*/ 34957 w 470459"/>
                    <a:gd name="connsiteY3" fmla="*/ 192261 h 242604"/>
                    <a:gd name="connsiteX4" fmla="*/ 45153 w 470459"/>
                    <a:gd name="connsiteY4" fmla="*/ 138370 h 242604"/>
                    <a:gd name="connsiteX5" fmla="*/ 50979 w 470459"/>
                    <a:gd name="connsiteY5" fmla="*/ 126718 h 242604"/>
                    <a:gd name="connsiteX6" fmla="*/ 83022 w 470459"/>
                    <a:gd name="connsiteY6" fmla="*/ 104870 h 242604"/>
                    <a:gd name="connsiteX7" fmla="*/ 81566 w 470459"/>
                    <a:gd name="connsiteY7" fmla="*/ 93218 h 242604"/>
                    <a:gd name="connsiteX8" fmla="*/ 104870 w 470459"/>
                    <a:gd name="connsiteY8" fmla="*/ 53892 h 242604"/>
                    <a:gd name="connsiteX9" fmla="*/ 96131 w 470459"/>
                    <a:gd name="connsiteY9" fmla="*/ 34957 h 242604"/>
                    <a:gd name="connsiteX10" fmla="*/ 134001 w 470459"/>
                    <a:gd name="connsiteY10" fmla="*/ 29131 h 242604"/>
                    <a:gd name="connsiteX11" fmla="*/ 171871 w 470459"/>
                    <a:gd name="connsiteY11" fmla="*/ 0 h 242604"/>
                    <a:gd name="connsiteX12" fmla="*/ 172584 w 470459"/>
                    <a:gd name="connsiteY12" fmla="*/ 45 h 242604"/>
                    <a:gd name="connsiteX13" fmla="*/ 186436 w 470459"/>
                    <a:gd name="connsiteY13" fmla="*/ 18935 h 242604"/>
                    <a:gd name="connsiteX14" fmla="*/ 196632 w 470459"/>
                    <a:gd name="connsiteY14" fmla="*/ 27674 h 242604"/>
                    <a:gd name="connsiteX15" fmla="*/ 214110 w 470459"/>
                    <a:gd name="connsiteY15" fmla="*/ 45152 h 242604"/>
                    <a:gd name="connsiteX16" fmla="*/ 221393 w 470459"/>
                    <a:gd name="connsiteY16" fmla="*/ 68457 h 242604"/>
                    <a:gd name="connsiteX17" fmla="*/ 224306 w 470459"/>
                    <a:gd name="connsiteY17" fmla="*/ 81565 h 242604"/>
                    <a:gd name="connsiteX18" fmla="*/ 228675 w 470459"/>
                    <a:gd name="connsiteY18" fmla="*/ 94674 h 242604"/>
                    <a:gd name="connsiteX19" fmla="*/ 260719 w 470459"/>
                    <a:gd name="connsiteY19" fmla="*/ 88848 h 242604"/>
                    <a:gd name="connsiteX20" fmla="*/ 268001 w 470459"/>
                    <a:gd name="connsiteY20" fmla="*/ 101957 h 242604"/>
                    <a:gd name="connsiteX21" fmla="*/ 289849 w 470459"/>
                    <a:gd name="connsiteY21" fmla="*/ 116522 h 242604"/>
                    <a:gd name="connsiteX22" fmla="*/ 304415 w 470459"/>
                    <a:gd name="connsiteY22" fmla="*/ 100500 h 242604"/>
                    <a:gd name="connsiteX23" fmla="*/ 314610 w 470459"/>
                    <a:gd name="connsiteY23" fmla="*/ 106326 h 242604"/>
                    <a:gd name="connsiteX24" fmla="*/ 330632 w 470459"/>
                    <a:gd name="connsiteY24" fmla="*/ 110696 h 242604"/>
                    <a:gd name="connsiteX25" fmla="*/ 336458 w 470459"/>
                    <a:gd name="connsiteY25" fmla="*/ 101957 h 242604"/>
                    <a:gd name="connsiteX26" fmla="*/ 349567 w 470459"/>
                    <a:gd name="connsiteY26" fmla="*/ 101957 h 242604"/>
                    <a:gd name="connsiteX27" fmla="*/ 374328 w 470459"/>
                    <a:gd name="connsiteY27" fmla="*/ 123805 h 242604"/>
                    <a:gd name="connsiteX28" fmla="*/ 384524 w 470459"/>
                    <a:gd name="connsiteY28" fmla="*/ 138370 h 242604"/>
                    <a:gd name="connsiteX29" fmla="*/ 399089 w 470459"/>
                    <a:gd name="connsiteY29" fmla="*/ 142740 h 242604"/>
                    <a:gd name="connsiteX30" fmla="*/ 409285 w 470459"/>
                    <a:gd name="connsiteY30" fmla="*/ 164587 h 242604"/>
                    <a:gd name="connsiteX31" fmla="*/ 435502 w 470459"/>
                    <a:gd name="connsiteY31" fmla="*/ 158761 h 242604"/>
                    <a:gd name="connsiteX32" fmla="*/ 442785 w 470459"/>
                    <a:gd name="connsiteY32" fmla="*/ 154392 h 242604"/>
                    <a:gd name="connsiteX33" fmla="*/ 464633 w 470459"/>
                    <a:gd name="connsiteY33" fmla="*/ 151479 h 242604"/>
                    <a:gd name="connsiteX34" fmla="*/ 461904 w 470459"/>
                    <a:gd name="connsiteY34" fmla="*/ 151843 h 242604"/>
                    <a:gd name="connsiteX35" fmla="*/ 470459 w 470459"/>
                    <a:gd name="connsiteY35" fmla="*/ 165316 h 242604"/>
                    <a:gd name="connsiteX36" fmla="*/ 454073 w 470459"/>
                    <a:gd name="connsiteY36" fmla="*/ 172598 h 242604"/>
                    <a:gd name="connsiteX37" fmla="*/ 446791 w 470459"/>
                    <a:gd name="connsiteY37" fmla="*/ 218115 h 242604"/>
                    <a:gd name="connsiteX38" fmla="*/ 464997 w 470459"/>
                    <a:gd name="connsiteY38" fmla="*/ 216294 h 242604"/>
                    <a:gd name="connsiteX39" fmla="*/ 464997 w 470459"/>
                    <a:gd name="connsiteY39" fmla="*/ 230859 h 242604"/>
                    <a:gd name="connsiteX40" fmla="*/ 455894 w 470459"/>
                    <a:gd name="connsiteY40" fmla="*/ 239963 h 242604"/>
                    <a:gd name="connsiteX41" fmla="*/ 465580 w 470459"/>
                    <a:gd name="connsiteY41" fmla="*/ 242604 h 242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70459" h="242604">
                      <a:moveTo>
                        <a:pt x="7365" y="242604"/>
                      </a:moveTo>
                      <a:lnTo>
                        <a:pt x="1457" y="235957"/>
                      </a:lnTo>
                      <a:lnTo>
                        <a:pt x="0" y="214109"/>
                      </a:lnTo>
                      <a:lnTo>
                        <a:pt x="34957" y="192261"/>
                      </a:lnTo>
                      <a:lnTo>
                        <a:pt x="45153" y="138370"/>
                      </a:lnTo>
                      <a:lnTo>
                        <a:pt x="50979" y="126718"/>
                      </a:lnTo>
                      <a:lnTo>
                        <a:pt x="83022" y="104870"/>
                      </a:lnTo>
                      <a:lnTo>
                        <a:pt x="81566" y="93218"/>
                      </a:lnTo>
                      <a:lnTo>
                        <a:pt x="104870" y="53892"/>
                      </a:lnTo>
                      <a:lnTo>
                        <a:pt x="96131" y="34957"/>
                      </a:lnTo>
                      <a:lnTo>
                        <a:pt x="134001" y="29131"/>
                      </a:lnTo>
                      <a:lnTo>
                        <a:pt x="171871" y="0"/>
                      </a:lnTo>
                      <a:lnTo>
                        <a:pt x="172584" y="45"/>
                      </a:lnTo>
                      <a:lnTo>
                        <a:pt x="186436" y="18935"/>
                      </a:lnTo>
                      <a:lnTo>
                        <a:pt x="196632" y="27674"/>
                      </a:lnTo>
                      <a:lnTo>
                        <a:pt x="214110" y="45152"/>
                      </a:lnTo>
                      <a:lnTo>
                        <a:pt x="221393" y="68457"/>
                      </a:lnTo>
                      <a:lnTo>
                        <a:pt x="224306" y="81565"/>
                      </a:lnTo>
                      <a:lnTo>
                        <a:pt x="228675" y="94674"/>
                      </a:lnTo>
                      <a:lnTo>
                        <a:pt x="260719" y="88848"/>
                      </a:lnTo>
                      <a:lnTo>
                        <a:pt x="268001" y="101957"/>
                      </a:lnTo>
                      <a:lnTo>
                        <a:pt x="289849" y="116522"/>
                      </a:lnTo>
                      <a:lnTo>
                        <a:pt x="304415" y="100500"/>
                      </a:lnTo>
                      <a:lnTo>
                        <a:pt x="314610" y="106326"/>
                      </a:lnTo>
                      <a:lnTo>
                        <a:pt x="330632" y="110696"/>
                      </a:lnTo>
                      <a:lnTo>
                        <a:pt x="336458" y="101957"/>
                      </a:lnTo>
                      <a:lnTo>
                        <a:pt x="349567" y="101957"/>
                      </a:lnTo>
                      <a:lnTo>
                        <a:pt x="374328" y="123805"/>
                      </a:lnTo>
                      <a:lnTo>
                        <a:pt x="384524" y="138370"/>
                      </a:lnTo>
                      <a:lnTo>
                        <a:pt x="399089" y="142740"/>
                      </a:lnTo>
                      <a:lnTo>
                        <a:pt x="409285" y="164587"/>
                      </a:lnTo>
                      <a:lnTo>
                        <a:pt x="435502" y="158761"/>
                      </a:lnTo>
                      <a:lnTo>
                        <a:pt x="442785" y="154392"/>
                      </a:lnTo>
                      <a:lnTo>
                        <a:pt x="464633" y="151479"/>
                      </a:lnTo>
                      <a:lnTo>
                        <a:pt x="461904" y="151843"/>
                      </a:lnTo>
                      <a:lnTo>
                        <a:pt x="470459" y="165316"/>
                      </a:lnTo>
                      <a:lnTo>
                        <a:pt x="454073" y="172598"/>
                      </a:lnTo>
                      <a:lnTo>
                        <a:pt x="446791" y="218115"/>
                      </a:lnTo>
                      <a:lnTo>
                        <a:pt x="464997" y="216294"/>
                      </a:lnTo>
                      <a:lnTo>
                        <a:pt x="464997" y="230859"/>
                      </a:lnTo>
                      <a:lnTo>
                        <a:pt x="455894" y="239963"/>
                      </a:lnTo>
                      <a:lnTo>
                        <a:pt x="465580" y="242604"/>
                      </a:ln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63B39832-8AF3-1549-8C98-74EC286FC25F}"/>
                    </a:ext>
                  </a:extLst>
                </p:cNvPr>
                <p:cNvSpPr/>
                <p:nvPr/>
              </p:nvSpPr>
              <p:spPr>
                <a:xfrm>
                  <a:off x="2617566" y="3278640"/>
                  <a:ext cx="91859" cy="101322"/>
                </a:xfrm>
                <a:custGeom>
                  <a:avLst/>
                  <a:gdLst>
                    <a:gd name="connsiteX0" fmla="*/ 12835 w 91859"/>
                    <a:gd name="connsiteY0" fmla="*/ 0 h 101322"/>
                    <a:gd name="connsiteX1" fmla="*/ 25944 w 91859"/>
                    <a:gd name="connsiteY1" fmla="*/ 29131 h 101322"/>
                    <a:gd name="connsiteX2" fmla="*/ 40509 w 91859"/>
                    <a:gd name="connsiteY2" fmla="*/ 46609 h 101322"/>
                    <a:gd name="connsiteX3" fmla="*/ 57988 w 91859"/>
                    <a:gd name="connsiteY3" fmla="*/ 58261 h 101322"/>
                    <a:gd name="connsiteX4" fmla="*/ 69640 w 91859"/>
                    <a:gd name="connsiteY4" fmla="*/ 90305 h 101322"/>
                    <a:gd name="connsiteX5" fmla="*/ 91488 w 91859"/>
                    <a:gd name="connsiteY5" fmla="*/ 96131 h 101322"/>
                    <a:gd name="connsiteX6" fmla="*/ 91859 w 91859"/>
                    <a:gd name="connsiteY6" fmla="*/ 101322 h 101322"/>
                    <a:gd name="connsiteX7" fmla="*/ 34110 w 91859"/>
                    <a:gd name="connsiteY7" fmla="*/ 101322 h 101322"/>
                    <a:gd name="connsiteX8" fmla="*/ 24488 w 91859"/>
                    <a:gd name="connsiteY8" fmla="*/ 80473 h 101322"/>
                    <a:gd name="connsiteX9" fmla="*/ 25398 w 91859"/>
                    <a:gd name="connsiteY9" fmla="*/ 45881 h 101322"/>
                    <a:gd name="connsiteX10" fmla="*/ 11743 w 91859"/>
                    <a:gd name="connsiteY10" fmla="*/ 38598 h 101322"/>
                    <a:gd name="connsiteX11" fmla="*/ 0 w 91859"/>
                    <a:gd name="connsiteY11" fmla="*/ 14211 h 101322"/>
                    <a:gd name="connsiteX12" fmla="*/ 1183 w 91859"/>
                    <a:gd name="connsiteY12" fmla="*/ 14565 h 101322"/>
                    <a:gd name="connsiteX13" fmla="*/ 1183 w 91859"/>
                    <a:gd name="connsiteY13" fmla="*/ 2913 h 101322"/>
                    <a:gd name="connsiteX0" fmla="*/ 12835 w 91859"/>
                    <a:gd name="connsiteY0" fmla="*/ 0 h 188460"/>
                    <a:gd name="connsiteX1" fmla="*/ 25944 w 91859"/>
                    <a:gd name="connsiteY1" fmla="*/ 29131 h 188460"/>
                    <a:gd name="connsiteX2" fmla="*/ 40509 w 91859"/>
                    <a:gd name="connsiteY2" fmla="*/ 46609 h 188460"/>
                    <a:gd name="connsiteX3" fmla="*/ 57988 w 91859"/>
                    <a:gd name="connsiteY3" fmla="*/ 58261 h 188460"/>
                    <a:gd name="connsiteX4" fmla="*/ 69640 w 91859"/>
                    <a:gd name="connsiteY4" fmla="*/ 90305 h 188460"/>
                    <a:gd name="connsiteX5" fmla="*/ 91488 w 91859"/>
                    <a:gd name="connsiteY5" fmla="*/ 96131 h 188460"/>
                    <a:gd name="connsiteX6" fmla="*/ 91859 w 91859"/>
                    <a:gd name="connsiteY6" fmla="*/ 101322 h 188460"/>
                    <a:gd name="connsiteX7" fmla="*/ 78009 w 91859"/>
                    <a:gd name="connsiteY7" fmla="*/ 188460 h 188460"/>
                    <a:gd name="connsiteX8" fmla="*/ 34110 w 91859"/>
                    <a:gd name="connsiteY8" fmla="*/ 101322 h 188460"/>
                    <a:gd name="connsiteX9" fmla="*/ 24488 w 91859"/>
                    <a:gd name="connsiteY9" fmla="*/ 80473 h 188460"/>
                    <a:gd name="connsiteX10" fmla="*/ 25398 w 91859"/>
                    <a:gd name="connsiteY10" fmla="*/ 45881 h 188460"/>
                    <a:gd name="connsiteX11" fmla="*/ 11743 w 91859"/>
                    <a:gd name="connsiteY11" fmla="*/ 38598 h 188460"/>
                    <a:gd name="connsiteX12" fmla="*/ 0 w 91859"/>
                    <a:gd name="connsiteY12" fmla="*/ 14211 h 188460"/>
                    <a:gd name="connsiteX13" fmla="*/ 1183 w 91859"/>
                    <a:gd name="connsiteY13" fmla="*/ 14565 h 188460"/>
                    <a:gd name="connsiteX14" fmla="*/ 1183 w 91859"/>
                    <a:gd name="connsiteY14" fmla="*/ 2913 h 188460"/>
                    <a:gd name="connsiteX15" fmla="*/ 12835 w 91859"/>
                    <a:gd name="connsiteY15" fmla="*/ 0 h 188460"/>
                    <a:gd name="connsiteX0" fmla="*/ 78009 w 169449"/>
                    <a:gd name="connsiteY0" fmla="*/ 188460 h 279900"/>
                    <a:gd name="connsiteX1" fmla="*/ 34110 w 169449"/>
                    <a:gd name="connsiteY1" fmla="*/ 101322 h 279900"/>
                    <a:gd name="connsiteX2" fmla="*/ 24488 w 169449"/>
                    <a:gd name="connsiteY2" fmla="*/ 80473 h 279900"/>
                    <a:gd name="connsiteX3" fmla="*/ 25398 w 169449"/>
                    <a:gd name="connsiteY3" fmla="*/ 45881 h 279900"/>
                    <a:gd name="connsiteX4" fmla="*/ 11743 w 169449"/>
                    <a:gd name="connsiteY4" fmla="*/ 38598 h 279900"/>
                    <a:gd name="connsiteX5" fmla="*/ 0 w 169449"/>
                    <a:gd name="connsiteY5" fmla="*/ 14211 h 279900"/>
                    <a:gd name="connsiteX6" fmla="*/ 1183 w 169449"/>
                    <a:gd name="connsiteY6" fmla="*/ 14565 h 279900"/>
                    <a:gd name="connsiteX7" fmla="*/ 1183 w 169449"/>
                    <a:gd name="connsiteY7" fmla="*/ 2913 h 279900"/>
                    <a:gd name="connsiteX8" fmla="*/ 12835 w 169449"/>
                    <a:gd name="connsiteY8" fmla="*/ 0 h 279900"/>
                    <a:gd name="connsiteX9" fmla="*/ 25944 w 169449"/>
                    <a:gd name="connsiteY9" fmla="*/ 29131 h 279900"/>
                    <a:gd name="connsiteX10" fmla="*/ 40509 w 169449"/>
                    <a:gd name="connsiteY10" fmla="*/ 46609 h 279900"/>
                    <a:gd name="connsiteX11" fmla="*/ 57988 w 169449"/>
                    <a:gd name="connsiteY11" fmla="*/ 58261 h 279900"/>
                    <a:gd name="connsiteX12" fmla="*/ 69640 w 169449"/>
                    <a:gd name="connsiteY12" fmla="*/ 90305 h 279900"/>
                    <a:gd name="connsiteX13" fmla="*/ 91488 w 169449"/>
                    <a:gd name="connsiteY13" fmla="*/ 96131 h 279900"/>
                    <a:gd name="connsiteX14" fmla="*/ 91859 w 169449"/>
                    <a:gd name="connsiteY14" fmla="*/ 101322 h 279900"/>
                    <a:gd name="connsiteX15" fmla="*/ 169449 w 169449"/>
                    <a:gd name="connsiteY15" fmla="*/ 279900 h 279900"/>
                    <a:gd name="connsiteX0" fmla="*/ 34110 w 169449"/>
                    <a:gd name="connsiteY0" fmla="*/ 101322 h 279900"/>
                    <a:gd name="connsiteX1" fmla="*/ 24488 w 169449"/>
                    <a:gd name="connsiteY1" fmla="*/ 80473 h 279900"/>
                    <a:gd name="connsiteX2" fmla="*/ 25398 w 169449"/>
                    <a:gd name="connsiteY2" fmla="*/ 45881 h 279900"/>
                    <a:gd name="connsiteX3" fmla="*/ 11743 w 169449"/>
                    <a:gd name="connsiteY3" fmla="*/ 38598 h 279900"/>
                    <a:gd name="connsiteX4" fmla="*/ 0 w 169449"/>
                    <a:gd name="connsiteY4" fmla="*/ 14211 h 279900"/>
                    <a:gd name="connsiteX5" fmla="*/ 1183 w 169449"/>
                    <a:gd name="connsiteY5" fmla="*/ 14565 h 279900"/>
                    <a:gd name="connsiteX6" fmla="*/ 1183 w 169449"/>
                    <a:gd name="connsiteY6" fmla="*/ 2913 h 279900"/>
                    <a:gd name="connsiteX7" fmla="*/ 12835 w 169449"/>
                    <a:gd name="connsiteY7" fmla="*/ 0 h 279900"/>
                    <a:gd name="connsiteX8" fmla="*/ 25944 w 169449"/>
                    <a:gd name="connsiteY8" fmla="*/ 29131 h 279900"/>
                    <a:gd name="connsiteX9" fmla="*/ 40509 w 169449"/>
                    <a:gd name="connsiteY9" fmla="*/ 46609 h 279900"/>
                    <a:gd name="connsiteX10" fmla="*/ 57988 w 169449"/>
                    <a:gd name="connsiteY10" fmla="*/ 58261 h 279900"/>
                    <a:gd name="connsiteX11" fmla="*/ 69640 w 169449"/>
                    <a:gd name="connsiteY11" fmla="*/ 90305 h 279900"/>
                    <a:gd name="connsiteX12" fmla="*/ 91488 w 169449"/>
                    <a:gd name="connsiteY12" fmla="*/ 96131 h 279900"/>
                    <a:gd name="connsiteX13" fmla="*/ 91859 w 169449"/>
                    <a:gd name="connsiteY13" fmla="*/ 101322 h 279900"/>
                    <a:gd name="connsiteX14" fmla="*/ 169449 w 169449"/>
                    <a:gd name="connsiteY14" fmla="*/ 279900 h 279900"/>
                    <a:gd name="connsiteX0" fmla="*/ 34110 w 91859"/>
                    <a:gd name="connsiteY0" fmla="*/ 101322 h 101322"/>
                    <a:gd name="connsiteX1" fmla="*/ 24488 w 91859"/>
                    <a:gd name="connsiteY1" fmla="*/ 80473 h 101322"/>
                    <a:gd name="connsiteX2" fmla="*/ 25398 w 91859"/>
                    <a:gd name="connsiteY2" fmla="*/ 45881 h 101322"/>
                    <a:gd name="connsiteX3" fmla="*/ 11743 w 91859"/>
                    <a:gd name="connsiteY3" fmla="*/ 38598 h 101322"/>
                    <a:gd name="connsiteX4" fmla="*/ 0 w 91859"/>
                    <a:gd name="connsiteY4" fmla="*/ 14211 h 101322"/>
                    <a:gd name="connsiteX5" fmla="*/ 1183 w 91859"/>
                    <a:gd name="connsiteY5" fmla="*/ 14565 h 101322"/>
                    <a:gd name="connsiteX6" fmla="*/ 1183 w 91859"/>
                    <a:gd name="connsiteY6" fmla="*/ 2913 h 101322"/>
                    <a:gd name="connsiteX7" fmla="*/ 12835 w 91859"/>
                    <a:gd name="connsiteY7" fmla="*/ 0 h 101322"/>
                    <a:gd name="connsiteX8" fmla="*/ 25944 w 91859"/>
                    <a:gd name="connsiteY8" fmla="*/ 29131 h 101322"/>
                    <a:gd name="connsiteX9" fmla="*/ 40509 w 91859"/>
                    <a:gd name="connsiteY9" fmla="*/ 46609 h 101322"/>
                    <a:gd name="connsiteX10" fmla="*/ 57988 w 91859"/>
                    <a:gd name="connsiteY10" fmla="*/ 58261 h 101322"/>
                    <a:gd name="connsiteX11" fmla="*/ 69640 w 91859"/>
                    <a:gd name="connsiteY11" fmla="*/ 90305 h 101322"/>
                    <a:gd name="connsiteX12" fmla="*/ 91488 w 91859"/>
                    <a:gd name="connsiteY12" fmla="*/ 96131 h 101322"/>
                    <a:gd name="connsiteX13" fmla="*/ 91859 w 91859"/>
                    <a:gd name="connsiteY13" fmla="*/ 101322 h 101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1859" h="101322">
                      <a:moveTo>
                        <a:pt x="34110" y="101322"/>
                      </a:moveTo>
                      <a:lnTo>
                        <a:pt x="24488" y="80473"/>
                      </a:lnTo>
                      <a:cubicBezTo>
                        <a:pt x="24791" y="68942"/>
                        <a:pt x="25095" y="57412"/>
                        <a:pt x="25398" y="45881"/>
                      </a:cubicBezTo>
                      <a:lnTo>
                        <a:pt x="11743" y="38598"/>
                      </a:lnTo>
                      <a:lnTo>
                        <a:pt x="0" y="14211"/>
                      </a:lnTo>
                      <a:lnTo>
                        <a:pt x="1183" y="14565"/>
                      </a:lnTo>
                      <a:lnTo>
                        <a:pt x="1183" y="2913"/>
                      </a:lnTo>
                      <a:lnTo>
                        <a:pt x="12835" y="0"/>
                      </a:lnTo>
                      <a:lnTo>
                        <a:pt x="25944" y="29131"/>
                      </a:lnTo>
                      <a:lnTo>
                        <a:pt x="40509" y="46609"/>
                      </a:lnTo>
                      <a:lnTo>
                        <a:pt x="57988" y="58261"/>
                      </a:lnTo>
                      <a:lnTo>
                        <a:pt x="69640" y="90305"/>
                      </a:lnTo>
                      <a:lnTo>
                        <a:pt x="91488" y="96131"/>
                      </a:lnTo>
                      <a:cubicBezTo>
                        <a:pt x="91612" y="97861"/>
                        <a:pt x="91735" y="99592"/>
                        <a:pt x="91859" y="101322"/>
                      </a:cubicBezTo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391CDFB-E705-2C4C-CD16-020B141522BC}"/>
                </a:ext>
              </a:extLst>
            </p:cNvPr>
            <p:cNvSpPr/>
            <p:nvPr/>
          </p:nvSpPr>
          <p:spPr>
            <a:xfrm>
              <a:off x="3568035" y="5129471"/>
              <a:ext cx="640484" cy="92332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EEA64037-EEF9-CE9A-BD39-19783E2C23A3}"/>
                </a:ext>
              </a:extLst>
            </p:cNvPr>
            <p:cNvSpPr/>
            <p:nvPr/>
          </p:nvSpPr>
          <p:spPr>
            <a:xfrm>
              <a:off x="4929018" y="3886663"/>
              <a:ext cx="726325" cy="92332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3D6AC2B-6EA3-4C51-19B1-1E6077424803}"/>
              </a:ext>
            </a:extLst>
          </p:cNvPr>
          <p:cNvSpPr txBox="1"/>
          <p:nvPr/>
        </p:nvSpPr>
        <p:spPr>
          <a:xfrm>
            <a:off x="6959417" y="2991595"/>
            <a:ext cx="4083169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山形県 福島県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群馬県 富山県</a:t>
            </a:r>
            <a:br>
              <a:rPr lang="en-US" altLang="ja-JP" sz="4800" b="1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長野県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B6DE9-0DCC-5403-2BA7-6051C1F94507}"/>
              </a:ext>
            </a:extLst>
          </p:cNvPr>
          <p:cNvSpPr txBox="1"/>
          <p:nvPr/>
        </p:nvSpPr>
        <p:spPr>
          <a:xfrm>
            <a:off x="4310900" y="2705725"/>
            <a:ext cx="357020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岐阜県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09FE2F-8408-EBD0-79C7-593CBF9A7786}"/>
              </a:ext>
            </a:extLst>
          </p:cNvPr>
          <p:cNvSpPr txBox="1"/>
          <p:nvPr/>
        </p:nvSpPr>
        <p:spPr>
          <a:xfrm>
            <a:off x="2720722" y="4152275"/>
            <a:ext cx="6750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隣接する７つの県を答えてください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1771750" y="2367171"/>
            <a:ext cx="864852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隣接する都道府県名を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すべて答えてください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F3E217B-A485-C324-C3F0-5CC13EB7CCD2}"/>
              </a:ext>
            </a:extLst>
          </p:cNvPr>
          <p:cNvGrpSpPr/>
          <p:nvPr/>
        </p:nvGrpSpPr>
        <p:grpSpPr>
          <a:xfrm>
            <a:off x="357010" y="1347117"/>
            <a:ext cx="5085565" cy="5098467"/>
            <a:chOff x="685801" y="849437"/>
            <a:chExt cx="2687785" cy="2694604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EE88242-F4D4-656D-D5EF-2A2C3F4F0C00}"/>
                </a:ext>
              </a:extLst>
            </p:cNvPr>
            <p:cNvGrpSpPr/>
            <p:nvPr/>
          </p:nvGrpSpPr>
          <p:grpSpPr>
            <a:xfrm>
              <a:off x="685801" y="849437"/>
              <a:ext cx="2687785" cy="2694604"/>
              <a:chOff x="685801" y="849437"/>
              <a:chExt cx="2687785" cy="2694604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56F7FA2-E3DC-EBAB-F6C0-8A2E99C09824}"/>
                  </a:ext>
                </a:extLst>
              </p:cNvPr>
              <p:cNvSpPr/>
              <p:nvPr/>
            </p:nvSpPr>
            <p:spPr>
              <a:xfrm>
                <a:off x="3331540" y="1275848"/>
                <a:ext cx="42045" cy="397365"/>
              </a:xfrm>
              <a:custGeom>
                <a:avLst/>
                <a:gdLst>
                  <a:gd name="connsiteX0" fmla="*/ 42045 w 42045"/>
                  <a:gd name="connsiteY0" fmla="*/ 325240 h 397365"/>
                  <a:gd name="connsiteX1" fmla="*/ 42045 w 42045"/>
                  <a:gd name="connsiteY1" fmla="*/ 397365 h 397365"/>
                  <a:gd name="connsiteX2" fmla="*/ 36574 w 42045"/>
                  <a:gd name="connsiteY2" fmla="*/ 396271 h 397365"/>
                  <a:gd name="connsiteX3" fmla="*/ 19430 w 42045"/>
                  <a:gd name="connsiteY3" fmla="*/ 377984 h 397365"/>
                  <a:gd name="connsiteX4" fmla="*/ 21716 w 42045"/>
                  <a:gd name="connsiteY4" fmla="*/ 356268 h 397365"/>
                  <a:gd name="connsiteX5" fmla="*/ 42045 w 42045"/>
                  <a:gd name="connsiteY5" fmla="*/ 68581 h 397365"/>
                  <a:gd name="connsiteX6" fmla="*/ 42045 w 42045"/>
                  <a:gd name="connsiteY6" fmla="*/ 215688 h 397365"/>
                  <a:gd name="connsiteX7" fmla="*/ 38860 w 42045"/>
                  <a:gd name="connsiteY7" fmla="*/ 215688 h 397365"/>
                  <a:gd name="connsiteX8" fmla="*/ 32002 w 42045"/>
                  <a:gd name="connsiteY8" fmla="*/ 212259 h 397365"/>
                  <a:gd name="connsiteX9" fmla="*/ 17144 w 42045"/>
                  <a:gd name="connsiteY9" fmla="*/ 211116 h 397365"/>
                  <a:gd name="connsiteX10" fmla="*/ 4572 w 42045"/>
                  <a:gd name="connsiteY10" fmla="*/ 199687 h 397365"/>
                  <a:gd name="connsiteX11" fmla="*/ 0 w 42045"/>
                  <a:gd name="connsiteY11" fmla="*/ 181400 h 397365"/>
                  <a:gd name="connsiteX12" fmla="*/ 6858 w 42045"/>
                  <a:gd name="connsiteY12" fmla="*/ 167685 h 397365"/>
                  <a:gd name="connsiteX13" fmla="*/ 2287 w 42045"/>
                  <a:gd name="connsiteY13" fmla="*/ 158542 h 397365"/>
                  <a:gd name="connsiteX14" fmla="*/ 17144 w 42045"/>
                  <a:gd name="connsiteY14" fmla="*/ 137969 h 397365"/>
                  <a:gd name="connsiteX15" fmla="*/ 24002 w 42045"/>
                  <a:gd name="connsiteY15" fmla="*/ 123111 h 397365"/>
                  <a:gd name="connsiteX16" fmla="*/ 12573 w 42045"/>
                  <a:gd name="connsiteY16" fmla="*/ 109396 h 397365"/>
                  <a:gd name="connsiteX17" fmla="*/ 12573 w 42045"/>
                  <a:gd name="connsiteY17" fmla="*/ 102538 h 397365"/>
                  <a:gd name="connsiteX18" fmla="*/ 26288 w 42045"/>
                  <a:gd name="connsiteY18" fmla="*/ 89966 h 397365"/>
                  <a:gd name="connsiteX19" fmla="*/ 42045 w 42045"/>
                  <a:gd name="connsiteY19" fmla="*/ 0 h 397365"/>
                  <a:gd name="connsiteX20" fmla="*/ 42045 w 42045"/>
                  <a:gd name="connsiteY20" fmla="*/ 67972 h 397365"/>
                  <a:gd name="connsiteX21" fmla="*/ 34289 w 42045"/>
                  <a:gd name="connsiteY21" fmla="*/ 59107 h 397365"/>
                  <a:gd name="connsiteX22" fmla="*/ 26288 w 42045"/>
                  <a:gd name="connsiteY22" fmla="*/ 57964 h 397365"/>
                  <a:gd name="connsiteX23" fmla="*/ 13715 w 42045"/>
                  <a:gd name="connsiteY23" fmla="*/ 46534 h 397365"/>
                  <a:gd name="connsiteX24" fmla="*/ 16002 w 42045"/>
                  <a:gd name="connsiteY24" fmla="*/ 25962 h 397365"/>
                  <a:gd name="connsiteX25" fmla="*/ 21716 w 42045"/>
                  <a:gd name="connsiteY25" fmla="*/ 24819 h 397365"/>
                  <a:gd name="connsiteX26" fmla="*/ 24002 w 42045"/>
                  <a:gd name="connsiteY26" fmla="*/ 16818 h 397365"/>
                  <a:gd name="connsiteX27" fmla="*/ 32002 w 42045"/>
                  <a:gd name="connsiteY27" fmla="*/ 13389 h 397365"/>
                  <a:gd name="connsiteX28" fmla="*/ 32002 w 42045"/>
                  <a:gd name="connsiteY28" fmla="*/ 4246 h 397365"/>
                  <a:gd name="connsiteX29" fmla="*/ 34289 w 42045"/>
                  <a:gd name="connsiteY29" fmla="*/ 3103 h 39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2045" h="397365">
                    <a:moveTo>
                      <a:pt x="42045" y="325240"/>
                    </a:moveTo>
                    <a:lnTo>
                      <a:pt x="42045" y="397365"/>
                    </a:lnTo>
                    <a:lnTo>
                      <a:pt x="36574" y="396271"/>
                    </a:lnTo>
                    <a:lnTo>
                      <a:pt x="19430" y="377984"/>
                    </a:lnTo>
                    <a:lnTo>
                      <a:pt x="21716" y="356268"/>
                    </a:lnTo>
                    <a:close/>
                    <a:moveTo>
                      <a:pt x="42045" y="68581"/>
                    </a:moveTo>
                    <a:lnTo>
                      <a:pt x="42045" y="215688"/>
                    </a:lnTo>
                    <a:lnTo>
                      <a:pt x="38860" y="215688"/>
                    </a:lnTo>
                    <a:lnTo>
                      <a:pt x="32002" y="212259"/>
                    </a:lnTo>
                    <a:lnTo>
                      <a:pt x="17144" y="211116"/>
                    </a:lnTo>
                    <a:lnTo>
                      <a:pt x="4572" y="199687"/>
                    </a:lnTo>
                    <a:lnTo>
                      <a:pt x="0" y="181400"/>
                    </a:lnTo>
                    <a:lnTo>
                      <a:pt x="6858" y="167685"/>
                    </a:lnTo>
                    <a:lnTo>
                      <a:pt x="2287" y="158542"/>
                    </a:lnTo>
                    <a:lnTo>
                      <a:pt x="17144" y="137969"/>
                    </a:lnTo>
                    <a:lnTo>
                      <a:pt x="24002" y="123111"/>
                    </a:lnTo>
                    <a:lnTo>
                      <a:pt x="12573" y="109396"/>
                    </a:lnTo>
                    <a:lnTo>
                      <a:pt x="12573" y="102538"/>
                    </a:lnTo>
                    <a:lnTo>
                      <a:pt x="26288" y="89966"/>
                    </a:lnTo>
                    <a:close/>
                    <a:moveTo>
                      <a:pt x="42045" y="0"/>
                    </a:moveTo>
                    <a:lnTo>
                      <a:pt x="42045" y="67972"/>
                    </a:lnTo>
                    <a:lnTo>
                      <a:pt x="34289" y="59107"/>
                    </a:lnTo>
                    <a:lnTo>
                      <a:pt x="26288" y="57964"/>
                    </a:lnTo>
                    <a:lnTo>
                      <a:pt x="13715" y="46534"/>
                    </a:lnTo>
                    <a:lnTo>
                      <a:pt x="16002" y="25962"/>
                    </a:lnTo>
                    <a:lnTo>
                      <a:pt x="21716" y="24819"/>
                    </a:lnTo>
                    <a:lnTo>
                      <a:pt x="24002" y="16818"/>
                    </a:lnTo>
                    <a:lnTo>
                      <a:pt x="32002" y="13389"/>
                    </a:lnTo>
                    <a:lnTo>
                      <a:pt x="32002" y="4246"/>
                    </a:lnTo>
                    <a:lnTo>
                      <a:pt x="34289" y="3103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125B134-1F6A-1EE1-1184-79B5B334DBCE}"/>
                  </a:ext>
                </a:extLst>
              </p:cNvPr>
              <p:cNvSpPr/>
              <p:nvPr/>
            </p:nvSpPr>
            <p:spPr>
              <a:xfrm>
                <a:off x="759947" y="2844764"/>
                <a:ext cx="204014" cy="279447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9D4A701-F834-0961-FD74-D4BC02BC279A}"/>
                  </a:ext>
                </a:extLst>
              </p:cNvPr>
              <p:cNvSpPr/>
              <p:nvPr/>
            </p:nvSpPr>
            <p:spPr>
              <a:xfrm>
                <a:off x="685801" y="2131576"/>
                <a:ext cx="517605" cy="700617"/>
              </a:xfrm>
              <a:custGeom>
                <a:avLst/>
                <a:gdLst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  <a:gd name="connsiteX0" fmla="*/ 150020 w 667625"/>
                  <a:gd name="connsiteY0" fmla="*/ 0 h 700617"/>
                  <a:gd name="connsiteX1" fmla="*/ 163592 w 667625"/>
                  <a:gd name="connsiteY1" fmla="*/ 0 h 700617"/>
                  <a:gd name="connsiteX2" fmla="*/ 170450 w 667625"/>
                  <a:gd name="connsiteY2" fmla="*/ 10287 h 700617"/>
                  <a:gd name="connsiteX3" fmla="*/ 185308 w 667625"/>
                  <a:gd name="connsiteY3" fmla="*/ 5715 h 700617"/>
                  <a:gd name="connsiteX4" fmla="*/ 203595 w 667625"/>
                  <a:gd name="connsiteY4" fmla="*/ 17144 h 700617"/>
                  <a:gd name="connsiteX5" fmla="*/ 224168 w 667625"/>
                  <a:gd name="connsiteY5" fmla="*/ 8001 h 700617"/>
                  <a:gd name="connsiteX6" fmla="*/ 244740 w 667625"/>
                  <a:gd name="connsiteY6" fmla="*/ 8001 h 700617"/>
                  <a:gd name="connsiteX7" fmla="*/ 258456 w 667625"/>
                  <a:gd name="connsiteY7" fmla="*/ 0 h 700617"/>
                  <a:gd name="connsiteX8" fmla="*/ 306459 w 667625"/>
                  <a:gd name="connsiteY8" fmla="*/ 0 h 700617"/>
                  <a:gd name="connsiteX9" fmla="*/ 320174 w 667625"/>
                  <a:gd name="connsiteY9" fmla="*/ 10287 h 700617"/>
                  <a:gd name="connsiteX10" fmla="*/ 336175 w 667625"/>
                  <a:gd name="connsiteY10" fmla="*/ 5715 h 700617"/>
                  <a:gd name="connsiteX11" fmla="*/ 344175 w 667625"/>
                  <a:gd name="connsiteY11" fmla="*/ 32002 h 700617"/>
                  <a:gd name="connsiteX12" fmla="*/ 330460 w 667625"/>
                  <a:gd name="connsiteY12" fmla="*/ 50289 h 700617"/>
                  <a:gd name="connsiteX13" fmla="*/ 367034 w 667625"/>
                  <a:gd name="connsiteY13" fmla="*/ 86863 h 700617"/>
                  <a:gd name="connsiteX14" fmla="*/ 365891 w 667625"/>
                  <a:gd name="connsiteY14" fmla="*/ 100578 h 700617"/>
                  <a:gd name="connsiteX15" fmla="*/ 373892 w 667625"/>
                  <a:gd name="connsiteY15" fmla="*/ 108579 h 700617"/>
                  <a:gd name="connsiteX16" fmla="*/ 412751 w 667625"/>
                  <a:gd name="connsiteY16" fmla="*/ 88006 h 700617"/>
                  <a:gd name="connsiteX17" fmla="*/ 429895 w 667625"/>
                  <a:gd name="connsiteY17" fmla="*/ 86863 h 700617"/>
                  <a:gd name="connsiteX18" fmla="*/ 437896 w 667625"/>
                  <a:gd name="connsiteY18" fmla="*/ 102864 h 700617"/>
                  <a:gd name="connsiteX19" fmla="*/ 428752 w 667625"/>
                  <a:gd name="connsiteY19" fmla="*/ 112007 h 700617"/>
                  <a:gd name="connsiteX20" fmla="*/ 433324 w 667625"/>
                  <a:gd name="connsiteY20" fmla="*/ 131437 h 700617"/>
                  <a:gd name="connsiteX21" fmla="*/ 443611 w 667625"/>
                  <a:gd name="connsiteY21" fmla="*/ 146295 h 700617"/>
                  <a:gd name="connsiteX22" fmla="*/ 440182 w 667625"/>
                  <a:gd name="connsiteY22" fmla="*/ 176012 h 700617"/>
                  <a:gd name="connsiteX23" fmla="*/ 427609 w 667625"/>
                  <a:gd name="connsiteY23" fmla="*/ 176012 h 700617"/>
                  <a:gd name="connsiteX24" fmla="*/ 409323 w 667625"/>
                  <a:gd name="connsiteY24" fmla="*/ 190870 h 700617"/>
                  <a:gd name="connsiteX25" fmla="*/ 405894 w 667625"/>
                  <a:gd name="connsiteY25" fmla="*/ 185155 h 700617"/>
                  <a:gd name="connsiteX26" fmla="*/ 380749 w 667625"/>
                  <a:gd name="connsiteY26" fmla="*/ 170297 h 700617"/>
                  <a:gd name="connsiteX27" fmla="*/ 372749 w 667625"/>
                  <a:gd name="connsiteY27" fmla="*/ 179440 h 700617"/>
                  <a:gd name="connsiteX28" fmla="*/ 370463 w 667625"/>
                  <a:gd name="connsiteY28" fmla="*/ 210300 h 700617"/>
                  <a:gd name="connsiteX29" fmla="*/ 364748 w 667625"/>
                  <a:gd name="connsiteY29" fmla="*/ 217157 h 700617"/>
                  <a:gd name="connsiteX30" fmla="*/ 371606 w 667625"/>
                  <a:gd name="connsiteY30" fmla="*/ 222872 h 700617"/>
                  <a:gd name="connsiteX31" fmla="*/ 370463 w 667625"/>
                  <a:gd name="connsiteY31" fmla="*/ 241159 h 700617"/>
                  <a:gd name="connsiteX32" fmla="*/ 417323 w 667625"/>
                  <a:gd name="connsiteY32" fmla="*/ 259446 h 700617"/>
                  <a:gd name="connsiteX33" fmla="*/ 423038 w 667625"/>
                  <a:gd name="connsiteY33" fmla="*/ 270875 h 700617"/>
                  <a:gd name="connsiteX34" fmla="*/ 441325 w 667625"/>
                  <a:gd name="connsiteY34" fmla="*/ 270875 h 700617"/>
                  <a:gd name="connsiteX35" fmla="*/ 455040 w 667625"/>
                  <a:gd name="connsiteY35" fmla="*/ 285733 h 700617"/>
                  <a:gd name="connsiteX36" fmla="*/ 474470 w 667625"/>
                  <a:gd name="connsiteY36" fmla="*/ 274304 h 700617"/>
                  <a:gd name="connsiteX37" fmla="*/ 500757 w 667625"/>
                  <a:gd name="connsiteY37" fmla="*/ 274304 h 700617"/>
                  <a:gd name="connsiteX38" fmla="*/ 504186 w 667625"/>
                  <a:gd name="connsiteY38" fmla="*/ 288019 h 700617"/>
                  <a:gd name="connsiteX39" fmla="*/ 495042 w 667625"/>
                  <a:gd name="connsiteY39" fmla="*/ 297162 h 700617"/>
                  <a:gd name="connsiteX40" fmla="*/ 514472 w 667625"/>
                  <a:gd name="connsiteY40" fmla="*/ 304020 h 700617"/>
                  <a:gd name="connsiteX41" fmla="*/ 523616 w 667625"/>
                  <a:gd name="connsiteY41" fmla="*/ 312020 h 700617"/>
                  <a:gd name="connsiteX42" fmla="*/ 516758 w 667625"/>
                  <a:gd name="connsiteY42" fmla="*/ 328021 h 700617"/>
                  <a:gd name="connsiteX43" fmla="*/ 529330 w 667625"/>
                  <a:gd name="connsiteY43" fmla="*/ 340594 h 700617"/>
                  <a:gd name="connsiteX44" fmla="*/ 537331 w 667625"/>
                  <a:gd name="connsiteY44" fmla="*/ 338308 h 700617"/>
                  <a:gd name="connsiteX45" fmla="*/ 540760 w 667625"/>
                  <a:gd name="connsiteY45" fmla="*/ 331450 h 700617"/>
                  <a:gd name="connsiteX46" fmla="*/ 560190 w 667625"/>
                  <a:gd name="connsiteY46" fmla="*/ 330307 h 700617"/>
                  <a:gd name="connsiteX47" fmla="*/ 576191 w 667625"/>
                  <a:gd name="connsiteY47" fmla="*/ 338308 h 700617"/>
                  <a:gd name="connsiteX48" fmla="*/ 564761 w 667625"/>
                  <a:gd name="connsiteY48" fmla="*/ 349737 h 700617"/>
                  <a:gd name="connsiteX49" fmla="*/ 576191 w 667625"/>
                  <a:gd name="connsiteY49" fmla="*/ 353166 h 700617"/>
                  <a:gd name="connsiteX50" fmla="*/ 592192 w 667625"/>
                  <a:gd name="connsiteY50" fmla="*/ 348594 h 700617"/>
                  <a:gd name="connsiteX51" fmla="*/ 599049 w 667625"/>
                  <a:gd name="connsiteY51" fmla="*/ 357738 h 700617"/>
                  <a:gd name="connsiteX52" fmla="*/ 631051 w 667625"/>
                  <a:gd name="connsiteY52" fmla="*/ 362309 h 700617"/>
                  <a:gd name="connsiteX53" fmla="*/ 627622 w 667625"/>
                  <a:gd name="connsiteY53" fmla="*/ 374882 h 700617"/>
                  <a:gd name="connsiteX54" fmla="*/ 633337 w 667625"/>
                  <a:gd name="connsiteY54" fmla="*/ 393169 h 700617"/>
                  <a:gd name="connsiteX55" fmla="*/ 616193 w 667625"/>
                  <a:gd name="connsiteY55" fmla="*/ 414884 h 700617"/>
                  <a:gd name="connsiteX56" fmla="*/ 603621 w 667625"/>
                  <a:gd name="connsiteY56" fmla="*/ 417170 h 700617"/>
                  <a:gd name="connsiteX57" fmla="*/ 595620 w 667625"/>
                  <a:gd name="connsiteY57" fmla="*/ 426314 h 700617"/>
                  <a:gd name="connsiteX58" fmla="*/ 605907 w 667625"/>
                  <a:gd name="connsiteY58" fmla="*/ 434314 h 700617"/>
                  <a:gd name="connsiteX59" fmla="*/ 610479 w 667625"/>
                  <a:gd name="connsiteY59" fmla="*/ 459459 h 700617"/>
                  <a:gd name="connsiteX60" fmla="*/ 603621 w 667625"/>
                  <a:gd name="connsiteY60" fmla="*/ 469745 h 700617"/>
                  <a:gd name="connsiteX61" fmla="*/ 612764 w 667625"/>
                  <a:gd name="connsiteY61" fmla="*/ 481174 h 700617"/>
                  <a:gd name="connsiteX62" fmla="*/ 624194 w 667625"/>
                  <a:gd name="connsiteY62" fmla="*/ 478888 h 700617"/>
                  <a:gd name="connsiteX63" fmla="*/ 632194 w 667625"/>
                  <a:gd name="connsiteY63" fmla="*/ 486889 h 700617"/>
                  <a:gd name="connsiteX64" fmla="*/ 660768 w 667625"/>
                  <a:gd name="connsiteY64" fmla="*/ 494889 h 700617"/>
                  <a:gd name="connsiteX65" fmla="*/ 667625 w 667625"/>
                  <a:gd name="connsiteY65" fmla="*/ 498318 h 700617"/>
                  <a:gd name="connsiteX66" fmla="*/ 666482 w 667625"/>
                  <a:gd name="connsiteY66" fmla="*/ 506319 h 700617"/>
                  <a:gd name="connsiteX67" fmla="*/ 648195 w 667625"/>
                  <a:gd name="connsiteY67" fmla="*/ 505176 h 700617"/>
                  <a:gd name="connsiteX68" fmla="*/ 641338 w 667625"/>
                  <a:gd name="connsiteY68" fmla="*/ 508605 h 700617"/>
                  <a:gd name="connsiteX69" fmla="*/ 655053 w 667625"/>
                  <a:gd name="connsiteY69" fmla="*/ 526892 h 700617"/>
                  <a:gd name="connsiteX70" fmla="*/ 650481 w 667625"/>
                  <a:gd name="connsiteY70" fmla="*/ 549750 h 700617"/>
                  <a:gd name="connsiteX71" fmla="*/ 647052 w 667625"/>
                  <a:gd name="connsiteY71" fmla="*/ 578323 h 700617"/>
                  <a:gd name="connsiteX72" fmla="*/ 657339 w 667625"/>
                  <a:gd name="connsiteY72" fmla="*/ 594325 h 700617"/>
                  <a:gd name="connsiteX73" fmla="*/ 655053 w 667625"/>
                  <a:gd name="connsiteY73" fmla="*/ 603468 h 700617"/>
                  <a:gd name="connsiteX74" fmla="*/ 664196 w 667625"/>
                  <a:gd name="connsiteY74" fmla="*/ 610326 h 700617"/>
                  <a:gd name="connsiteX75" fmla="*/ 663053 w 667625"/>
                  <a:gd name="connsiteY75" fmla="*/ 630898 h 700617"/>
                  <a:gd name="connsiteX76" fmla="*/ 641338 w 667625"/>
                  <a:gd name="connsiteY76" fmla="*/ 646899 h 700617"/>
                  <a:gd name="connsiteX77" fmla="*/ 616193 w 667625"/>
                  <a:gd name="connsiteY77" fmla="*/ 656043 h 700617"/>
                  <a:gd name="connsiteX78" fmla="*/ 600192 w 667625"/>
                  <a:gd name="connsiteY78" fmla="*/ 642328 h 700617"/>
                  <a:gd name="connsiteX79" fmla="*/ 586477 w 667625"/>
                  <a:gd name="connsiteY79" fmla="*/ 643471 h 700617"/>
                  <a:gd name="connsiteX80" fmla="*/ 575048 w 667625"/>
                  <a:gd name="connsiteY80" fmla="*/ 642328 h 700617"/>
                  <a:gd name="connsiteX81" fmla="*/ 565904 w 667625"/>
                  <a:gd name="connsiteY81" fmla="*/ 649185 h 700617"/>
                  <a:gd name="connsiteX82" fmla="*/ 552189 w 667625"/>
                  <a:gd name="connsiteY82" fmla="*/ 660615 h 700617"/>
                  <a:gd name="connsiteX83" fmla="*/ 540760 w 667625"/>
                  <a:gd name="connsiteY83" fmla="*/ 650328 h 700617"/>
                  <a:gd name="connsiteX84" fmla="*/ 519044 w 667625"/>
                  <a:gd name="connsiteY84" fmla="*/ 665186 h 700617"/>
                  <a:gd name="connsiteX85" fmla="*/ 513329 w 667625"/>
                  <a:gd name="connsiteY85" fmla="*/ 670901 h 700617"/>
                  <a:gd name="connsiteX86" fmla="*/ 513329 w 667625"/>
                  <a:gd name="connsiteY86" fmla="*/ 681187 h 700617"/>
                  <a:gd name="connsiteX87" fmla="*/ 440182 w 667625"/>
                  <a:gd name="connsiteY87" fmla="*/ 700617 h 700617"/>
                  <a:gd name="connsiteX88" fmla="*/ 425324 w 667625"/>
                  <a:gd name="connsiteY88" fmla="*/ 689188 h 700617"/>
                  <a:gd name="connsiteX89" fmla="*/ 395607 w 667625"/>
                  <a:gd name="connsiteY89" fmla="*/ 689188 h 700617"/>
                  <a:gd name="connsiteX90" fmla="*/ 332746 w 667625"/>
                  <a:gd name="connsiteY90" fmla="*/ 643471 h 700617"/>
                  <a:gd name="connsiteX91" fmla="*/ 317888 w 667625"/>
                  <a:gd name="connsiteY91" fmla="*/ 646899 h 700617"/>
                  <a:gd name="connsiteX92" fmla="*/ 305316 w 667625"/>
                  <a:gd name="connsiteY92" fmla="*/ 628612 h 700617"/>
                  <a:gd name="connsiteX93" fmla="*/ 293887 w 667625"/>
                  <a:gd name="connsiteY93" fmla="*/ 621755 h 700617"/>
                  <a:gd name="connsiteX94" fmla="*/ 285886 w 667625"/>
                  <a:gd name="connsiteY94" fmla="*/ 616040 h 700617"/>
                  <a:gd name="connsiteX95" fmla="*/ 277885 w 667625"/>
                  <a:gd name="connsiteY95" fmla="*/ 604611 h 700617"/>
                  <a:gd name="connsiteX96" fmla="*/ 260742 w 667625"/>
                  <a:gd name="connsiteY96" fmla="*/ 602325 h 700617"/>
                  <a:gd name="connsiteX97" fmla="*/ 247026 w 667625"/>
                  <a:gd name="connsiteY97" fmla="*/ 602325 h 700617"/>
                  <a:gd name="connsiteX98" fmla="*/ 242455 w 667625"/>
                  <a:gd name="connsiteY98" fmla="*/ 605754 h 700617"/>
                  <a:gd name="connsiteX99" fmla="*/ 211595 w 667625"/>
                  <a:gd name="connsiteY99" fmla="*/ 601182 h 700617"/>
                  <a:gd name="connsiteX100" fmla="*/ 184165 w 667625"/>
                  <a:gd name="connsiteY100" fmla="*/ 612611 h 700617"/>
                  <a:gd name="connsiteX101" fmla="*/ 154449 w 667625"/>
                  <a:gd name="connsiteY101" fmla="*/ 598896 h 700617"/>
                  <a:gd name="connsiteX102" fmla="*/ 150020 w 667625"/>
                  <a:gd name="connsiteY102" fmla="*/ 601357 h 700617"/>
                  <a:gd name="connsiteX103" fmla="*/ 0 w 667625"/>
                  <a:gd name="connsiteY103" fmla="*/ 223480 h 700617"/>
                  <a:gd name="connsiteX104" fmla="*/ 150020 w 667625"/>
                  <a:gd name="connsiteY104" fmla="*/ 0 h 700617"/>
                  <a:gd name="connsiteX0" fmla="*/ 0 w 667625"/>
                  <a:gd name="connsiteY0" fmla="*/ 223480 h 700617"/>
                  <a:gd name="connsiteX1" fmla="*/ 150020 w 667625"/>
                  <a:gd name="connsiteY1" fmla="*/ 0 h 700617"/>
                  <a:gd name="connsiteX2" fmla="*/ 163592 w 667625"/>
                  <a:gd name="connsiteY2" fmla="*/ 0 h 700617"/>
                  <a:gd name="connsiteX3" fmla="*/ 170450 w 667625"/>
                  <a:gd name="connsiteY3" fmla="*/ 10287 h 700617"/>
                  <a:gd name="connsiteX4" fmla="*/ 185308 w 667625"/>
                  <a:gd name="connsiteY4" fmla="*/ 5715 h 700617"/>
                  <a:gd name="connsiteX5" fmla="*/ 203595 w 667625"/>
                  <a:gd name="connsiteY5" fmla="*/ 17144 h 700617"/>
                  <a:gd name="connsiteX6" fmla="*/ 224168 w 667625"/>
                  <a:gd name="connsiteY6" fmla="*/ 8001 h 700617"/>
                  <a:gd name="connsiteX7" fmla="*/ 244740 w 667625"/>
                  <a:gd name="connsiteY7" fmla="*/ 8001 h 700617"/>
                  <a:gd name="connsiteX8" fmla="*/ 258456 w 667625"/>
                  <a:gd name="connsiteY8" fmla="*/ 0 h 700617"/>
                  <a:gd name="connsiteX9" fmla="*/ 306459 w 667625"/>
                  <a:gd name="connsiteY9" fmla="*/ 0 h 700617"/>
                  <a:gd name="connsiteX10" fmla="*/ 320174 w 667625"/>
                  <a:gd name="connsiteY10" fmla="*/ 10287 h 700617"/>
                  <a:gd name="connsiteX11" fmla="*/ 336175 w 667625"/>
                  <a:gd name="connsiteY11" fmla="*/ 5715 h 700617"/>
                  <a:gd name="connsiteX12" fmla="*/ 344175 w 667625"/>
                  <a:gd name="connsiteY12" fmla="*/ 32002 h 700617"/>
                  <a:gd name="connsiteX13" fmla="*/ 330460 w 667625"/>
                  <a:gd name="connsiteY13" fmla="*/ 50289 h 700617"/>
                  <a:gd name="connsiteX14" fmla="*/ 367034 w 667625"/>
                  <a:gd name="connsiteY14" fmla="*/ 86863 h 700617"/>
                  <a:gd name="connsiteX15" fmla="*/ 365891 w 667625"/>
                  <a:gd name="connsiteY15" fmla="*/ 100578 h 700617"/>
                  <a:gd name="connsiteX16" fmla="*/ 373892 w 667625"/>
                  <a:gd name="connsiteY16" fmla="*/ 108579 h 700617"/>
                  <a:gd name="connsiteX17" fmla="*/ 412751 w 667625"/>
                  <a:gd name="connsiteY17" fmla="*/ 88006 h 700617"/>
                  <a:gd name="connsiteX18" fmla="*/ 429895 w 667625"/>
                  <a:gd name="connsiteY18" fmla="*/ 86863 h 700617"/>
                  <a:gd name="connsiteX19" fmla="*/ 437896 w 667625"/>
                  <a:gd name="connsiteY19" fmla="*/ 102864 h 700617"/>
                  <a:gd name="connsiteX20" fmla="*/ 428752 w 667625"/>
                  <a:gd name="connsiteY20" fmla="*/ 112007 h 700617"/>
                  <a:gd name="connsiteX21" fmla="*/ 433324 w 667625"/>
                  <a:gd name="connsiteY21" fmla="*/ 131437 h 700617"/>
                  <a:gd name="connsiteX22" fmla="*/ 443611 w 667625"/>
                  <a:gd name="connsiteY22" fmla="*/ 146295 h 700617"/>
                  <a:gd name="connsiteX23" fmla="*/ 440182 w 667625"/>
                  <a:gd name="connsiteY23" fmla="*/ 176012 h 700617"/>
                  <a:gd name="connsiteX24" fmla="*/ 427609 w 667625"/>
                  <a:gd name="connsiteY24" fmla="*/ 176012 h 700617"/>
                  <a:gd name="connsiteX25" fmla="*/ 409323 w 667625"/>
                  <a:gd name="connsiteY25" fmla="*/ 190870 h 700617"/>
                  <a:gd name="connsiteX26" fmla="*/ 405894 w 667625"/>
                  <a:gd name="connsiteY26" fmla="*/ 185155 h 700617"/>
                  <a:gd name="connsiteX27" fmla="*/ 380749 w 667625"/>
                  <a:gd name="connsiteY27" fmla="*/ 170297 h 700617"/>
                  <a:gd name="connsiteX28" fmla="*/ 372749 w 667625"/>
                  <a:gd name="connsiteY28" fmla="*/ 179440 h 700617"/>
                  <a:gd name="connsiteX29" fmla="*/ 370463 w 667625"/>
                  <a:gd name="connsiteY29" fmla="*/ 210300 h 700617"/>
                  <a:gd name="connsiteX30" fmla="*/ 364748 w 667625"/>
                  <a:gd name="connsiteY30" fmla="*/ 217157 h 700617"/>
                  <a:gd name="connsiteX31" fmla="*/ 371606 w 667625"/>
                  <a:gd name="connsiteY31" fmla="*/ 222872 h 700617"/>
                  <a:gd name="connsiteX32" fmla="*/ 370463 w 667625"/>
                  <a:gd name="connsiteY32" fmla="*/ 241159 h 700617"/>
                  <a:gd name="connsiteX33" fmla="*/ 417323 w 667625"/>
                  <a:gd name="connsiteY33" fmla="*/ 259446 h 700617"/>
                  <a:gd name="connsiteX34" fmla="*/ 423038 w 667625"/>
                  <a:gd name="connsiteY34" fmla="*/ 270875 h 700617"/>
                  <a:gd name="connsiteX35" fmla="*/ 441325 w 667625"/>
                  <a:gd name="connsiteY35" fmla="*/ 270875 h 700617"/>
                  <a:gd name="connsiteX36" fmla="*/ 455040 w 667625"/>
                  <a:gd name="connsiteY36" fmla="*/ 285733 h 700617"/>
                  <a:gd name="connsiteX37" fmla="*/ 474470 w 667625"/>
                  <a:gd name="connsiteY37" fmla="*/ 274304 h 700617"/>
                  <a:gd name="connsiteX38" fmla="*/ 500757 w 667625"/>
                  <a:gd name="connsiteY38" fmla="*/ 274304 h 700617"/>
                  <a:gd name="connsiteX39" fmla="*/ 504186 w 667625"/>
                  <a:gd name="connsiteY39" fmla="*/ 288019 h 700617"/>
                  <a:gd name="connsiteX40" fmla="*/ 495042 w 667625"/>
                  <a:gd name="connsiteY40" fmla="*/ 297162 h 700617"/>
                  <a:gd name="connsiteX41" fmla="*/ 514472 w 667625"/>
                  <a:gd name="connsiteY41" fmla="*/ 304020 h 700617"/>
                  <a:gd name="connsiteX42" fmla="*/ 523616 w 667625"/>
                  <a:gd name="connsiteY42" fmla="*/ 312020 h 700617"/>
                  <a:gd name="connsiteX43" fmla="*/ 516758 w 667625"/>
                  <a:gd name="connsiteY43" fmla="*/ 328021 h 700617"/>
                  <a:gd name="connsiteX44" fmla="*/ 529330 w 667625"/>
                  <a:gd name="connsiteY44" fmla="*/ 340594 h 700617"/>
                  <a:gd name="connsiteX45" fmla="*/ 537331 w 667625"/>
                  <a:gd name="connsiteY45" fmla="*/ 338308 h 700617"/>
                  <a:gd name="connsiteX46" fmla="*/ 540760 w 667625"/>
                  <a:gd name="connsiteY46" fmla="*/ 331450 h 700617"/>
                  <a:gd name="connsiteX47" fmla="*/ 560190 w 667625"/>
                  <a:gd name="connsiteY47" fmla="*/ 330307 h 700617"/>
                  <a:gd name="connsiteX48" fmla="*/ 576191 w 667625"/>
                  <a:gd name="connsiteY48" fmla="*/ 338308 h 700617"/>
                  <a:gd name="connsiteX49" fmla="*/ 564761 w 667625"/>
                  <a:gd name="connsiteY49" fmla="*/ 349737 h 700617"/>
                  <a:gd name="connsiteX50" fmla="*/ 576191 w 667625"/>
                  <a:gd name="connsiteY50" fmla="*/ 353166 h 700617"/>
                  <a:gd name="connsiteX51" fmla="*/ 592192 w 667625"/>
                  <a:gd name="connsiteY51" fmla="*/ 348594 h 700617"/>
                  <a:gd name="connsiteX52" fmla="*/ 599049 w 667625"/>
                  <a:gd name="connsiteY52" fmla="*/ 357738 h 700617"/>
                  <a:gd name="connsiteX53" fmla="*/ 631051 w 667625"/>
                  <a:gd name="connsiteY53" fmla="*/ 362309 h 700617"/>
                  <a:gd name="connsiteX54" fmla="*/ 627622 w 667625"/>
                  <a:gd name="connsiteY54" fmla="*/ 374882 h 700617"/>
                  <a:gd name="connsiteX55" fmla="*/ 633337 w 667625"/>
                  <a:gd name="connsiteY55" fmla="*/ 393169 h 700617"/>
                  <a:gd name="connsiteX56" fmla="*/ 616193 w 667625"/>
                  <a:gd name="connsiteY56" fmla="*/ 414884 h 700617"/>
                  <a:gd name="connsiteX57" fmla="*/ 603621 w 667625"/>
                  <a:gd name="connsiteY57" fmla="*/ 417170 h 700617"/>
                  <a:gd name="connsiteX58" fmla="*/ 595620 w 667625"/>
                  <a:gd name="connsiteY58" fmla="*/ 426314 h 700617"/>
                  <a:gd name="connsiteX59" fmla="*/ 605907 w 667625"/>
                  <a:gd name="connsiteY59" fmla="*/ 434314 h 700617"/>
                  <a:gd name="connsiteX60" fmla="*/ 610479 w 667625"/>
                  <a:gd name="connsiteY60" fmla="*/ 459459 h 700617"/>
                  <a:gd name="connsiteX61" fmla="*/ 603621 w 667625"/>
                  <a:gd name="connsiteY61" fmla="*/ 469745 h 700617"/>
                  <a:gd name="connsiteX62" fmla="*/ 612764 w 667625"/>
                  <a:gd name="connsiteY62" fmla="*/ 481174 h 700617"/>
                  <a:gd name="connsiteX63" fmla="*/ 624194 w 667625"/>
                  <a:gd name="connsiteY63" fmla="*/ 478888 h 700617"/>
                  <a:gd name="connsiteX64" fmla="*/ 632194 w 667625"/>
                  <a:gd name="connsiteY64" fmla="*/ 486889 h 700617"/>
                  <a:gd name="connsiteX65" fmla="*/ 660768 w 667625"/>
                  <a:gd name="connsiteY65" fmla="*/ 494889 h 700617"/>
                  <a:gd name="connsiteX66" fmla="*/ 667625 w 667625"/>
                  <a:gd name="connsiteY66" fmla="*/ 498318 h 700617"/>
                  <a:gd name="connsiteX67" fmla="*/ 666482 w 667625"/>
                  <a:gd name="connsiteY67" fmla="*/ 506319 h 700617"/>
                  <a:gd name="connsiteX68" fmla="*/ 648195 w 667625"/>
                  <a:gd name="connsiteY68" fmla="*/ 505176 h 700617"/>
                  <a:gd name="connsiteX69" fmla="*/ 641338 w 667625"/>
                  <a:gd name="connsiteY69" fmla="*/ 508605 h 700617"/>
                  <a:gd name="connsiteX70" fmla="*/ 655053 w 667625"/>
                  <a:gd name="connsiteY70" fmla="*/ 526892 h 700617"/>
                  <a:gd name="connsiteX71" fmla="*/ 650481 w 667625"/>
                  <a:gd name="connsiteY71" fmla="*/ 549750 h 700617"/>
                  <a:gd name="connsiteX72" fmla="*/ 647052 w 667625"/>
                  <a:gd name="connsiteY72" fmla="*/ 578323 h 700617"/>
                  <a:gd name="connsiteX73" fmla="*/ 657339 w 667625"/>
                  <a:gd name="connsiteY73" fmla="*/ 594325 h 700617"/>
                  <a:gd name="connsiteX74" fmla="*/ 655053 w 667625"/>
                  <a:gd name="connsiteY74" fmla="*/ 603468 h 700617"/>
                  <a:gd name="connsiteX75" fmla="*/ 664196 w 667625"/>
                  <a:gd name="connsiteY75" fmla="*/ 610326 h 700617"/>
                  <a:gd name="connsiteX76" fmla="*/ 663053 w 667625"/>
                  <a:gd name="connsiteY76" fmla="*/ 630898 h 700617"/>
                  <a:gd name="connsiteX77" fmla="*/ 641338 w 667625"/>
                  <a:gd name="connsiteY77" fmla="*/ 646899 h 700617"/>
                  <a:gd name="connsiteX78" fmla="*/ 616193 w 667625"/>
                  <a:gd name="connsiteY78" fmla="*/ 656043 h 700617"/>
                  <a:gd name="connsiteX79" fmla="*/ 600192 w 667625"/>
                  <a:gd name="connsiteY79" fmla="*/ 642328 h 700617"/>
                  <a:gd name="connsiteX80" fmla="*/ 586477 w 667625"/>
                  <a:gd name="connsiteY80" fmla="*/ 643471 h 700617"/>
                  <a:gd name="connsiteX81" fmla="*/ 575048 w 667625"/>
                  <a:gd name="connsiteY81" fmla="*/ 642328 h 700617"/>
                  <a:gd name="connsiteX82" fmla="*/ 565904 w 667625"/>
                  <a:gd name="connsiteY82" fmla="*/ 649185 h 700617"/>
                  <a:gd name="connsiteX83" fmla="*/ 552189 w 667625"/>
                  <a:gd name="connsiteY83" fmla="*/ 660615 h 700617"/>
                  <a:gd name="connsiteX84" fmla="*/ 540760 w 667625"/>
                  <a:gd name="connsiteY84" fmla="*/ 650328 h 700617"/>
                  <a:gd name="connsiteX85" fmla="*/ 519044 w 667625"/>
                  <a:gd name="connsiteY85" fmla="*/ 665186 h 700617"/>
                  <a:gd name="connsiteX86" fmla="*/ 513329 w 667625"/>
                  <a:gd name="connsiteY86" fmla="*/ 670901 h 700617"/>
                  <a:gd name="connsiteX87" fmla="*/ 513329 w 667625"/>
                  <a:gd name="connsiteY87" fmla="*/ 681187 h 700617"/>
                  <a:gd name="connsiteX88" fmla="*/ 440182 w 667625"/>
                  <a:gd name="connsiteY88" fmla="*/ 700617 h 700617"/>
                  <a:gd name="connsiteX89" fmla="*/ 425324 w 667625"/>
                  <a:gd name="connsiteY89" fmla="*/ 689188 h 700617"/>
                  <a:gd name="connsiteX90" fmla="*/ 395607 w 667625"/>
                  <a:gd name="connsiteY90" fmla="*/ 689188 h 700617"/>
                  <a:gd name="connsiteX91" fmla="*/ 332746 w 667625"/>
                  <a:gd name="connsiteY91" fmla="*/ 643471 h 700617"/>
                  <a:gd name="connsiteX92" fmla="*/ 317888 w 667625"/>
                  <a:gd name="connsiteY92" fmla="*/ 646899 h 700617"/>
                  <a:gd name="connsiteX93" fmla="*/ 305316 w 667625"/>
                  <a:gd name="connsiteY93" fmla="*/ 628612 h 700617"/>
                  <a:gd name="connsiteX94" fmla="*/ 293887 w 667625"/>
                  <a:gd name="connsiteY94" fmla="*/ 621755 h 700617"/>
                  <a:gd name="connsiteX95" fmla="*/ 285886 w 667625"/>
                  <a:gd name="connsiteY95" fmla="*/ 616040 h 700617"/>
                  <a:gd name="connsiteX96" fmla="*/ 277885 w 667625"/>
                  <a:gd name="connsiteY96" fmla="*/ 604611 h 700617"/>
                  <a:gd name="connsiteX97" fmla="*/ 260742 w 667625"/>
                  <a:gd name="connsiteY97" fmla="*/ 602325 h 700617"/>
                  <a:gd name="connsiteX98" fmla="*/ 247026 w 667625"/>
                  <a:gd name="connsiteY98" fmla="*/ 602325 h 700617"/>
                  <a:gd name="connsiteX99" fmla="*/ 242455 w 667625"/>
                  <a:gd name="connsiteY99" fmla="*/ 605754 h 700617"/>
                  <a:gd name="connsiteX100" fmla="*/ 211595 w 667625"/>
                  <a:gd name="connsiteY100" fmla="*/ 601182 h 700617"/>
                  <a:gd name="connsiteX101" fmla="*/ 184165 w 667625"/>
                  <a:gd name="connsiteY101" fmla="*/ 612611 h 700617"/>
                  <a:gd name="connsiteX102" fmla="*/ 154449 w 667625"/>
                  <a:gd name="connsiteY102" fmla="*/ 598896 h 700617"/>
                  <a:gd name="connsiteX103" fmla="*/ 150020 w 667625"/>
                  <a:gd name="connsiteY103" fmla="*/ 601357 h 700617"/>
                  <a:gd name="connsiteX104" fmla="*/ 91440 w 667625"/>
                  <a:gd name="connsiteY104" fmla="*/ 314920 h 700617"/>
                  <a:gd name="connsiteX0" fmla="*/ 87442 w 605047"/>
                  <a:gd name="connsiteY0" fmla="*/ 0 h 700617"/>
                  <a:gd name="connsiteX1" fmla="*/ 101014 w 605047"/>
                  <a:gd name="connsiteY1" fmla="*/ 0 h 700617"/>
                  <a:gd name="connsiteX2" fmla="*/ 107872 w 605047"/>
                  <a:gd name="connsiteY2" fmla="*/ 10287 h 700617"/>
                  <a:gd name="connsiteX3" fmla="*/ 122730 w 605047"/>
                  <a:gd name="connsiteY3" fmla="*/ 5715 h 700617"/>
                  <a:gd name="connsiteX4" fmla="*/ 141017 w 605047"/>
                  <a:gd name="connsiteY4" fmla="*/ 17144 h 700617"/>
                  <a:gd name="connsiteX5" fmla="*/ 161590 w 605047"/>
                  <a:gd name="connsiteY5" fmla="*/ 8001 h 700617"/>
                  <a:gd name="connsiteX6" fmla="*/ 182162 w 605047"/>
                  <a:gd name="connsiteY6" fmla="*/ 8001 h 700617"/>
                  <a:gd name="connsiteX7" fmla="*/ 195878 w 605047"/>
                  <a:gd name="connsiteY7" fmla="*/ 0 h 700617"/>
                  <a:gd name="connsiteX8" fmla="*/ 243881 w 605047"/>
                  <a:gd name="connsiteY8" fmla="*/ 0 h 700617"/>
                  <a:gd name="connsiteX9" fmla="*/ 257596 w 605047"/>
                  <a:gd name="connsiteY9" fmla="*/ 10287 h 700617"/>
                  <a:gd name="connsiteX10" fmla="*/ 273597 w 605047"/>
                  <a:gd name="connsiteY10" fmla="*/ 5715 h 700617"/>
                  <a:gd name="connsiteX11" fmla="*/ 281597 w 605047"/>
                  <a:gd name="connsiteY11" fmla="*/ 32002 h 700617"/>
                  <a:gd name="connsiteX12" fmla="*/ 267882 w 605047"/>
                  <a:gd name="connsiteY12" fmla="*/ 50289 h 700617"/>
                  <a:gd name="connsiteX13" fmla="*/ 304456 w 605047"/>
                  <a:gd name="connsiteY13" fmla="*/ 86863 h 700617"/>
                  <a:gd name="connsiteX14" fmla="*/ 303313 w 605047"/>
                  <a:gd name="connsiteY14" fmla="*/ 100578 h 700617"/>
                  <a:gd name="connsiteX15" fmla="*/ 311314 w 605047"/>
                  <a:gd name="connsiteY15" fmla="*/ 108579 h 700617"/>
                  <a:gd name="connsiteX16" fmla="*/ 350173 w 605047"/>
                  <a:gd name="connsiteY16" fmla="*/ 88006 h 700617"/>
                  <a:gd name="connsiteX17" fmla="*/ 367317 w 605047"/>
                  <a:gd name="connsiteY17" fmla="*/ 86863 h 700617"/>
                  <a:gd name="connsiteX18" fmla="*/ 375318 w 605047"/>
                  <a:gd name="connsiteY18" fmla="*/ 102864 h 700617"/>
                  <a:gd name="connsiteX19" fmla="*/ 366174 w 605047"/>
                  <a:gd name="connsiteY19" fmla="*/ 112007 h 700617"/>
                  <a:gd name="connsiteX20" fmla="*/ 370746 w 605047"/>
                  <a:gd name="connsiteY20" fmla="*/ 131437 h 700617"/>
                  <a:gd name="connsiteX21" fmla="*/ 381033 w 605047"/>
                  <a:gd name="connsiteY21" fmla="*/ 146295 h 700617"/>
                  <a:gd name="connsiteX22" fmla="*/ 377604 w 605047"/>
                  <a:gd name="connsiteY22" fmla="*/ 176012 h 700617"/>
                  <a:gd name="connsiteX23" fmla="*/ 365031 w 605047"/>
                  <a:gd name="connsiteY23" fmla="*/ 176012 h 700617"/>
                  <a:gd name="connsiteX24" fmla="*/ 346745 w 605047"/>
                  <a:gd name="connsiteY24" fmla="*/ 190870 h 700617"/>
                  <a:gd name="connsiteX25" fmla="*/ 343316 w 605047"/>
                  <a:gd name="connsiteY25" fmla="*/ 185155 h 700617"/>
                  <a:gd name="connsiteX26" fmla="*/ 318171 w 605047"/>
                  <a:gd name="connsiteY26" fmla="*/ 170297 h 700617"/>
                  <a:gd name="connsiteX27" fmla="*/ 310171 w 605047"/>
                  <a:gd name="connsiteY27" fmla="*/ 179440 h 700617"/>
                  <a:gd name="connsiteX28" fmla="*/ 307885 w 605047"/>
                  <a:gd name="connsiteY28" fmla="*/ 210300 h 700617"/>
                  <a:gd name="connsiteX29" fmla="*/ 302170 w 605047"/>
                  <a:gd name="connsiteY29" fmla="*/ 217157 h 700617"/>
                  <a:gd name="connsiteX30" fmla="*/ 309028 w 605047"/>
                  <a:gd name="connsiteY30" fmla="*/ 222872 h 700617"/>
                  <a:gd name="connsiteX31" fmla="*/ 307885 w 605047"/>
                  <a:gd name="connsiteY31" fmla="*/ 241159 h 700617"/>
                  <a:gd name="connsiteX32" fmla="*/ 354745 w 605047"/>
                  <a:gd name="connsiteY32" fmla="*/ 259446 h 700617"/>
                  <a:gd name="connsiteX33" fmla="*/ 360460 w 605047"/>
                  <a:gd name="connsiteY33" fmla="*/ 270875 h 700617"/>
                  <a:gd name="connsiteX34" fmla="*/ 378747 w 605047"/>
                  <a:gd name="connsiteY34" fmla="*/ 270875 h 700617"/>
                  <a:gd name="connsiteX35" fmla="*/ 392462 w 605047"/>
                  <a:gd name="connsiteY35" fmla="*/ 285733 h 700617"/>
                  <a:gd name="connsiteX36" fmla="*/ 411892 w 605047"/>
                  <a:gd name="connsiteY36" fmla="*/ 274304 h 700617"/>
                  <a:gd name="connsiteX37" fmla="*/ 438179 w 605047"/>
                  <a:gd name="connsiteY37" fmla="*/ 274304 h 700617"/>
                  <a:gd name="connsiteX38" fmla="*/ 441608 w 605047"/>
                  <a:gd name="connsiteY38" fmla="*/ 288019 h 700617"/>
                  <a:gd name="connsiteX39" fmla="*/ 432464 w 605047"/>
                  <a:gd name="connsiteY39" fmla="*/ 297162 h 700617"/>
                  <a:gd name="connsiteX40" fmla="*/ 451894 w 605047"/>
                  <a:gd name="connsiteY40" fmla="*/ 304020 h 700617"/>
                  <a:gd name="connsiteX41" fmla="*/ 461038 w 605047"/>
                  <a:gd name="connsiteY41" fmla="*/ 312020 h 700617"/>
                  <a:gd name="connsiteX42" fmla="*/ 454180 w 605047"/>
                  <a:gd name="connsiteY42" fmla="*/ 328021 h 700617"/>
                  <a:gd name="connsiteX43" fmla="*/ 466752 w 605047"/>
                  <a:gd name="connsiteY43" fmla="*/ 340594 h 700617"/>
                  <a:gd name="connsiteX44" fmla="*/ 474753 w 605047"/>
                  <a:gd name="connsiteY44" fmla="*/ 338308 h 700617"/>
                  <a:gd name="connsiteX45" fmla="*/ 478182 w 605047"/>
                  <a:gd name="connsiteY45" fmla="*/ 331450 h 700617"/>
                  <a:gd name="connsiteX46" fmla="*/ 497612 w 605047"/>
                  <a:gd name="connsiteY46" fmla="*/ 330307 h 700617"/>
                  <a:gd name="connsiteX47" fmla="*/ 513613 w 605047"/>
                  <a:gd name="connsiteY47" fmla="*/ 338308 h 700617"/>
                  <a:gd name="connsiteX48" fmla="*/ 502183 w 605047"/>
                  <a:gd name="connsiteY48" fmla="*/ 349737 h 700617"/>
                  <a:gd name="connsiteX49" fmla="*/ 513613 w 605047"/>
                  <a:gd name="connsiteY49" fmla="*/ 353166 h 700617"/>
                  <a:gd name="connsiteX50" fmla="*/ 529614 w 605047"/>
                  <a:gd name="connsiteY50" fmla="*/ 348594 h 700617"/>
                  <a:gd name="connsiteX51" fmla="*/ 536471 w 605047"/>
                  <a:gd name="connsiteY51" fmla="*/ 357738 h 700617"/>
                  <a:gd name="connsiteX52" fmla="*/ 568473 w 605047"/>
                  <a:gd name="connsiteY52" fmla="*/ 362309 h 700617"/>
                  <a:gd name="connsiteX53" fmla="*/ 565044 w 605047"/>
                  <a:gd name="connsiteY53" fmla="*/ 374882 h 700617"/>
                  <a:gd name="connsiteX54" fmla="*/ 570759 w 605047"/>
                  <a:gd name="connsiteY54" fmla="*/ 393169 h 700617"/>
                  <a:gd name="connsiteX55" fmla="*/ 553615 w 605047"/>
                  <a:gd name="connsiteY55" fmla="*/ 414884 h 700617"/>
                  <a:gd name="connsiteX56" fmla="*/ 541043 w 605047"/>
                  <a:gd name="connsiteY56" fmla="*/ 417170 h 700617"/>
                  <a:gd name="connsiteX57" fmla="*/ 533042 w 605047"/>
                  <a:gd name="connsiteY57" fmla="*/ 426314 h 700617"/>
                  <a:gd name="connsiteX58" fmla="*/ 543329 w 605047"/>
                  <a:gd name="connsiteY58" fmla="*/ 434314 h 700617"/>
                  <a:gd name="connsiteX59" fmla="*/ 547901 w 605047"/>
                  <a:gd name="connsiteY59" fmla="*/ 459459 h 700617"/>
                  <a:gd name="connsiteX60" fmla="*/ 541043 w 605047"/>
                  <a:gd name="connsiteY60" fmla="*/ 469745 h 700617"/>
                  <a:gd name="connsiteX61" fmla="*/ 550186 w 605047"/>
                  <a:gd name="connsiteY61" fmla="*/ 481174 h 700617"/>
                  <a:gd name="connsiteX62" fmla="*/ 561616 w 605047"/>
                  <a:gd name="connsiteY62" fmla="*/ 478888 h 700617"/>
                  <a:gd name="connsiteX63" fmla="*/ 569616 w 605047"/>
                  <a:gd name="connsiteY63" fmla="*/ 486889 h 700617"/>
                  <a:gd name="connsiteX64" fmla="*/ 598190 w 605047"/>
                  <a:gd name="connsiteY64" fmla="*/ 494889 h 700617"/>
                  <a:gd name="connsiteX65" fmla="*/ 605047 w 605047"/>
                  <a:gd name="connsiteY65" fmla="*/ 498318 h 700617"/>
                  <a:gd name="connsiteX66" fmla="*/ 603904 w 605047"/>
                  <a:gd name="connsiteY66" fmla="*/ 506319 h 700617"/>
                  <a:gd name="connsiteX67" fmla="*/ 585617 w 605047"/>
                  <a:gd name="connsiteY67" fmla="*/ 505176 h 700617"/>
                  <a:gd name="connsiteX68" fmla="*/ 578760 w 605047"/>
                  <a:gd name="connsiteY68" fmla="*/ 508605 h 700617"/>
                  <a:gd name="connsiteX69" fmla="*/ 592475 w 605047"/>
                  <a:gd name="connsiteY69" fmla="*/ 526892 h 700617"/>
                  <a:gd name="connsiteX70" fmla="*/ 587903 w 605047"/>
                  <a:gd name="connsiteY70" fmla="*/ 549750 h 700617"/>
                  <a:gd name="connsiteX71" fmla="*/ 584474 w 605047"/>
                  <a:gd name="connsiteY71" fmla="*/ 578323 h 700617"/>
                  <a:gd name="connsiteX72" fmla="*/ 594761 w 605047"/>
                  <a:gd name="connsiteY72" fmla="*/ 594325 h 700617"/>
                  <a:gd name="connsiteX73" fmla="*/ 592475 w 605047"/>
                  <a:gd name="connsiteY73" fmla="*/ 603468 h 700617"/>
                  <a:gd name="connsiteX74" fmla="*/ 601618 w 605047"/>
                  <a:gd name="connsiteY74" fmla="*/ 610326 h 700617"/>
                  <a:gd name="connsiteX75" fmla="*/ 600475 w 605047"/>
                  <a:gd name="connsiteY75" fmla="*/ 630898 h 700617"/>
                  <a:gd name="connsiteX76" fmla="*/ 578760 w 605047"/>
                  <a:gd name="connsiteY76" fmla="*/ 646899 h 700617"/>
                  <a:gd name="connsiteX77" fmla="*/ 553615 w 605047"/>
                  <a:gd name="connsiteY77" fmla="*/ 656043 h 700617"/>
                  <a:gd name="connsiteX78" fmla="*/ 537614 w 605047"/>
                  <a:gd name="connsiteY78" fmla="*/ 642328 h 700617"/>
                  <a:gd name="connsiteX79" fmla="*/ 523899 w 605047"/>
                  <a:gd name="connsiteY79" fmla="*/ 643471 h 700617"/>
                  <a:gd name="connsiteX80" fmla="*/ 512470 w 605047"/>
                  <a:gd name="connsiteY80" fmla="*/ 642328 h 700617"/>
                  <a:gd name="connsiteX81" fmla="*/ 503326 w 605047"/>
                  <a:gd name="connsiteY81" fmla="*/ 649185 h 700617"/>
                  <a:gd name="connsiteX82" fmla="*/ 489611 w 605047"/>
                  <a:gd name="connsiteY82" fmla="*/ 660615 h 700617"/>
                  <a:gd name="connsiteX83" fmla="*/ 478182 w 605047"/>
                  <a:gd name="connsiteY83" fmla="*/ 650328 h 700617"/>
                  <a:gd name="connsiteX84" fmla="*/ 456466 w 605047"/>
                  <a:gd name="connsiteY84" fmla="*/ 665186 h 700617"/>
                  <a:gd name="connsiteX85" fmla="*/ 450751 w 605047"/>
                  <a:gd name="connsiteY85" fmla="*/ 670901 h 700617"/>
                  <a:gd name="connsiteX86" fmla="*/ 450751 w 605047"/>
                  <a:gd name="connsiteY86" fmla="*/ 681187 h 700617"/>
                  <a:gd name="connsiteX87" fmla="*/ 377604 w 605047"/>
                  <a:gd name="connsiteY87" fmla="*/ 700617 h 700617"/>
                  <a:gd name="connsiteX88" fmla="*/ 362746 w 605047"/>
                  <a:gd name="connsiteY88" fmla="*/ 689188 h 700617"/>
                  <a:gd name="connsiteX89" fmla="*/ 333029 w 605047"/>
                  <a:gd name="connsiteY89" fmla="*/ 689188 h 700617"/>
                  <a:gd name="connsiteX90" fmla="*/ 270168 w 605047"/>
                  <a:gd name="connsiteY90" fmla="*/ 643471 h 700617"/>
                  <a:gd name="connsiteX91" fmla="*/ 255310 w 605047"/>
                  <a:gd name="connsiteY91" fmla="*/ 646899 h 700617"/>
                  <a:gd name="connsiteX92" fmla="*/ 242738 w 605047"/>
                  <a:gd name="connsiteY92" fmla="*/ 628612 h 700617"/>
                  <a:gd name="connsiteX93" fmla="*/ 231309 w 605047"/>
                  <a:gd name="connsiteY93" fmla="*/ 621755 h 700617"/>
                  <a:gd name="connsiteX94" fmla="*/ 223308 w 605047"/>
                  <a:gd name="connsiteY94" fmla="*/ 616040 h 700617"/>
                  <a:gd name="connsiteX95" fmla="*/ 215307 w 605047"/>
                  <a:gd name="connsiteY95" fmla="*/ 604611 h 700617"/>
                  <a:gd name="connsiteX96" fmla="*/ 198164 w 605047"/>
                  <a:gd name="connsiteY96" fmla="*/ 602325 h 700617"/>
                  <a:gd name="connsiteX97" fmla="*/ 184448 w 605047"/>
                  <a:gd name="connsiteY97" fmla="*/ 602325 h 700617"/>
                  <a:gd name="connsiteX98" fmla="*/ 179877 w 605047"/>
                  <a:gd name="connsiteY98" fmla="*/ 605754 h 700617"/>
                  <a:gd name="connsiteX99" fmla="*/ 149017 w 605047"/>
                  <a:gd name="connsiteY99" fmla="*/ 601182 h 700617"/>
                  <a:gd name="connsiteX100" fmla="*/ 121587 w 605047"/>
                  <a:gd name="connsiteY100" fmla="*/ 612611 h 700617"/>
                  <a:gd name="connsiteX101" fmla="*/ 91871 w 605047"/>
                  <a:gd name="connsiteY101" fmla="*/ 598896 h 700617"/>
                  <a:gd name="connsiteX102" fmla="*/ 87442 w 605047"/>
                  <a:gd name="connsiteY102" fmla="*/ 601357 h 700617"/>
                  <a:gd name="connsiteX103" fmla="*/ 28862 w 605047"/>
                  <a:gd name="connsiteY103" fmla="*/ 314920 h 700617"/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517605" h="700617">
                    <a:moveTo>
                      <a:pt x="0" y="0"/>
                    </a:moveTo>
                    <a:lnTo>
                      <a:pt x="13572" y="0"/>
                    </a:lnTo>
                    <a:lnTo>
                      <a:pt x="20430" y="10287"/>
                    </a:lnTo>
                    <a:lnTo>
                      <a:pt x="35288" y="5715"/>
                    </a:lnTo>
                    <a:lnTo>
                      <a:pt x="53575" y="17144"/>
                    </a:lnTo>
                    <a:lnTo>
                      <a:pt x="74148" y="8001"/>
                    </a:lnTo>
                    <a:lnTo>
                      <a:pt x="94720" y="8001"/>
                    </a:lnTo>
                    <a:lnTo>
                      <a:pt x="108436" y="0"/>
                    </a:lnTo>
                    <a:lnTo>
                      <a:pt x="156439" y="0"/>
                    </a:lnTo>
                    <a:lnTo>
                      <a:pt x="170154" y="10287"/>
                    </a:lnTo>
                    <a:lnTo>
                      <a:pt x="186155" y="5715"/>
                    </a:lnTo>
                    <a:lnTo>
                      <a:pt x="194155" y="32002"/>
                    </a:lnTo>
                    <a:lnTo>
                      <a:pt x="180440" y="50289"/>
                    </a:lnTo>
                    <a:lnTo>
                      <a:pt x="217014" y="86863"/>
                    </a:lnTo>
                    <a:lnTo>
                      <a:pt x="215871" y="100578"/>
                    </a:lnTo>
                    <a:lnTo>
                      <a:pt x="223872" y="108579"/>
                    </a:lnTo>
                    <a:lnTo>
                      <a:pt x="262731" y="88006"/>
                    </a:lnTo>
                    <a:lnTo>
                      <a:pt x="279875" y="86863"/>
                    </a:lnTo>
                    <a:lnTo>
                      <a:pt x="287876" y="102864"/>
                    </a:lnTo>
                    <a:lnTo>
                      <a:pt x="278732" y="112007"/>
                    </a:lnTo>
                    <a:lnTo>
                      <a:pt x="283304" y="131437"/>
                    </a:lnTo>
                    <a:lnTo>
                      <a:pt x="293591" y="146295"/>
                    </a:lnTo>
                    <a:lnTo>
                      <a:pt x="290162" y="176012"/>
                    </a:lnTo>
                    <a:lnTo>
                      <a:pt x="277589" y="176012"/>
                    </a:lnTo>
                    <a:lnTo>
                      <a:pt x="259303" y="190870"/>
                    </a:lnTo>
                    <a:lnTo>
                      <a:pt x="255874" y="185155"/>
                    </a:lnTo>
                    <a:lnTo>
                      <a:pt x="230729" y="170297"/>
                    </a:lnTo>
                    <a:lnTo>
                      <a:pt x="222729" y="179440"/>
                    </a:lnTo>
                    <a:lnTo>
                      <a:pt x="220443" y="210300"/>
                    </a:lnTo>
                    <a:lnTo>
                      <a:pt x="214728" y="217157"/>
                    </a:lnTo>
                    <a:lnTo>
                      <a:pt x="221586" y="222872"/>
                    </a:lnTo>
                    <a:lnTo>
                      <a:pt x="220443" y="241159"/>
                    </a:lnTo>
                    <a:lnTo>
                      <a:pt x="267303" y="259446"/>
                    </a:lnTo>
                    <a:lnTo>
                      <a:pt x="273018" y="270875"/>
                    </a:lnTo>
                    <a:lnTo>
                      <a:pt x="291305" y="270875"/>
                    </a:lnTo>
                    <a:lnTo>
                      <a:pt x="305020" y="285733"/>
                    </a:lnTo>
                    <a:lnTo>
                      <a:pt x="324450" y="274304"/>
                    </a:lnTo>
                    <a:lnTo>
                      <a:pt x="350737" y="274304"/>
                    </a:lnTo>
                    <a:lnTo>
                      <a:pt x="354166" y="288019"/>
                    </a:lnTo>
                    <a:lnTo>
                      <a:pt x="345022" y="297162"/>
                    </a:lnTo>
                    <a:lnTo>
                      <a:pt x="364452" y="304020"/>
                    </a:lnTo>
                    <a:lnTo>
                      <a:pt x="373596" y="312020"/>
                    </a:lnTo>
                    <a:lnTo>
                      <a:pt x="366738" y="328021"/>
                    </a:lnTo>
                    <a:lnTo>
                      <a:pt x="379310" y="340594"/>
                    </a:lnTo>
                    <a:lnTo>
                      <a:pt x="387311" y="338308"/>
                    </a:lnTo>
                    <a:lnTo>
                      <a:pt x="390740" y="331450"/>
                    </a:lnTo>
                    <a:lnTo>
                      <a:pt x="410170" y="330307"/>
                    </a:lnTo>
                    <a:lnTo>
                      <a:pt x="426171" y="338308"/>
                    </a:lnTo>
                    <a:lnTo>
                      <a:pt x="414741" y="349737"/>
                    </a:lnTo>
                    <a:lnTo>
                      <a:pt x="426171" y="353166"/>
                    </a:lnTo>
                    <a:lnTo>
                      <a:pt x="442172" y="348594"/>
                    </a:lnTo>
                    <a:lnTo>
                      <a:pt x="449029" y="357738"/>
                    </a:lnTo>
                    <a:lnTo>
                      <a:pt x="481031" y="362309"/>
                    </a:lnTo>
                    <a:lnTo>
                      <a:pt x="477602" y="374882"/>
                    </a:lnTo>
                    <a:lnTo>
                      <a:pt x="483317" y="393169"/>
                    </a:lnTo>
                    <a:lnTo>
                      <a:pt x="466173" y="414884"/>
                    </a:lnTo>
                    <a:lnTo>
                      <a:pt x="453601" y="417170"/>
                    </a:lnTo>
                    <a:lnTo>
                      <a:pt x="445600" y="426314"/>
                    </a:lnTo>
                    <a:lnTo>
                      <a:pt x="455887" y="434314"/>
                    </a:lnTo>
                    <a:lnTo>
                      <a:pt x="460459" y="459459"/>
                    </a:lnTo>
                    <a:lnTo>
                      <a:pt x="453601" y="469745"/>
                    </a:lnTo>
                    <a:lnTo>
                      <a:pt x="462744" y="481174"/>
                    </a:lnTo>
                    <a:lnTo>
                      <a:pt x="474174" y="478888"/>
                    </a:lnTo>
                    <a:lnTo>
                      <a:pt x="482174" y="486889"/>
                    </a:lnTo>
                    <a:lnTo>
                      <a:pt x="510748" y="494889"/>
                    </a:lnTo>
                    <a:lnTo>
                      <a:pt x="517605" y="498318"/>
                    </a:lnTo>
                    <a:lnTo>
                      <a:pt x="516462" y="506319"/>
                    </a:lnTo>
                    <a:lnTo>
                      <a:pt x="498175" y="505176"/>
                    </a:lnTo>
                    <a:lnTo>
                      <a:pt x="491318" y="508605"/>
                    </a:lnTo>
                    <a:lnTo>
                      <a:pt x="505033" y="526892"/>
                    </a:lnTo>
                    <a:lnTo>
                      <a:pt x="500461" y="549750"/>
                    </a:lnTo>
                    <a:lnTo>
                      <a:pt x="497032" y="578323"/>
                    </a:lnTo>
                    <a:lnTo>
                      <a:pt x="507319" y="594325"/>
                    </a:lnTo>
                    <a:lnTo>
                      <a:pt x="505033" y="603468"/>
                    </a:lnTo>
                    <a:lnTo>
                      <a:pt x="514176" y="610326"/>
                    </a:lnTo>
                    <a:lnTo>
                      <a:pt x="513033" y="630898"/>
                    </a:lnTo>
                    <a:lnTo>
                      <a:pt x="491318" y="646899"/>
                    </a:lnTo>
                    <a:lnTo>
                      <a:pt x="466173" y="656043"/>
                    </a:lnTo>
                    <a:lnTo>
                      <a:pt x="450172" y="642328"/>
                    </a:lnTo>
                    <a:lnTo>
                      <a:pt x="436457" y="643471"/>
                    </a:lnTo>
                    <a:lnTo>
                      <a:pt x="425028" y="642328"/>
                    </a:lnTo>
                    <a:lnTo>
                      <a:pt x="415884" y="649185"/>
                    </a:lnTo>
                    <a:lnTo>
                      <a:pt x="402169" y="660615"/>
                    </a:lnTo>
                    <a:lnTo>
                      <a:pt x="390740" y="650328"/>
                    </a:lnTo>
                    <a:lnTo>
                      <a:pt x="369024" y="665186"/>
                    </a:lnTo>
                    <a:lnTo>
                      <a:pt x="363309" y="670901"/>
                    </a:lnTo>
                    <a:lnTo>
                      <a:pt x="363309" y="681187"/>
                    </a:lnTo>
                    <a:lnTo>
                      <a:pt x="290162" y="700617"/>
                    </a:lnTo>
                    <a:lnTo>
                      <a:pt x="275304" y="689188"/>
                    </a:lnTo>
                    <a:lnTo>
                      <a:pt x="245587" y="689188"/>
                    </a:lnTo>
                    <a:lnTo>
                      <a:pt x="182726" y="643471"/>
                    </a:lnTo>
                    <a:lnTo>
                      <a:pt x="167868" y="646899"/>
                    </a:lnTo>
                    <a:lnTo>
                      <a:pt x="155296" y="628612"/>
                    </a:lnTo>
                    <a:lnTo>
                      <a:pt x="143867" y="621755"/>
                    </a:lnTo>
                    <a:lnTo>
                      <a:pt x="135866" y="616040"/>
                    </a:lnTo>
                    <a:lnTo>
                      <a:pt x="127865" y="604611"/>
                    </a:lnTo>
                    <a:lnTo>
                      <a:pt x="110722" y="602325"/>
                    </a:lnTo>
                    <a:lnTo>
                      <a:pt x="97006" y="602325"/>
                    </a:lnTo>
                    <a:lnTo>
                      <a:pt x="92435" y="605754"/>
                    </a:lnTo>
                    <a:lnTo>
                      <a:pt x="61575" y="601182"/>
                    </a:lnTo>
                    <a:lnTo>
                      <a:pt x="34145" y="612611"/>
                    </a:lnTo>
                    <a:lnTo>
                      <a:pt x="4429" y="598896"/>
                    </a:lnTo>
                    <a:lnTo>
                      <a:pt x="0" y="60135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3F22F3C-E7A3-4DAC-9F7F-5C3827EB564A}"/>
                  </a:ext>
                </a:extLst>
              </p:cNvPr>
              <p:cNvSpPr/>
              <p:nvPr/>
            </p:nvSpPr>
            <p:spPr>
              <a:xfrm>
                <a:off x="3243537" y="896046"/>
                <a:ext cx="130049" cy="385191"/>
              </a:xfrm>
              <a:custGeom>
                <a:avLst/>
                <a:gdLst>
                  <a:gd name="connsiteX0" fmla="*/ 130049 w 130049"/>
                  <a:gd name="connsiteY0" fmla="*/ 0 h 385191"/>
                  <a:gd name="connsiteX1" fmla="*/ 130049 w 130049"/>
                  <a:gd name="connsiteY1" fmla="*/ 379803 h 385191"/>
                  <a:gd name="connsiteX2" fmla="*/ 122294 w 130049"/>
                  <a:gd name="connsiteY2" fmla="*/ 382905 h 385191"/>
                  <a:gd name="connsiteX3" fmla="*/ 117722 w 130049"/>
                  <a:gd name="connsiteY3" fmla="*/ 385191 h 385191"/>
                  <a:gd name="connsiteX4" fmla="*/ 112007 w 130049"/>
                  <a:gd name="connsiteY4" fmla="*/ 380619 h 385191"/>
                  <a:gd name="connsiteX5" fmla="*/ 93720 w 130049"/>
                  <a:gd name="connsiteY5" fmla="*/ 374905 h 385191"/>
                  <a:gd name="connsiteX6" fmla="*/ 57147 w 130049"/>
                  <a:gd name="connsiteY6" fmla="*/ 368047 h 385191"/>
                  <a:gd name="connsiteX7" fmla="*/ 40003 w 130049"/>
                  <a:gd name="connsiteY7" fmla="*/ 372619 h 385191"/>
                  <a:gd name="connsiteX8" fmla="*/ 34881 w 130049"/>
                  <a:gd name="connsiteY8" fmla="*/ 368351 h 385191"/>
                  <a:gd name="connsiteX9" fmla="*/ 34288 w 130049"/>
                  <a:gd name="connsiteY9" fmla="*/ 364847 h 385191"/>
                  <a:gd name="connsiteX10" fmla="*/ 43889 w 130049"/>
                  <a:gd name="connsiteY10" fmla="*/ 351132 h 385191"/>
                  <a:gd name="connsiteX11" fmla="*/ 45260 w 130049"/>
                  <a:gd name="connsiteY11" fmla="*/ 333302 h 385191"/>
                  <a:gd name="connsiteX12" fmla="*/ 43889 w 130049"/>
                  <a:gd name="connsiteY12" fmla="*/ 315472 h 385191"/>
                  <a:gd name="connsiteX13" fmla="*/ 46632 w 130049"/>
                  <a:gd name="connsiteY13" fmla="*/ 303129 h 385191"/>
                  <a:gd name="connsiteX14" fmla="*/ 46632 w 130049"/>
                  <a:gd name="connsiteY14" fmla="*/ 290785 h 385191"/>
                  <a:gd name="connsiteX15" fmla="*/ 37031 w 130049"/>
                  <a:gd name="connsiteY15" fmla="*/ 255126 h 385191"/>
                  <a:gd name="connsiteX16" fmla="*/ 41146 w 130049"/>
                  <a:gd name="connsiteY16" fmla="*/ 205751 h 385191"/>
                  <a:gd name="connsiteX17" fmla="*/ 26059 w 130049"/>
                  <a:gd name="connsiteY17" fmla="*/ 185178 h 385191"/>
                  <a:gd name="connsiteX18" fmla="*/ 10972 w 130049"/>
                  <a:gd name="connsiteY18" fmla="*/ 192036 h 385191"/>
                  <a:gd name="connsiteX19" fmla="*/ 0 w 130049"/>
                  <a:gd name="connsiteY19" fmla="*/ 159120 h 385191"/>
                  <a:gd name="connsiteX20" fmla="*/ 27430 w 130049"/>
                  <a:gd name="connsiteY20" fmla="*/ 127575 h 385191"/>
                  <a:gd name="connsiteX21" fmla="*/ 31545 w 130049"/>
                  <a:gd name="connsiteY21" fmla="*/ 96030 h 385191"/>
                  <a:gd name="connsiteX22" fmla="*/ 37031 w 130049"/>
                  <a:gd name="connsiteY22" fmla="*/ 68600 h 385191"/>
                  <a:gd name="connsiteX23" fmla="*/ 35660 w 130049"/>
                  <a:gd name="connsiteY23" fmla="*/ 56256 h 385191"/>
                  <a:gd name="connsiteX24" fmla="*/ 27430 w 130049"/>
                  <a:gd name="connsiteY24" fmla="*/ 53513 h 385191"/>
                  <a:gd name="connsiteX25" fmla="*/ 20573 w 130049"/>
                  <a:gd name="connsiteY25" fmla="*/ 41169 h 385191"/>
                  <a:gd name="connsiteX26" fmla="*/ 26059 w 130049"/>
                  <a:gd name="connsiteY26" fmla="*/ 17853 h 385191"/>
                  <a:gd name="connsiteX27" fmla="*/ 37031 w 130049"/>
                  <a:gd name="connsiteY27" fmla="*/ 13739 h 385191"/>
                  <a:gd name="connsiteX28" fmla="*/ 97378 w 130049"/>
                  <a:gd name="connsiteY28" fmla="*/ 5510 h 385191"/>
                  <a:gd name="connsiteX29" fmla="*/ 109722 w 130049"/>
                  <a:gd name="connsiteY29" fmla="*/ 2767 h 385191"/>
                  <a:gd name="connsiteX30" fmla="*/ 123437 w 130049"/>
                  <a:gd name="connsiteY30" fmla="*/ 5510 h 385191"/>
                  <a:gd name="connsiteX0" fmla="*/ 130049 w 166419"/>
                  <a:gd name="connsiteY0" fmla="*/ 0 h 385191"/>
                  <a:gd name="connsiteX1" fmla="*/ 166413 w 166419"/>
                  <a:gd name="connsiteY1" fmla="*/ 158848 h 385191"/>
                  <a:gd name="connsiteX2" fmla="*/ 130049 w 166419"/>
                  <a:gd name="connsiteY2" fmla="*/ 379803 h 385191"/>
                  <a:gd name="connsiteX3" fmla="*/ 122294 w 166419"/>
                  <a:gd name="connsiteY3" fmla="*/ 382905 h 385191"/>
                  <a:gd name="connsiteX4" fmla="*/ 117722 w 166419"/>
                  <a:gd name="connsiteY4" fmla="*/ 385191 h 385191"/>
                  <a:gd name="connsiteX5" fmla="*/ 112007 w 166419"/>
                  <a:gd name="connsiteY5" fmla="*/ 380619 h 385191"/>
                  <a:gd name="connsiteX6" fmla="*/ 93720 w 166419"/>
                  <a:gd name="connsiteY6" fmla="*/ 374905 h 385191"/>
                  <a:gd name="connsiteX7" fmla="*/ 57147 w 166419"/>
                  <a:gd name="connsiteY7" fmla="*/ 368047 h 385191"/>
                  <a:gd name="connsiteX8" fmla="*/ 40003 w 166419"/>
                  <a:gd name="connsiteY8" fmla="*/ 372619 h 385191"/>
                  <a:gd name="connsiteX9" fmla="*/ 34881 w 166419"/>
                  <a:gd name="connsiteY9" fmla="*/ 368351 h 385191"/>
                  <a:gd name="connsiteX10" fmla="*/ 34288 w 166419"/>
                  <a:gd name="connsiteY10" fmla="*/ 364847 h 385191"/>
                  <a:gd name="connsiteX11" fmla="*/ 43889 w 166419"/>
                  <a:gd name="connsiteY11" fmla="*/ 351132 h 385191"/>
                  <a:gd name="connsiteX12" fmla="*/ 45260 w 166419"/>
                  <a:gd name="connsiteY12" fmla="*/ 333302 h 385191"/>
                  <a:gd name="connsiteX13" fmla="*/ 43889 w 166419"/>
                  <a:gd name="connsiteY13" fmla="*/ 315472 h 385191"/>
                  <a:gd name="connsiteX14" fmla="*/ 46632 w 166419"/>
                  <a:gd name="connsiteY14" fmla="*/ 303129 h 385191"/>
                  <a:gd name="connsiteX15" fmla="*/ 46632 w 166419"/>
                  <a:gd name="connsiteY15" fmla="*/ 290785 h 385191"/>
                  <a:gd name="connsiteX16" fmla="*/ 37031 w 166419"/>
                  <a:gd name="connsiteY16" fmla="*/ 255126 h 385191"/>
                  <a:gd name="connsiteX17" fmla="*/ 41146 w 166419"/>
                  <a:gd name="connsiteY17" fmla="*/ 205751 h 385191"/>
                  <a:gd name="connsiteX18" fmla="*/ 26059 w 166419"/>
                  <a:gd name="connsiteY18" fmla="*/ 185178 h 385191"/>
                  <a:gd name="connsiteX19" fmla="*/ 10972 w 166419"/>
                  <a:gd name="connsiteY19" fmla="*/ 192036 h 385191"/>
                  <a:gd name="connsiteX20" fmla="*/ 0 w 166419"/>
                  <a:gd name="connsiteY20" fmla="*/ 159120 h 385191"/>
                  <a:gd name="connsiteX21" fmla="*/ 27430 w 166419"/>
                  <a:gd name="connsiteY21" fmla="*/ 127575 h 385191"/>
                  <a:gd name="connsiteX22" fmla="*/ 31545 w 166419"/>
                  <a:gd name="connsiteY22" fmla="*/ 96030 h 385191"/>
                  <a:gd name="connsiteX23" fmla="*/ 37031 w 166419"/>
                  <a:gd name="connsiteY23" fmla="*/ 68600 h 385191"/>
                  <a:gd name="connsiteX24" fmla="*/ 35660 w 166419"/>
                  <a:gd name="connsiteY24" fmla="*/ 56256 h 385191"/>
                  <a:gd name="connsiteX25" fmla="*/ 27430 w 166419"/>
                  <a:gd name="connsiteY25" fmla="*/ 53513 h 385191"/>
                  <a:gd name="connsiteX26" fmla="*/ 20573 w 166419"/>
                  <a:gd name="connsiteY26" fmla="*/ 41169 h 385191"/>
                  <a:gd name="connsiteX27" fmla="*/ 26059 w 166419"/>
                  <a:gd name="connsiteY27" fmla="*/ 17853 h 385191"/>
                  <a:gd name="connsiteX28" fmla="*/ 37031 w 166419"/>
                  <a:gd name="connsiteY28" fmla="*/ 13739 h 385191"/>
                  <a:gd name="connsiteX29" fmla="*/ 97378 w 166419"/>
                  <a:gd name="connsiteY29" fmla="*/ 5510 h 385191"/>
                  <a:gd name="connsiteX30" fmla="*/ 109722 w 166419"/>
                  <a:gd name="connsiteY30" fmla="*/ 2767 h 385191"/>
                  <a:gd name="connsiteX31" fmla="*/ 123437 w 166419"/>
                  <a:gd name="connsiteY31" fmla="*/ 5510 h 385191"/>
                  <a:gd name="connsiteX32" fmla="*/ 130049 w 166419"/>
                  <a:gd name="connsiteY32" fmla="*/ 0 h 385191"/>
                  <a:gd name="connsiteX0" fmla="*/ 166413 w 257853"/>
                  <a:gd name="connsiteY0" fmla="*/ 158848 h 385191"/>
                  <a:gd name="connsiteX1" fmla="*/ 130049 w 257853"/>
                  <a:gd name="connsiteY1" fmla="*/ 379803 h 385191"/>
                  <a:gd name="connsiteX2" fmla="*/ 122294 w 257853"/>
                  <a:gd name="connsiteY2" fmla="*/ 382905 h 385191"/>
                  <a:gd name="connsiteX3" fmla="*/ 117722 w 257853"/>
                  <a:gd name="connsiteY3" fmla="*/ 385191 h 385191"/>
                  <a:gd name="connsiteX4" fmla="*/ 112007 w 257853"/>
                  <a:gd name="connsiteY4" fmla="*/ 380619 h 385191"/>
                  <a:gd name="connsiteX5" fmla="*/ 93720 w 257853"/>
                  <a:gd name="connsiteY5" fmla="*/ 374905 h 385191"/>
                  <a:gd name="connsiteX6" fmla="*/ 57147 w 257853"/>
                  <a:gd name="connsiteY6" fmla="*/ 368047 h 385191"/>
                  <a:gd name="connsiteX7" fmla="*/ 40003 w 257853"/>
                  <a:gd name="connsiteY7" fmla="*/ 372619 h 385191"/>
                  <a:gd name="connsiteX8" fmla="*/ 34881 w 257853"/>
                  <a:gd name="connsiteY8" fmla="*/ 368351 h 385191"/>
                  <a:gd name="connsiteX9" fmla="*/ 34288 w 257853"/>
                  <a:gd name="connsiteY9" fmla="*/ 364847 h 385191"/>
                  <a:gd name="connsiteX10" fmla="*/ 43889 w 257853"/>
                  <a:gd name="connsiteY10" fmla="*/ 351132 h 385191"/>
                  <a:gd name="connsiteX11" fmla="*/ 45260 w 257853"/>
                  <a:gd name="connsiteY11" fmla="*/ 333302 h 385191"/>
                  <a:gd name="connsiteX12" fmla="*/ 43889 w 257853"/>
                  <a:gd name="connsiteY12" fmla="*/ 315472 h 385191"/>
                  <a:gd name="connsiteX13" fmla="*/ 46632 w 257853"/>
                  <a:gd name="connsiteY13" fmla="*/ 303129 h 385191"/>
                  <a:gd name="connsiteX14" fmla="*/ 46632 w 257853"/>
                  <a:gd name="connsiteY14" fmla="*/ 290785 h 385191"/>
                  <a:gd name="connsiteX15" fmla="*/ 37031 w 257853"/>
                  <a:gd name="connsiteY15" fmla="*/ 255126 h 385191"/>
                  <a:gd name="connsiteX16" fmla="*/ 41146 w 257853"/>
                  <a:gd name="connsiteY16" fmla="*/ 205751 h 385191"/>
                  <a:gd name="connsiteX17" fmla="*/ 26059 w 257853"/>
                  <a:gd name="connsiteY17" fmla="*/ 185178 h 385191"/>
                  <a:gd name="connsiteX18" fmla="*/ 10972 w 257853"/>
                  <a:gd name="connsiteY18" fmla="*/ 192036 h 385191"/>
                  <a:gd name="connsiteX19" fmla="*/ 0 w 257853"/>
                  <a:gd name="connsiteY19" fmla="*/ 159120 h 385191"/>
                  <a:gd name="connsiteX20" fmla="*/ 27430 w 257853"/>
                  <a:gd name="connsiteY20" fmla="*/ 127575 h 385191"/>
                  <a:gd name="connsiteX21" fmla="*/ 31545 w 257853"/>
                  <a:gd name="connsiteY21" fmla="*/ 96030 h 385191"/>
                  <a:gd name="connsiteX22" fmla="*/ 37031 w 257853"/>
                  <a:gd name="connsiteY22" fmla="*/ 68600 h 385191"/>
                  <a:gd name="connsiteX23" fmla="*/ 35660 w 257853"/>
                  <a:gd name="connsiteY23" fmla="*/ 56256 h 385191"/>
                  <a:gd name="connsiteX24" fmla="*/ 27430 w 257853"/>
                  <a:gd name="connsiteY24" fmla="*/ 53513 h 385191"/>
                  <a:gd name="connsiteX25" fmla="*/ 20573 w 257853"/>
                  <a:gd name="connsiteY25" fmla="*/ 41169 h 385191"/>
                  <a:gd name="connsiteX26" fmla="*/ 26059 w 257853"/>
                  <a:gd name="connsiteY26" fmla="*/ 17853 h 385191"/>
                  <a:gd name="connsiteX27" fmla="*/ 37031 w 257853"/>
                  <a:gd name="connsiteY27" fmla="*/ 13739 h 385191"/>
                  <a:gd name="connsiteX28" fmla="*/ 97378 w 257853"/>
                  <a:gd name="connsiteY28" fmla="*/ 5510 h 385191"/>
                  <a:gd name="connsiteX29" fmla="*/ 109722 w 257853"/>
                  <a:gd name="connsiteY29" fmla="*/ 2767 h 385191"/>
                  <a:gd name="connsiteX30" fmla="*/ 123437 w 257853"/>
                  <a:gd name="connsiteY30" fmla="*/ 5510 h 385191"/>
                  <a:gd name="connsiteX31" fmla="*/ 130049 w 257853"/>
                  <a:gd name="connsiteY31" fmla="*/ 0 h 385191"/>
                  <a:gd name="connsiteX32" fmla="*/ 257853 w 257853"/>
                  <a:gd name="connsiteY32" fmla="*/ 250288 h 385191"/>
                  <a:gd name="connsiteX0" fmla="*/ 130049 w 257853"/>
                  <a:gd name="connsiteY0" fmla="*/ 379803 h 385191"/>
                  <a:gd name="connsiteX1" fmla="*/ 122294 w 257853"/>
                  <a:gd name="connsiteY1" fmla="*/ 382905 h 385191"/>
                  <a:gd name="connsiteX2" fmla="*/ 117722 w 257853"/>
                  <a:gd name="connsiteY2" fmla="*/ 385191 h 385191"/>
                  <a:gd name="connsiteX3" fmla="*/ 112007 w 257853"/>
                  <a:gd name="connsiteY3" fmla="*/ 380619 h 385191"/>
                  <a:gd name="connsiteX4" fmla="*/ 93720 w 257853"/>
                  <a:gd name="connsiteY4" fmla="*/ 374905 h 385191"/>
                  <a:gd name="connsiteX5" fmla="*/ 57147 w 257853"/>
                  <a:gd name="connsiteY5" fmla="*/ 368047 h 385191"/>
                  <a:gd name="connsiteX6" fmla="*/ 40003 w 257853"/>
                  <a:gd name="connsiteY6" fmla="*/ 372619 h 385191"/>
                  <a:gd name="connsiteX7" fmla="*/ 34881 w 257853"/>
                  <a:gd name="connsiteY7" fmla="*/ 368351 h 385191"/>
                  <a:gd name="connsiteX8" fmla="*/ 34288 w 257853"/>
                  <a:gd name="connsiteY8" fmla="*/ 364847 h 385191"/>
                  <a:gd name="connsiteX9" fmla="*/ 43889 w 257853"/>
                  <a:gd name="connsiteY9" fmla="*/ 351132 h 385191"/>
                  <a:gd name="connsiteX10" fmla="*/ 45260 w 257853"/>
                  <a:gd name="connsiteY10" fmla="*/ 333302 h 385191"/>
                  <a:gd name="connsiteX11" fmla="*/ 43889 w 257853"/>
                  <a:gd name="connsiteY11" fmla="*/ 315472 h 385191"/>
                  <a:gd name="connsiteX12" fmla="*/ 46632 w 257853"/>
                  <a:gd name="connsiteY12" fmla="*/ 303129 h 385191"/>
                  <a:gd name="connsiteX13" fmla="*/ 46632 w 257853"/>
                  <a:gd name="connsiteY13" fmla="*/ 290785 h 385191"/>
                  <a:gd name="connsiteX14" fmla="*/ 37031 w 257853"/>
                  <a:gd name="connsiteY14" fmla="*/ 255126 h 385191"/>
                  <a:gd name="connsiteX15" fmla="*/ 41146 w 257853"/>
                  <a:gd name="connsiteY15" fmla="*/ 205751 h 385191"/>
                  <a:gd name="connsiteX16" fmla="*/ 26059 w 257853"/>
                  <a:gd name="connsiteY16" fmla="*/ 185178 h 385191"/>
                  <a:gd name="connsiteX17" fmla="*/ 10972 w 257853"/>
                  <a:gd name="connsiteY17" fmla="*/ 192036 h 385191"/>
                  <a:gd name="connsiteX18" fmla="*/ 0 w 257853"/>
                  <a:gd name="connsiteY18" fmla="*/ 159120 h 385191"/>
                  <a:gd name="connsiteX19" fmla="*/ 27430 w 257853"/>
                  <a:gd name="connsiteY19" fmla="*/ 127575 h 385191"/>
                  <a:gd name="connsiteX20" fmla="*/ 31545 w 257853"/>
                  <a:gd name="connsiteY20" fmla="*/ 96030 h 385191"/>
                  <a:gd name="connsiteX21" fmla="*/ 37031 w 257853"/>
                  <a:gd name="connsiteY21" fmla="*/ 68600 h 385191"/>
                  <a:gd name="connsiteX22" fmla="*/ 35660 w 257853"/>
                  <a:gd name="connsiteY22" fmla="*/ 56256 h 385191"/>
                  <a:gd name="connsiteX23" fmla="*/ 27430 w 257853"/>
                  <a:gd name="connsiteY23" fmla="*/ 53513 h 385191"/>
                  <a:gd name="connsiteX24" fmla="*/ 20573 w 257853"/>
                  <a:gd name="connsiteY24" fmla="*/ 41169 h 385191"/>
                  <a:gd name="connsiteX25" fmla="*/ 26059 w 257853"/>
                  <a:gd name="connsiteY25" fmla="*/ 17853 h 385191"/>
                  <a:gd name="connsiteX26" fmla="*/ 37031 w 257853"/>
                  <a:gd name="connsiteY26" fmla="*/ 13739 h 385191"/>
                  <a:gd name="connsiteX27" fmla="*/ 97378 w 257853"/>
                  <a:gd name="connsiteY27" fmla="*/ 5510 h 385191"/>
                  <a:gd name="connsiteX28" fmla="*/ 109722 w 257853"/>
                  <a:gd name="connsiteY28" fmla="*/ 2767 h 385191"/>
                  <a:gd name="connsiteX29" fmla="*/ 123437 w 257853"/>
                  <a:gd name="connsiteY29" fmla="*/ 5510 h 385191"/>
                  <a:gd name="connsiteX30" fmla="*/ 130049 w 257853"/>
                  <a:gd name="connsiteY30" fmla="*/ 0 h 385191"/>
                  <a:gd name="connsiteX31" fmla="*/ 257853 w 257853"/>
                  <a:gd name="connsiteY31" fmla="*/ 250288 h 385191"/>
                  <a:gd name="connsiteX0" fmla="*/ 130049 w 130049"/>
                  <a:gd name="connsiteY0" fmla="*/ 379803 h 385191"/>
                  <a:gd name="connsiteX1" fmla="*/ 122294 w 130049"/>
                  <a:gd name="connsiteY1" fmla="*/ 382905 h 385191"/>
                  <a:gd name="connsiteX2" fmla="*/ 117722 w 130049"/>
                  <a:gd name="connsiteY2" fmla="*/ 385191 h 385191"/>
                  <a:gd name="connsiteX3" fmla="*/ 112007 w 130049"/>
                  <a:gd name="connsiteY3" fmla="*/ 380619 h 385191"/>
                  <a:gd name="connsiteX4" fmla="*/ 93720 w 130049"/>
                  <a:gd name="connsiteY4" fmla="*/ 374905 h 385191"/>
                  <a:gd name="connsiteX5" fmla="*/ 57147 w 130049"/>
                  <a:gd name="connsiteY5" fmla="*/ 368047 h 385191"/>
                  <a:gd name="connsiteX6" fmla="*/ 40003 w 130049"/>
                  <a:gd name="connsiteY6" fmla="*/ 372619 h 385191"/>
                  <a:gd name="connsiteX7" fmla="*/ 34881 w 130049"/>
                  <a:gd name="connsiteY7" fmla="*/ 368351 h 385191"/>
                  <a:gd name="connsiteX8" fmla="*/ 34288 w 130049"/>
                  <a:gd name="connsiteY8" fmla="*/ 364847 h 385191"/>
                  <a:gd name="connsiteX9" fmla="*/ 43889 w 130049"/>
                  <a:gd name="connsiteY9" fmla="*/ 351132 h 385191"/>
                  <a:gd name="connsiteX10" fmla="*/ 45260 w 130049"/>
                  <a:gd name="connsiteY10" fmla="*/ 333302 h 385191"/>
                  <a:gd name="connsiteX11" fmla="*/ 43889 w 130049"/>
                  <a:gd name="connsiteY11" fmla="*/ 315472 h 385191"/>
                  <a:gd name="connsiteX12" fmla="*/ 46632 w 130049"/>
                  <a:gd name="connsiteY12" fmla="*/ 303129 h 385191"/>
                  <a:gd name="connsiteX13" fmla="*/ 46632 w 130049"/>
                  <a:gd name="connsiteY13" fmla="*/ 290785 h 385191"/>
                  <a:gd name="connsiteX14" fmla="*/ 37031 w 130049"/>
                  <a:gd name="connsiteY14" fmla="*/ 255126 h 385191"/>
                  <a:gd name="connsiteX15" fmla="*/ 41146 w 130049"/>
                  <a:gd name="connsiteY15" fmla="*/ 205751 h 385191"/>
                  <a:gd name="connsiteX16" fmla="*/ 26059 w 130049"/>
                  <a:gd name="connsiteY16" fmla="*/ 185178 h 385191"/>
                  <a:gd name="connsiteX17" fmla="*/ 10972 w 130049"/>
                  <a:gd name="connsiteY17" fmla="*/ 192036 h 385191"/>
                  <a:gd name="connsiteX18" fmla="*/ 0 w 130049"/>
                  <a:gd name="connsiteY18" fmla="*/ 159120 h 385191"/>
                  <a:gd name="connsiteX19" fmla="*/ 27430 w 130049"/>
                  <a:gd name="connsiteY19" fmla="*/ 127575 h 385191"/>
                  <a:gd name="connsiteX20" fmla="*/ 31545 w 130049"/>
                  <a:gd name="connsiteY20" fmla="*/ 96030 h 385191"/>
                  <a:gd name="connsiteX21" fmla="*/ 37031 w 130049"/>
                  <a:gd name="connsiteY21" fmla="*/ 68600 h 385191"/>
                  <a:gd name="connsiteX22" fmla="*/ 35660 w 130049"/>
                  <a:gd name="connsiteY22" fmla="*/ 56256 h 385191"/>
                  <a:gd name="connsiteX23" fmla="*/ 27430 w 130049"/>
                  <a:gd name="connsiteY23" fmla="*/ 53513 h 385191"/>
                  <a:gd name="connsiteX24" fmla="*/ 20573 w 130049"/>
                  <a:gd name="connsiteY24" fmla="*/ 41169 h 385191"/>
                  <a:gd name="connsiteX25" fmla="*/ 26059 w 130049"/>
                  <a:gd name="connsiteY25" fmla="*/ 17853 h 385191"/>
                  <a:gd name="connsiteX26" fmla="*/ 37031 w 130049"/>
                  <a:gd name="connsiteY26" fmla="*/ 13739 h 385191"/>
                  <a:gd name="connsiteX27" fmla="*/ 97378 w 130049"/>
                  <a:gd name="connsiteY27" fmla="*/ 5510 h 385191"/>
                  <a:gd name="connsiteX28" fmla="*/ 109722 w 130049"/>
                  <a:gd name="connsiteY28" fmla="*/ 2767 h 385191"/>
                  <a:gd name="connsiteX29" fmla="*/ 123437 w 130049"/>
                  <a:gd name="connsiteY29" fmla="*/ 5510 h 385191"/>
                  <a:gd name="connsiteX30" fmla="*/ 130049 w 130049"/>
                  <a:gd name="connsiteY30" fmla="*/ 0 h 38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0049" h="385191">
                    <a:moveTo>
                      <a:pt x="130049" y="379803"/>
                    </a:moveTo>
                    <a:lnTo>
                      <a:pt x="122294" y="382905"/>
                    </a:lnTo>
                    <a:lnTo>
                      <a:pt x="117722" y="385191"/>
                    </a:lnTo>
                    <a:lnTo>
                      <a:pt x="112007" y="380619"/>
                    </a:lnTo>
                    <a:lnTo>
                      <a:pt x="93720" y="374905"/>
                    </a:lnTo>
                    <a:lnTo>
                      <a:pt x="57147" y="368047"/>
                    </a:lnTo>
                    <a:lnTo>
                      <a:pt x="40003" y="372619"/>
                    </a:lnTo>
                    <a:lnTo>
                      <a:pt x="34881" y="368351"/>
                    </a:lnTo>
                    <a:lnTo>
                      <a:pt x="34288" y="364847"/>
                    </a:lnTo>
                    <a:lnTo>
                      <a:pt x="43889" y="351132"/>
                    </a:lnTo>
                    <a:lnTo>
                      <a:pt x="45260" y="333302"/>
                    </a:lnTo>
                    <a:lnTo>
                      <a:pt x="43889" y="315472"/>
                    </a:lnTo>
                    <a:lnTo>
                      <a:pt x="46632" y="303129"/>
                    </a:lnTo>
                    <a:lnTo>
                      <a:pt x="46632" y="290785"/>
                    </a:lnTo>
                    <a:lnTo>
                      <a:pt x="37031" y="255126"/>
                    </a:lnTo>
                    <a:lnTo>
                      <a:pt x="41146" y="205751"/>
                    </a:lnTo>
                    <a:lnTo>
                      <a:pt x="26059" y="185178"/>
                    </a:lnTo>
                    <a:lnTo>
                      <a:pt x="10972" y="192036"/>
                    </a:lnTo>
                    <a:lnTo>
                      <a:pt x="0" y="159120"/>
                    </a:lnTo>
                    <a:lnTo>
                      <a:pt x="27430" y="127575"/>
                    </a:lnTo>
                    <a:lnTo>
                      <a:pt x="31545" y="96030"/>
                    </a:lnTo>
                    <a:lnTo>
                      <a:pt x="37031" y="68600"/>
                    </a:lnTo>
                    <a:lnTo>
                      <a:pt x="35660" y="56256"/>
                    </a:lnTo>
                    <a:lnTo>
                      <a:pt x="27430" y="53513"/>
                    </a:lnTo>
                    <a:lnTo>
                      <a:pt x="20573" y="41169"/>
                    </a:lnTo>
                    <a:lnTo>
                      <a:pt x="26059" y="17853"/>
                    </a:lnTo>
                    <a:lnTo>
                      <a:pt x="37031" y="13739"/>
                    </a:lnTo>
                    <a:lnTo>
                      <a:pt x="97378" y="5510"/>
                    </a:lnTo>
                    <a:lnTo>
                      <a:pt x="109722" y="2767"/>
                    </a:lnTo>
                    <a:lnTo>
                      <a:pt x="123437" y="5510"/>
                    </a:lnTo>
                    <a:lnTo>
                      <a:pt x="13004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1C4E2FB-FFF3-5D6B-2839-37505666FCEF}"/>
                  </a:ext>
                </a:extLst>
              </p:cNvPr>
              <p:cNvSpPr/>
              <p:nvPr/>
            </p:nvSpPr>
            <p:spPr>
              <a:xfrm>
                <a:off x="2403557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970029" h="550663">
                    <a:moveTo>
                      <a:pt x="568978" y="0"/>
                    </a:moveTo>
                    <a:lnTo>
                      <a:pt x="970029" y="0"/>
                    </a:lnTo>
                    <a:lnTo>
                      <a:pt x="970029" y="46606"/>
                    </a:ln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lnTo>
                      <a:pt x="795404" y="362080"/>
                    </a:ln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A1ADDE9-9BD1-CA83-5F20-94A6E45033AC}"/>
                  </a:ext>
                </a:extLst>
              </p:cNvPr>
              <p:cNvSpPr/>
              <p:nvPr/>
            </p:nvSpPr>
            <p:spPr>
              <a:xfrm>
                <a:off x="1924137" y="1237754"/>
                <a:ext cx="545864" cy="474366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2E923C6-791D-1337-4B05-0CE13F1740D0}"/>
                  </a:ext>
                </a:extLst>
              </p:cNvPr>
              <p:cNvSpPr/>
              <p:nvPr/>
            </p:nvSpPr>
            <p:spPr>
              <a:xfrm>
                <a:off x="2821109" y="1181801"/>
                <a:ext cx="552477" cy="734675"/>
              </a:xfrm>
              <a:custGeom>
                <a:avLst/>
                <a:gdLst>
                  <a:gd name="connsiteX0" fmla="*/ 384711 w 552477"/>
                  <a:gd name="connsiteY0" fmla="*/ 0 h 734675"/>
                  <a:gd name="connsiteX1" fmla="*/ 394997 w 552477"/>
                  <a:gd name="connsiteY1" fmla="*/ 6858 h 734675"/>
                  <a:gd name="connsiteX2" fmla="*/ 405283 w 552477"/>
                  <a:gd name="connsiteY2" fmla="*/ 19430 h 734675"/>
                  <a:gd name="connsiteX3" fmla="*/ 414427 w 552477"/>
                  <a:gd name="connsiteY3" fmla="*/ 34288 h 734675"/>
                  <a:gd name="connsiteX4" fmla="*/ 424714 w 552477"/>
                  <a:gd name="connsiteY4" fmla="*/ 36574 h 734675"/>
                  <a:gd name="connsiteX5" fmla="*/ 425857 w 552477"/>
                  <a:gd name="connsiteY5" fmla="*/ 56004 h 734675"/>
                  <a:gd name="connsiteX6" fmla="*/ 431571 w 552477"/>
                  <a:gd name="connsiteY6" fmla="*/ 62861 h 734675"/>
                  <a:gd name="connsiteX7" fmla="*/ 441857 w 552477"/>
                  <a:gd name="connsiteY7" fmla="*/ 67433 h 734675"/>
                  <a:gd name="connsiteX8" fmla="*/ 449858 w 552477"/>
                  <a:gd name="connsiteY8" fmla="*/ 66290 h 734675"/>
                  <a:gd name="connsiteX9" fmla="*/ 464264 w 552477"/>
                  <a:gd name="connsiteY9" fmla="*/ 68307 h 734675"/>
                  <a:gd name="connsiteX10" fmla="*/ 456716 w 552477"/>
                  <a:gd name="connsiteY10" fmla="*/ 79091 h 734675"/>
                  <a:gd name="connsiteX11" fmla="*/ 457309 w 552477"/>
                  <a:gd name="connsiteY11" fmla="*/ 82595 h 734675"/>
                  <a:gd name="connsiteX12" fmla="*/ 462431 w 552477"/>
                  <a:gd name="connsiteY12" fmla="*/ 86863 h 734675"/>
                  <a:gd name="connsiteX13" fmla="*/ 479574 w 552477"/>
                  <a:gd name="connsiteY13" fmla="*/ 82291 h 734675"/>
                  <a:gd name="connsiteX14" fmla="*/ 516148 w 552477"/>
                  <a:gd name="connsiteY14" fmla="*/ 89149 h 734675"/>
                  <a:gd name="connsiteX15" fmla="*/ 534435 w 552477"/>
                  <a:gd name="connsiteY15" fmla="*/ 94863 h 734675"/>
                  <a:gd name="connsiteX16" fmla="*/ 540150 w 552477"/>
                  <a:gd name="connsiteY16" fmla="*/ 99435 h 734675"/>
                  <a:gd name="connsiteX17" fmla="*/ 542435 w 552477"/>
                  <a:gd name="connsiteY17" fmla="*/ 98292 h 734675"/>
                  <a:gd name="connsiteX18" fmla="*/ 542435 w 552477"/>
                  <a:gd name="connsiteY18" fmla="*/ 107435 h 734675"/>
                  <a:gd name="connsiteX19" fmla="*/ 534435 w 552477"/>
                  <a:gd name="connsiteY19" fmla="*/ 110864 h 734675"/>
                  <a:gd name="connsiteX20" fmla="*/ 532149 w 552477"/>
                  <a:gd name="connsiteY20" fmla="*/ 118865 h 734675"/>
                  <a:gd name="connsiteX21" fmla="*/ 526435 w 552477"/>
                  <a:gd name="connsiteY21" fmla="*/ 120008 h 734675"/>
                  <a:gd name="connsiteX22" fmla="*/ 524148 w 552477"/>
                  <a:gd name="connsiteY22" fmla="*/ 140580 h 734675"/>
                  <a:gd name="connsiteX23" fmla="*/ 536721 w 552477"/>
                  <a:gd name="connsiteY23" fmla="*/ 152010 h 734675"/>
                  <a:gd name="connsiteX24" fmla="*/ 544722 w 552477"/>
                  <a:gd name="connsiteY24" fmla="*/ 153153 h 734675"/>
                  <a:gd name="connsiteX25" fmla="*/ 552477 w 552477"/>
                  <a:gd name="connsiteY25" fmla="*/ 162016 h 734675"/>
                  <a:gd name="connsiteX26" fmla="*/ 552477 w 552477"/>
                  <a:gd name="connsiteY26" fmla="*/ 162628 h 734675"/>
                  <a:gd name="connsiteX27" fmla="*/ 536721 w 552477"/>
                  <a:gd name="connsiteY27" fmla="*/ 184012 h 734675"/>
                  <a:gd name="connsiteX28" fmla="*/ 523006 w 552477"/>
                  <a:gd name="connsiteY28" fmla="*/ 196584 h 734675"/>
                  <a:gd name="connsiteX29" fmla="*/ 523006 w 552477"/>
                  <a:gd name="connsiteY29" fmla="*/ 203441 h 734675"/>
                  <a:gd name="connsiteX30" fmla="*/ 534435 w 552477"/>
                  <a:gd name="connsiteY30" fmla="*/ 217157 h 734675"/>
                  <a:gd name="connsiteX31" fmla="*/ 527577 w 552477"/>
                  <a:gd name="connsiteY31" fmla="*/ 232015 h 734675"/>
                  <a:gd name="connsiteX32" fmla="*/ 512720 w 552477"/>
                  <a:gd name="connsiteY32" fmla="*/ 252587 h 734675"/>
                  <a:gd name="connsiteX33" fmla="*/ 517291 w 552477"/>
                  <a:gd name="connsiteY33" fmla="*/ 261731 h 734675"/>
                  <a:gd name="connsiteX34" fmla="*/ 510433 w 552477"/>
                  <a:gd name="connsiteY34" fmla="*/ 275446 h 734675"/>
                  <a:gd name="connsiteX35" fmla="*/ 515005 w 552477"/>
                  <a:gd name="connsiteY35" fmla="*/ 293733 h 734675"/>
                  <a:gd name="connsiteX36" fmla="*/ 527577 w 552477"/>
                  <a:gd name="connsiteY36" fmla="*/ 305162 h 734675"/>
                  <a:gd name="connsiteX37" fmla="*/ 542435 w 552477"/>
                  <a:gd name="connsiteY37" fmla="*/ 306305 h 734675"/>
                  <a:gd name="connsiteX38" fmla="*/ 549293 w 552477"/>
                  <a:gd name="connsiteY38" fmla="*/ 309734 h 734675"/>
                  <a:gd name="connsiteX39" fmla="*/ 552477 w 552477"/>
                  <a:gd name="connsiteY39" fmla="*/ 309734 h 734675"/>
                  <a:gd name="connsiteX40" fmla="*/ 552477 w 552477"/>
                  <a:gd name="connsiteY40" fmla="*/ 419288 h 734675"/>
                  <a:gd name="connsiteX41" fmla="*/ 532149 w 552477"/>
                  <a:gd name="connsiteY41" fmla="*/ 450314 h 734675"/>
                  <a:gd name="connsiteX42" fmla="*/ 529863 w 552477"/>
                  <a:gd name="connsiteY42" fmla="*/ 472030 h 734675"/>
                  <a:gd name="connsiteX43" fmla="*/ 547007 w 552477"/>
                  <a:gd name="connsiteY43" fmla="*/ 490317 h 734675"/>
                  <a:gd name="connsiteX44" fmla="*/ 552477 w 552477"/>
                  <a:gd name="connsiteY44" fmla="*/ 491411 h 734675"/>
                  <a:gd name="connsiteX45" fmla="*/ 552477 w 552477"/>
                  <a:gd name="connsiteY45" fmla="*/ 572641 h 734675"/>
                  <a:gd name="connsiteX46" fmla="*/ 545864 w 552477"/>
                  <a:gd name="connsiteY46" fmla="*/ 567350 h 734675"/>
                  <a:gd name="connsiteX47" fmla="*/ 522548 w 552477"/>
                  <a:gd name="connsiteY47" fmla="*/ 552264 h 734675"/>
                  <a:gd name="connsiteX48" fmla="*/ 503347 w 552477"/>
                  <a:gd name="connsiteY48" fmla="*/ 560493 h 734675"/>
                  <a:gd name="connsiteX49" fmla="*/ 469059 w 552477"/>
                  <a:gd name="connsiteY49" fmla="*/ 556378 h 734675"/>
                  <a:gd name="connsiteX50" fmla="*/ 455344 w 552477"/>
                  <a:gd name="connsiteY50" fmla="*/ 550892 h 734675"/>
                  <a:gd name="connsiteX51" fmla="*/ 421056 w 552477"/>
                  <a:gd name="connsiteY51" fmla="*/ 533062 h 734675"/>
                  <a:gd name="connsiteX52" fmla="*/ 399112 w 552477"/>
                  <a:gd name="connsiteY52" fmla="*/ 534434 h 734675"/>
                  <a:gd name="connsiteX53" fmla="*/ 360709 w 552477"/>
                  <a:gd name="connsiteY53" fmla="*/ 594781 h 734675"/>
                  <a:gd name="connsiteX54" fmla="*/ 360709 w 552477"/>
                  <a:gd name="connsiteY54" fmla="*/ 622211 h 734675"/>
                  <a:gd name="connsiteX55" fmla="*/ 352480 w 552477"/>
                  <a:gd name="connsiteY55" fmla="*/ 622211 h 734675"/>
                  <a:gd name="connsiteX56" fmla="*/ 351109 w 552477"/>
                  <a:gd name="connsiteY56" fmla="*/ 633183 h 734675"/>
                  <a:gd name="connsiteX57" fmla="*/ 338765 w 552477"/>
                  <a:gd name="connsiteY57" fmla="*/ 633183 h 734675"/>
                  <a:gd name="connsiteX58" fmla="*/ 316821 w 552477"/>
                  <a:gd name="connsiteY58" fmla="*/ 642784 h 734675"/>
                  <a:gd name="connsiteX59" fmla="*/ 307220 w 552477"/>
                  <a:gd name="connsiteY59" fmla="*/ 638669 h 734675"/>
                  <a:gd name="connsiteX60" fmla="*/ 303106 w 552477"/>
                  <a:gd name="connsiteY60" fmla="*/ 652384 h 734675"/>
                  <a:gd name="connsiteX61" fmla="*/ 292133 w 552477"/>
                  <a:gd name="connsiteY61" fmla="*/ 664728 h 734675"/>
                  <a:gd name="connsiteX62" fmla="*/ 278418 w 552477"/>
                  <a:gd name="connsiteY62" fmla="*/ 660613 h 734675"/>
                  <a:gd name="connsiteX63" fmla="*/ 249616 w 552477"/>
                  <a:gd name="connsiteY63" fmla="*/ 672957 h 734675"/>
                  <a:gd name="connsiteX64" fmla="*/ 237273 w 552477"/>
                  <a:gd name="connsiteY64" fmla="*/ 685301 h 734675"/>
                  <a:gd name="connsiteX65" fmla="*/ 234530 w 552477"/>
                  <a:gd name="connsiteY65" fmla="*/ 699016 h 734675"/>
                  <a:gd name="connsiteX66" fmla="*/ 212585 w 552477"/>
                  <a:gd name="connsiteY66" fmla="*/ 699016 h 734675"/>
                  <a:gd name="connsiteX67" fmla="*/ 201613 w 552477"/>
                  <a:gd name="connsiteY67" fmla="*/ 694901 h 734675"/>
                  <a:gd name="connsiteX68" fmla="*/ 193384 w 552477"/>
                  <a:gd name="connsiteY68" fmla="*/ 701759 h 734675"/>
                  <a:gd name="connsiteX69" fmla="*/ 187898 w 552477"/>
                  <a:gd name="connsiteY69" fmla="*/ 720960 h 734675"/>
                  <a:gd name="connsiteX70" fmla="*/ 171440 w 552477"/>
                  <a:gd name="connsiteY70" fmla="*/ 734675 h 734675"/>
                  <a:gd name="connsiteX71" fmla="*/ 130294 w 552477"/>
                  <a:gd name="connsiteY71" fmla="*/ 704502 h 734675"/>
                  <a:gd name="connsiteX72" fmla="*/ 133037 w 552477"/>
                  <a:gd name="connsiteY72" fmla="*/ 682558 h 734675"/>
                  <a:gd name="connsiteX73" fmla="*/ 127551 w 552477"/>
                  <a:gd name="connsiteY73" fmla="*/ 663356 h 734675"/>
                  <a:gd name="connsiteX74" fmla="*/ 137152 w 552477"/>
                  <a:gd name="connsiteY74" fmla="*/ 651013 h 734675"/>
                  <a:gd name="connsiteX75" fmla="*/ 130294 w 552477"/>
                  <a:gd name="connsiteY75" fmla="*/ 633183 h 734675"/>
                  <a:gd name="connsiteX76" fmla="*/ 108350 w 552477"/>
                  <a:gd name="connsiteY76" fmla="*/ 631811 h 734675"/>
                  <a:gd name="connsiteX77" fmla="*/ 102864 w 552477"/>
                  <a:gd name="connsiteY77" fmla="*/ 611239 h 734675"/>
                  <a:gd name="connsiteX78" fmla="*/ 127551 w 552477"/>
                  <a:gd name="connsiteY78" fmla="*/ 605753 h 734675"/>
                  <a:gd name="connsiteX79" fmla="*/ 124808 w 552477"/>
                  <a:gd name="connsiteY79" fmla="*/ 590666 h 734675"/>
                  <a:gd name="connsiteX80" fmla="*/ 126180 w 552477"/>
                  <a:gd name="connsiteY80" fmla="*/ 576951 h 734675"/>
                  <a:gd name="connsiteX81" fmla="*/ 126180 w 552477"/>
                  <a:gd name="connsiteY81" fmla="*/ 571465 h 734675"/>
                  <a:gd name="connsiteX82" fmla="*/ 112465 w 552477"/>
                  <a:gd name="connsiteY82" fmla="*/ 557750 h 734675"/>
                  <a:gd name="connsiteX83" fmla="*/ 109722 w 552477"/>
                  <a:gd name="connsiteY83" fmla="*/ 538548 h 734675"/>
                  <a:gd name="connsiteX84" fmla="*/ 131666 w 552477"/>
                  <a:gd name="connsiteY84" fmla="*/ 527576 h 734675"/>
                  <a:gd name="connsiteX85" fmla="*/ 138523 w 552477"/>
                  <a:gd name="connsiteY85" fmla="*/ 519347 h 734675"/>
                  <a:gd name="connsiteX86" fmla="*/ 138523 w 552477"/>
                  <a:gd name="connsiteY86" fmla="*/ 490545 h 734675"/>
                  <a:gd name="connsiteX87" fmla="*/ 135780 w 552477"/>
                  <a:gd name="connsiteY87" fmla="*/ 452143 h 734675"/>
                  <a:gd name="connsiteX88" fmla="*/ 126180 w 552477"/>
                  <a:gd name="connsiteY88" fmla="*/ 438428 h 734675"/>
                  <a:gd name="connsiteX89" fmla="*/ 93263 w 552477"/>
                  <a:gd name="connsiteY89" fmla="*/ 437056 h 734675"/>
                  <a:gd name="connsiteX90" fmla="*/ 71319 w 552477"/>
                  <a:gd name="connsiteY90" fmla="*/ 450771 h 734675"/>
                  <a:gd name="connsiteX91" fmla="*/ 50746 w 552477"/>
                  <a:gd name="connsiteY91" fmla="*/ 439799 h 734675"/>
                  <a:gd name="connsiteX92" fmla="*/ 48003 w 552477"/>
                  <a:gd name="connsiteY92" fmla="*/ 449400 h 734675"/>
                  <a:gd name="connsiteX93" fmla="*/ 35660 w 552477"/>
                  <a:gd name="connsiteY93" fmla="*/ 448028 h 734675"/>
                  <a:gd name="connsiteX94" fmla="*/ 26059 w 552477"/>
                  <a:gd name="connsiteY94" fmla="*/ 435685 h 734675"/>
                  <a:gd name="connsiteX95" fmla="*/ 0 w 552477"/>
                  <a:gd name="connsiteY95" fmla="*/ 426084 h 734675"/>
                  <a:gd name="connsiteX96" fmla="*/ 2743 w 552477"/>
                  <a:gd name="connsiteY96" fmla="*/ 361623 h 734675"/>
                  <a:gd name="connsiteX97" fmla="*/ 15087 w 552477"/>
                  <a:gd name="connsiteY97" fmla="*/ 342422 h 734675"/>
                  <a:gd name="connsiteX98" fmla="*/ 10972 w 552477"/>
                  <a:gd name="connsiteY98" fmla="*/ 327335 h 734675"/>
                  <a:gd name="connsiteX99" fmla="*/ 15087 w 552477"/>
                  <a:gd name="connsiteY99" fmla="*/ 316363 h 734675"/>
                  <a:gd name="connsiteX100" fmla="*/ 31545 w 552477"/>
                  <a:gd name="connsiteY100" fmla="*/ 298533 h 734675"/>
                  <a:gd name="connsiteX101" fmla="*/ 37031 w 552477"/>
                  <a:gd name="connsiteY101" fmla="*/ 287561 h 734675"/>
                  <a:gd name="connsiteX102" fmla="*/ 64461 w 552477"/>
                  <a:gd name="connsiteY102" fmla="*/ 282075 h 734675"/>
                  <a:gd name="connsiteX103" fmla="*/ 67205 w 552477"/>
                  <a:gd name="connsiteY103" fmla="*/ 262874 h 734675"/>
                  <a:gd name="connsiteX104" fmla="*/ 67205 w 552477"/>
                  <a:gd name="connsiteY104" fmla="*/ 249159 h 734675"/>
                  <a:gd name="connsiteX105" fmla="*/ 89149 w 552477"/>
                  <a:gd name="connsiteY105" fmla="*/ 240930 h 734675"/>
                  <a:gd name="connsiteX106" fmla="*/ 105607 w 552477"/>
                  <a:gd name="connsiteY106" fmla="*/ 245044 h 734675"/>
                  <a:gd name="connsiteX107" fmla="*/ 115208 w 552477"/>
                  <a:gd name="connsiteY107" fmla="*/ 231329 h 734675"/>
                  <a:gd name="connsiteX108" fmla="*/ 159489 w 552477"/>
                  <a:gd name="connsiteY108" fmla="*/ 217910 h 734675"/>
                  <a:gd name="connsiteX109" fmla="*/ 159553 w 552477"/>
                  <a:gd name="connsiteY109" fmla="*/ 218300 h 734675"/>
                  <a:gd name="connsiteX110" fmla="*/ 169840 w 552477"/>
                  <a:gd name="connsiteY110" fmla="*/ 218300 h 734675"/>
                  <a:gd name="connsiteX111" fmla="*/ 176697 w 552477"/>
                  <a:gd name="connsiteY111" fmla="*/ 204584 h 734675"/>
                  <a:gd name="connsiteX112" fmla="*/ 183555 w 552477"/>
                  <a:gd name="connsiteY112" fmla="*/ 203441 h 734675"/>
                  <a:gd name="connsiteX113" fmla="*/ 206414 w 552477"/>
                  <a:gd name="connsiteY113" fmla="*/ 211442 h 734675"/>
                  <a:gd name="connsiteX114" fmla="*/ 214414 w 552477"/>
                  <a:gd name="connsiteY114" fmla="*/ 211442 h 734675"/>
                  <a:gd name="connsiteX115" fmla="*/ 220129 w 552477"/>
                  <a:gd name="connsiteY115" fmla="*/ 201156 h 734675"/>
                  <a:gd name="connsiteX116" fmla="*/ 226986 w 552477"/>
                  <a:gd name="connsiteY116" fmla="*/ 200013 h 734675"/>
                  <a:gd name="connsiteX117" fmla="*/ 236129 w 552477"/>
                  <a:gd name="connsiteY117" fmla="*/ 186298 h 734675"/>
                  <a:gd name="connsiteX118" fmla="*/ 232701 w 552477"/>
                  <a:gd name="connsiteY118" fmla="*/ 165725 h 734675"/>
                  <a:gd name="connsiteX119" fmla="*/ 250988 w 552477"/>
                  <a:gd name="connsiteY119" fmla="*/ 165725 h 734675"/>
                  <a:gd name="connsiteX120" fmla="*/ 258988 w 552477"/>
                  <a:gd name="connsiteY120" fmla="*/ 156581 h 734675"/>
                  <a:gd name="connsiteX121" fmla="*/ 279562 w 552477"/>
                  <a:gd name="connsiteY121" fmla="*/ 157724 h 734675"/>
                  <a:gd name="connsiteX122" fmla="*/ 286418 w 552477"/>
                  <a:gd name="connsiteY122" fmla="*/ 155438 h 734675"/>
                  <a:gd name="connsiteX123" fmla="*/ 288705 w 552477"/>
                  <a:gd name="connsiteY123" fmla="*/ 144009 h 734675"/>
                  <a:gd name="connsiteX124" fmla="*/ 285276 w 552477"/>
                  <a:gd name="connsiteY124" fmla="*/ 123436 h 734675"/>
                  <a:gd name="connsiteX125" fmla="*/ 290990 w 552477"/>
                  <a:gd name="connsiteY125" fmla="*/ 116579 h 734675"/>
                  <a:gd name="connsiteX126" fmla="*/ 302420 w 552477"/>
                  <a:gd name="connsiteY126" fmla="*/ 113150 h 734675"/>
                  <a:gd name="connsiteX127" fmla="*/ 318421 w 552477"/>
                  <a:gd name="connsiteY127" fmla="*/ 115436 h 734675"/>
                  <a:gd name="connsiteX128" fmla="*/ 318421 w 552477"/>
                  <a:gd name="connsiteY128" fmla="*/ 91434 h 734675"/>
                  <a:gd name="connsiteX129" fmla="*/ 309277 w 552477"/>
                  <a:gd name="connsiteY129" fmla="*/ 82291 h 734675"/>
                  <a:gd name="connsiteX130" fmla="*/ 310420 w 552477"/>
                  <a:gd name="connsiteY130" fmla="*/ 57147 h 734675"/>
                  <a:gd name="connsiteX131" fmla="*/ 317278 w 552477"/>
                  <a:gd name="connsiteY131" fmla="*/ 51432 h 734675"/>
                  <a:gd name="connsiteX132" fmla="*/ 346994 w 552477"/>
                  <a:gd name="connsiteY132" fmla="*/ 49146 h 734675"/>
                  <a:gd name="connsiteX133" fmla="*/ 377853 w 552477"/>
                  <a:gd name="connsiteY133" fmla="*/ 29716 h 734675"/>
                  <a:gd name="connsiteX134" fmla="*/ 378996 w 552477"/>
                  <a:gd name="connsiteY134" fmla="*/ 8001 h 734675"/>
                  <a:gd name="connsiteX0" fmla="*/ 384711 w 624564"/>
                  <a:gd name="connsiteY0" fmla="*/ 0 h 734675"/>
                  <a:gd name="connsiteX1" fmla="*/ 394997 w 624564"/>
                  <a:gd name="connsiteY1" fmla="*/ 6858 h 734675"/>
                  <a:gd name="connsiteX2" fmla="*/ 405283 w 624564"/>
                  <a:gd name="connsiteY2" fmla="*/ 19430 h 734675"/>
                  <a:gd name="connsiteX3" fmla="*/ 414427 w 624564"/>
                  <a:gd name="connsiteY3" fmla="*/ 34288 h 734675"/>
                  <a:gd name="connsiteX4" fmla="*/ 424714 w 624564"/>
                  <a:gd name="connsiteY4" fmla="*/ 36574 h 734675"/>
                  <a:gd name="connsiteX5" fmla="*/ 425857 w 624564"/>
                  <a:gd name="connsiteY5" fmla="*/ 56004 h 734675"/>
                  <a:gd name="connsiteX6" fmla="*/ 431571 w 624564"/>
                  <a:gd name="connsiteY6" fmla="*/ 62861 h 734675"/>
                  <a:gd name="connsiteX7" fmla="*/ 441857 w 624564"/>
                  <a:gd name="connsiteY7" fmla="*/ 67433 h 734675"/>
                  <a:gd name="connsiteX8" fmla="*/ 449858 w 624564"/>
                  <a:gd name="connsiteY8" fmla="*/ 66290 h 734675"/>
                  <a:gd name="connsiteX9" fmla="*/ 464264 w 624564"/>
                  <a:gd name="connsiteY9" fmla="*/ 68307 h 734675"/>
                  <a:gd name="connsiteX10" fmla="*/ 456716 w 624564"/>
                  <a:gd name="connsiteY10" fmla="*/ 79091 h 734675"/>
                  <a:gd name="connsiteX11" fmla="*/ 457309 w 624564"/>
                  <a:gd name="connsiteY11" fmla="*/ 82595 h 734675"/>
                  <a:gd name="connsiteX12" fmla="*/ 462431 w 624564"/>
                  <a:gd name="connsiteY12" fmla="*/ 86863 h 734675"/>
                  <a:gd name="connsiteX13" fmla="*/ 479574 w 624564"/>
                  <a:gd name="connsiteY13" fmla="*/ 82291 h 734675"/>
                  <a:gd name="connsiteX14" fmla="*/ 516148 w 624564"/>
                  <a:gd name="connsiteY14" fmla="*/ 89149 h 734675"/>
                  <a:gd name="connsiteX15" fmla="*/ 534435 w 624564"/>
                  <a:gd name="connsiteY15" fmla="*/ 94863 h 734675"/>
                  <a:gd name="connsiteX16" fmla="*/ 540150 w 624564"/>
                  <a:gd name="connsiteY16" fmla="*/ 99435 h 734675"/>
                  <a:gd name="connsiteX17" fmla="*/ 542435 w 624564"/>
                  <a:gd name="connsiteY17" fmla="*/ 98292 h 734675"/>
                  <a:gd name="connsiteX18" fmla="*/ 542435 w 624564"/>
                  <a:gd name="connsiteY18" fmla="*/ 107435 h 734675"/>
                  <a:gd name="connsiteX19" fmla="*/ 534435 w 624564"/>
                  <a:gd name="connsiteY19" fmla="*/ 110864 h 734675"/>
                  <a:gd name="connsiteX20" fmla="*/ 532149 w 624564"/>
                  <a:gd name="connsiteY20" fmla="*/ 118865 h 734675"/>
                  <a:gd name="connsiteX21" fmla="*/ 526435 w 624564"/>
                  <a:gd name="connsiteY21" fmla="*/ 120008 h 734675"/>
                  <a:gd name="connsiteX22" fmla="*/ 524148 w 624564"/>
                  <a:gd name="connsiteY22" fmla="*/ 140580 h 734675"/>
                  <a:gd name="connsiteX23" fmla="*/ 536721 w 624564"/>
                  <a:gd name="connsiteY23" fmla="*/ 152010 h 734675"/>
                  <a:gd name="connsiteX24" fmla="*/ 544722 w 624564"/>
                  <a:gd name="connsiteY24" fmla="*/ 153153 h 734675"/>
                  <a:gd name="connsiteX25" fmla="*/ 552477 w 624564"/>
                  <a:gd name="connsiteY25" fmla="*/ 162016 h 734675"/>
                  <a:gd name="connsiteX26" fmla="*/ 552477 w 624564"/>
                  <a:gd name="connsiteY26" fmla="*/ 162628 h 734675"/>
                  <a:gd name="connsiteX27" fmla="*/ 536721 w 624564"/>
                  <a:gd name="connsiteY27" fmla="*/ 184012 h 734675"/>
                  <a:gd name="connsiteX28" fmla="*/ 523006 w 624564"/>
                  <a:gd name="connsiteY28" fmla="*/ 196584 h 734675"/>
                  <a:gd name="connsiteX29" fmla="*/ 523006 w 624564"/>
                  <a:gd name="connsiteY29" fmla="*/ 203441 h 734675"/>
                  <a:gd name="connsiteX30" fmla="*/ 534435 w 624564"/>
                  <a:gd name="connsiteY30" fmla="*/ 217157 h 734675"/>
                  <a:gd name="connsiteX31" fmla="*/ 527577 w 624564"/>
                  <a:gd name="connsiteY31" fmla="*/ 232015 h 734675"/>
                  <a:gd name="connsiteX32" fmla="*/ 512720 w 624564"/>
                  <a:gd name="connsiteY32" fmla="*/ 252587 h 734675"/>
                  <a:gd name="connsiteX33" fmla="*/ 517291 w 624564"/>
                  <a:gd name="connsiteY33" fmla="*/ 261731 h 734675"/>
                  <a:gd name="connsiteX34" fmla="*/ 510433 w 624564"/>
                  <a:gd name="connsiteY34" fmla="*/ 275446 h 734675"/>
                  <a:gd name="connsiteX35" fmla="*/ 515005 w 624564"/>
                  <a:gd name="connsiteY35" fmla="*/ 293733 h 734675"/>
                  <a:gd name="connsiteX36" fmla="*/ 527577 w 624564"/>
                  <a:gd name="connsiteY36" fmla="*/ 305162 h 734675"/>
                  <a:gd name="connsiteX37" fmla="*/ 542435 w 624564"/>
                  <a:gd name="connsiteY37" fmla="*/ 306305 h 734675"/>
                  <a:gd name="connsiteX38" fmla="*/ 549293 w 624564"/>
                  <a:gd name="connsiteY38" fmla="*/ 309734 h 734675"/>
                  <a:gd name="connsiteX39" fmla="*/ 552477 w 624564"/>
                  <a:gd name="connsiteY39" fmla="*/ 309734 h 734675"/>
                  <a:gd name="connsiteX40" fmla="*/ 624561 w 624564"/>
                  <a:gd name="connsiteY40" fmla="*/ 349343 h 734675"/>
                  <a:gd name="connsiteX41" fmla="*/ 552477 w 624564"/>
                  <a:gd name="connsiteY41" fmla="*/ 419288 h 734675"/>
                  <a:gd name="connsiteX42" fmla="*/ 532149 w 624564"/>
                  <a:gd name="connsiteY42" fmla="*/ 450314 h 734675"/>
                  <a:gd name="connsiteX43" fmla="*/ 529863 w 624564"/>
                  <a:gd name="connsiteY43" fmla="*/ 472030 h 734675"/>
                  <a:gd name="connsiteX44" fmla="*/ 547007 w 624564"/>
                  <a:gd name="connsiteY44" fmla="*/ 490317 h 734675"/>
                  <a:gd name="connsiteX45" fmla="*/ 552477 w 624564"/>
                  <a:gd name="connsiteY45" fmla="*/ 491411 h 734675"/>
                  <a:gd name="connsiteX46" fmla="*/ 552477 w 624564"/>
                  <a:gd name="connsiteY46" fmla="*/ 572641 h 734675"/>
                  <a:gd name="connsiteX47" fmla="*/ 545864 w 624564"/>
                  <a:gd name="connsiteY47" fmla="*/ 567350 h 734675"/>
                  <a:gd name="connsiteX48" fmla="*/ 522548 w 624564"/>
                  <a:gd name="connsiteY48" fmla="*/ 552264 h 734675"/>
                  <a:gd name="connsiteX49" fmla="*/ 503347 w 624564"/>
                  <a:gd name="connsiteY49" fmla="*/ 560493 h 734675"/>
                  <a:gd name="connsiteX50" fmla="*/ 469059 w 624564"/>
                  <a:gd name="connsiteY50" fmla="*/ 556378 h 734675"/>
                  <a:gd name="connsiteX51" fmla="*/ 455344 w 624564"/>
                  <a:gd name="connsiteY51" fmla="*/ 550892 h 734675"/>
                  <a:gd name="connsiteX52" fmla="*/ 421056 w 624564"/>
                  <a:gd name="connsiteY52" fmla="*/ 533062 h 734675"/>
                  <a:gd name="connsiteX53" fmla="*/ 399112 w 624564"/>
                  <a:gd name="connsiteY53" fmla="*/ 534434 h 734675"/>
                  <a:gd name="connsiteX54" fmla="*/ 360709 w 624564"/>
                  <a:gd name="connsiteY54" fmla="*/ 594781 h 734675"/>
                  <a:gd name="connsiteX55" fmla="*/ 360709 w 624564"/>
                  <a:gd name="connsiteY55" fmla="*/ 622211 h 734675"/>
                  <a:gd name="connsiteX56" fmla="*/ 352480 w 624564"/>
                  <a:gd name="connsiteY56" fmla="*/ 622211 h 734675"/>
                  <a:gd name="connsiteX57" fmla="*/ 351109 w 624564"/>
                  <a:gd name="connsiteY57" fmla="*/ 633183 h 734675"/>
                  <a:gd name="connsiteX58" fmla="*/ 338765 w 624564"/>
                  <a:gd name="connsiteY58" fmla="*/ 633183 h 734675"/>
                  <a:gd name="connsiteX59" fmla="*/ 316821 w 624564"/>
                  <a:gd name="connsiteY59" fmla="*/ 642784 h 734675"/>
                  <a:gd name="connsiteX60" fmla="*/ 307220 w 624564"/>
                  <a:gd name="connsiteY60" fmla="*/ 638669 h 734675"/>
                  <a:gd name="connsiteX61" fmla="*/ 303106 w 624564"/>
                  <a:gd name="connsiteY61" fmla="*/ 652384 h 734675"/>
                  <a:gd name="connsiteX62" fmla="*/ 292133 w 624564"/>
                  <a:gd name="connsiteY62" fmla="*/ 664728 h 734675"/>
                  <a:gd name="connsiteX63" fmla="*/ 278418 w 624564"/>
                  <a:gd name="connsiteY63" fmla="*/ 660613 h 734675"/>
                  <a:gd name="connsiteX64" fmla="*/ 249616 w 624564"/>
                  <a:gd name="connsiteY64" fmla="*/ 672957 h 734675"/>
                  <a:gd name="connsiteX65" fmla="*/ 237273 w 624564"/>
                  <a:gd name="connsiteY65" fmla="*/ 685301 h 734675"/>
                  <a:gd name="connsiteX66" fmla="*/ 234530 w 624564"/>
                  <a:gd name="connsiteY66" fmla="*/ 699016 h 734675"/>
                  <a:gd name="connsiteX67" fmla="*/ 212585 w 624564"/>
                  <a:gd name="connsiteY67" fmla="*/ 699016 h 734675"/>
                  <a:gd name="connsiteX68" fmla="*/ 201613 w 624564"/>
                  <a:gd name="connsiteY68" fmla="*/ 694901 h 734675"/>
                  <a:gd name="connsiteX69" fmla="*/ 193384 w 624564"/>
                  <a:gd name="connsiteY69" fmla="*/ 701759 h 734675"/>
                  <a:gd name="connsiteX70" fmla="*/ 187898 w 624564"/>
                  <a:gd name="connsiteY70" fmla="*/ 720960 h 734675"/>
                  <a:gd name="connsiteX71" fmla="*/ 171440 w 624564"/>
                  <a:gd name="connsiteY71" fmla="*/ 734675 h 734675"/>
                  <a:gd name="connsiteX72" fmla="*/ 130294 w 624564"/>
                  <a:gd name="connsiteY72" fmla="*/ 704502 h 734675"/>
                  <a:gd name="connsiteX73" fmla="*/ 133037 w 624564"/>
                  <a:gd name="connsiteY73" fmla="*/ 682558 h 734675"/>
                  <a:gd name="connsiteX74" fmla="*/ 127551 w 624564"/>
                  <a:gd name="connsiteY74" fmla="*/ 663356 h 734675"/>
                  <a:gd name="connsiteX75" fmla="*/ 137152 w 624564"/>
                  <a:gd name="connsiteY75" fmla="*/ 651013 h 734675"/>
                  <a:gd name="connsiteX76" fmla="*/ 130294 w 624564"/>
                  <a:gd name="connsiteY76" fmla="*/ 633183 h 734675"/>
                  <a:gd name="connsiteX77" fmla="*/ 108350 w 624564"/>
                  <a:gd name="connsiteY77" fmla="*/ 631811 h 734675"/>
                  <a:gd name="connsiteX78" fmla="*/ 102864 w 624564"/>
                  <a:gd name="connsiteY78" fmla="*/ 611239 h 734675"/>
                  <a:gd name="connsiteX79" fmla="*/ 127551 w 624564"/>
                  <a:gd name="connsiteY79" fmla="*/ 605753 h 734675"/>
                  <a:gd name="connsiteX80" fmla="*/ 124808 w 624564"/>
                  <a:gd name="connsiteY80" fmla="*/ 590666 h 734675"/>
                  <a:gd name="connsiteX81" fmla="*/ 126180 w 624564"/>
                  <a:gd name="connsiteY81" fmla="*/ 576951 h 734675"/>
                  <a:gd name="connsiteX82" fmla="*/ 126180 w 624564"/>
                  <a:gd name="connsiteY82" fmla="*/ 571465 h 734675"/>
                  <a:gd name="connsiteX83" fmla="*/ 112465 w 624564"/>
                  <a:gd name="connsiteY83" fmla="*/ 557750 h 734675"/>
                  <a:gd name="connsiteX84" fmla="*/ 109722 w 624564"/>
                  <a:gd name="connsiteY84" fmla="*/ 538548 h 734675"/>
                  <a:gd name="connsiteX85" fmla="*/ 131666 w 624564"/>
                  <a:gd name="connsiteY85" fmla="*/ 527576 h 734675"/>
                  <a:gd name="connsiteX86" fmla="*/ 138523 w 624564"/>
                  <a:gd name="connsiteY86" fmla="*/ 519347 h 734675"/>
                  <a:gd name="connsiteX87" fmla="*/ 138523 w 624564"/>
                  <a:gd name="connsiteY87" fmla="*/ 490545 h 734675"/>
                  <a:gd name="connsiteX88" fmla="*/ 135780 w 624564"/>
                  <a:gd name="connsiteY88" fmla="*/ 452143 h 734675"/>
                  <a:gd name="connsiteX89" fmla="*/ 126180 w 624564"/>
                  <a:gd name="connsiteY89" fmla="*/ 438428 h 734675"/>
                  <a:gd name="connsiteX90" fmla="*/ 93263 w 624564"/>
                  <a:gd name="connsiteY90" fmla="*/ 437056 h 734675"/>
                  <a:gd name="connsiteX91" fmla="*/ 71319 w 624564"/>
                  <a:gd name="connsiteY91" fmla="*/ 450771 h 734675"/>
                  <a:gd name="connsiteX92" fmla="*/ 50746 w 624564"/>
                  <a:gd name="connsiteY92" fmla="*/ 439799 h 734675"/>
                  <a:gd name="connsiteX93" fmla="*/ 48003 w 624564"/>
                  <a:gd name="connsiteY93" fmla="*/ 449400 h 734675"/>
                  <a:gd name="connsiteX94" fmla="*/ 35660 w 624564"/>
                  <a:gd name="connsiteY94" fmla="*/ 448028 h 734675"/>
                  <a:gd name="connsiteX95" fmla="*/ 26059 w 624564"/>
                  <a:gd name="connsiteY95" fmla="*/ 435685 h 734675"/>
                  <a:gd name="connsiteX96" fmla="*/ 0 w 624564"/>
                  <a:gd name="connsiteY96" fmla="*/ 426084 h 734675"/>
                  <a:gd name="connsiteX97" fmla="*/ 2743 w 624564"/>
                  <a:gd name="connsiteY97" fmla="*/ 361623 h 734675"/>
                  <a:gd name="connsiteX98" fmla="*/ 15087 w 624564"/>
                  <a:gd name="connsiteY98" fmla="*/ 342422 h 734675"/>
                  <a:gd name="connsiteX99" fmla="*/ 10972 w 624564"/>
                  <a:gd name="connsiteY99" fmla="*/ 327335 h 734675"/>
                  <a:gd name="connsiteX100" fmla="*/ 15087 w 624564"/>
                  <a:gd name="connsiteY100" fmla="*/ 316363 h 734675"/>
                  <a:gd name="connsiteX101" fmla="*/ 31545 w 624564"/>
                  <a:gd name="connsiteY101" fmla="*/ 298533 h 734675"/>
                  <a:gd name="connsiteX102" fmla="*/ 37031 w 624564"/>
                  <a:gd name="connsiteY102" fmla="*/ 287561 h 734675"/>
                  <a:gd name="connsiteX103" fmla="*/ 64461 w 624564"/>
                  <a:gd name="connsiteY103" fmla="*/ 282075 h 734675"/>
                  <a:gd name="connsiteX104" fmla="*/ 67205 w 624564"/>
                  <a:gd name="connsiteY104" fmla="*/ 262874 h 734675"/>
                  <a:gd name="connsiteX105" fmla="*/ 67205 w 624564"/>
                  <a:gd name="connsiteY105" fmla="*/ 249159 h 734675"/>
                  <a:gd name="connsiteX106" fmla="*/ 89149 w 624564"/>
                  <a:gd name="connsiteY106" fmla="*/ 240930 h 734675"/>
                  <a:gd name="connsiteX107" fmla="*/ 105607 w 624564"/>
                  <a:gd name="connsiteY107" fmla="*/ 245044 h 734675"/>
                  <a:gd name="connsiteX108" fmla="*/ 115208 w 624564"/>
                  <a:gd name="connsiteY108" fmla="*/ 231329 h 734675"/>
                  <a:gd name="connsiteX109" fmla="*/ 159489 w 624564"/>
                  <a:gd name="connsiteY109" fmla="*/ 217910 h 734675"/>
                  <a:gd name="connsiteX110" fmla="*/ 159553 w 624564"/>
                  <a:gd name="connsiteY110" fmla="*/ 218300 h 734675"/>
                  <a:gd name="connsiteX111" fmla="*/ 169840 w 624564"/>
                  <a:gd name="connsiteY111" fmla="*/ 218300 h 734675"/>
                  <a:gd name="connsiteX112" fmla="*/ 176697 w 624564"/>
                  <a:gd name="connsiteY112" fmla="*/ 204584 h 734675"/>
                  <a:gd name="connsiteX113" fmla="*/ 183555 w 624564"/>
                  <a:gd name="connsiteY113" fmla="*/ 203441 h 734675"/>
                  <a:gd name="connsiteX114" fmla="*/ 206414 w 624564"/>
                  <a:gd name="connsiteY114" fmla="*/ 211442 h 734675"/>
                  <a:gd name="connsiteX115" fmla="*/ 214414 w 624564"/>
                  <a:gd name="connsiteY115" fmla="*/ 211442 h 734675"/>
                  <a:gd name="connsiteX116" fmla="*/ 220129 w 624564"/>
                  <a:gd name="connsiteY116" fmla="*/ 201156 h 734675"/>
                  <a:gd name="connsiteX117" fmla="*/ 226986 w 624564"/>
                  <a:gd name="connsiteY117" fmla="*/ 200013 h 734675"/>
                  <a:gd name="connsiteX118" fmla="*/ 236129 w 624564"/>
                  <a:gd name="connsiteY118" fmla="*/ 186298 h 734675"/>
                  <a:gd name="connsiteX119" fmla="*/ 232701 w 624564"/>
                  <a:gd name="connsiteY119" fmla="*/ 165725 h 734675"/>
                  <a:gd name="connsiteX120" fmla="*/ 250988 w 624564"/>
                  <a:gd name="connsiteY120" fmla="*/ 165725 h 734675"/>
                  <a:gd name="connsiteX121" fmla="*/ 258988 w 624564"/>
                  <a:gd name="connsiteY121" fmla="*/ 156581 h 734675"/>
                  <a:gd name="connsiteX122" fmla="*/ 279562 w 624564"/>
                  <a:gd name="connsiteY122" fmla="*/ 157724 h 734675"/>
                  <a:gd name="connsiteX123" fmla="*/ 286418 w 624564"/>
                  <a:gd name="connsiteY123" fmla="*/ 155438 h 734675"/>
                  <a:gd name="connsiteX124" fmla="*/ 288705 w 624564"/>
                  <a:gd name="connsiteY124" fmla="*/ 144009 h 734675"/>
                  <a:gd name="connsiteX125" fmla="*/ 285276 w 624564"/>
                  <a:gd name="connsiteY125" fmla="*/ 123436 h 734675"/>
                  <a:gd name="connsiteX126" fmla="*/ 290990 w 624564"/>
                  <a:gd name="connsiteY126" fmla="*/ 116579 h 734675"/>
                  <a:gd name="connsiteX127" fmla="*/ 302420 w 624564"/>
                  <a:gd name="connsiteY127" fmla="*/ 113150 h 734675"/>
                  <a:gd name="connsiteX128" fmla="*/ 318421 w 624564"/>
                  <a:gd name="connsiteY128" fmla="*/ 115436 h 734675"/>
                  <a:gd name="connsiteX129" fmla="*/ 318421 w 624564"/>
                  <a:gd name="connsiteY129" fmla="*/ 91434 h 734675"/>
                  <a:gd name="connsiteX130" fmla="*/ 309277 w 624564"/>
                  <a:gd name="connsiteY130" fmla="*/ 82291 h 734675"/>
                  <a:gd name="connsiteX131" fmla="*/ 310420 w 624564"/>
                  <a:gd name="connsiteY131" fmla="*/ 57147 h 734675"/>
                  <a:gd name="connsiteX132" fmla="*/ 317278 w 624564"/>
                  <a:gd name="connsiteY132" fmla="*/ 51432 h 734675"/>
                  <a:gd name="connsiteX133" fmla="*/ 346994 w 624564"/>
                  <a:gd name="connsiteY133" fmla="*/ 49146 h 734675"/>
                  <a:gd name="connsiteX134" fmla="*/ 377853 w 624564"/>
                  <a:gd name="connsiteY134" fmla="*/ 29716 h 734675"/>
                  <a:gd name="connsiteX135" fmla="*/ 378996 w 624564"/>
                  <a:gd name="connsiteY135" fmla="*/ 8001 h 734675"/>
                  <a:gd name="connsiteX136" fmla="*/ 384711 w 624564"/>
                  <a:gd name="connsiteY136" fmla="*/ 0 h 734675"/>
                  <a:gd name="connsiteX0" fmla="*/ 624561 w 716001"/>
                  <a:gd name="connsiteY0" fmla="*/ 349343 h 734675"/>
                  <a:gd name="connsiteX1" fmla="*/ 552477 w 716001"/>
                  <a:gd name="connsiteY1" fmla="*/ 419288 h 734675"/>
                  <a:gd name="connsiteX2" fmla="*/ 532149 w 716001"/>
                  <a:gd name="connsiteY2" fmla="*/ 450314 h 734675"/>
                  <a:gd name="connsiteX3" fmla="*/ 529863 w 716001"/>
                  <a:gd name="connsiteY3" fmla="*/ 472030 h 734675"/>
                  <a:gd name="connsiteX4" fmla="*/ 547007 w 716001"/>
                  <a:gd name="connsiteY4" fmla="*/ 490317 h 734675"/>
                  <a:gd name="connsiteX5" fmla="*/ 552477 w 716001"/>
                  <a:gd name="connsiteY5" fmla="*/ 491411 h 734675"/>
                  <a:gd name="connsiteX6" fmla="*/ 552477 w 716001"/>
                  <a:gd name="connsiteY6" fmla="*/ 572641 h 734675"/>
                  <a:gd name="connsiteX7" fmla="*/ 545864 w 716001"/>
                  <a:gd name="connsiteY7" fmla="*/ 567350 h 734675"/>
                  <a:gd name="connsiteX8" fmla="*/ 522548 w 716001"/>
                  <a:gd name="connsiteY8" fmla="*/ 552264 h 734675"/>
                  <a:gd name="connsiteX9" fmla="*/ 503347 w 716001"/>
                  <a:gd name="connsiteY9" fmla="*/ 560493 h 734675"/>
                  <a:gd name="connsiteX10" fmla="*/ 469059 w 716001"/>
                  <a:gd name="connsiteY10" fmla="*/ 556378 h 734675"/>
                  <a:gd name="connsiteX11" fmla="*/ 455344 w 716001"/>
                  <a:gd name="connsiteY11" fmla="*/ 550892 h 734675"/>
                  <a:gd name="connsiteX12" fmla="*/ 421056 w 716001"/>
                  <a:gd name="connsiteY12" fmla="*/ 533062 h 734675"/>
                  <a:gd name="connsiteX13" fmla="*/ 399112 w 716001"/>
                  <a:gd name="connsiteY13" fmla="*/ 534434 h 734675"/>
                  <a:gd name="connsiteX14" fmla="*/ 360709 w 716001"/>
                  <a:gd name="connsiteY14" fmla="*/ 594781 h 734675"/>
                  <a:gd name="connsiteX15" fmla="*/ 360709 w 716001"/>
                  <a:gd name="connsiteY15" fmla="*/ 622211 h 734675"/>
                  <a:gd name="connsiteX16" fmla="*/ 352480 w 716001"/>
                  <a:gd name="connsiteY16" fmla="*/ 622211 h 734675"/>
                  <a:gd name="connsiteX17" fmla="*/ 351109 w 716001"/>
                  <a:gd name="connsiteY17" fmla="*/ 633183 h 734675"/>
                  <a:gd name="connsiteX18" fmla="*/ 338765 w 716001"/>
                  <a:gd name="connsiteY18" fmla="*/ 633183 h 734675"/>
                  <a:gd name="connsiteX19" fmla="*/ 316821 w 716001"/>
                  <a:gd name="connsiteY19" fmla="*/ 642784 h 734675"/>
                  <a:gd name="connsiteX20" fmla="*/ 307220 w 716001"/>
                  <a:gd name="connsiteY20" fmla="*/ 638669 h 734675"/>
                  <a:gd name="connsiteX21" fmla="*/ 303106 w 716001"/>
                  <a:gd name="connsiteY21" fmla="*/ 652384 h 734675"/>
                  <a:gd name="connsiteX22" fmla="*/ 292133 w 716001"/>
                  <a:gd name="connsiteY22" fmla="*/ 664728 h 734675"/>
                  <a:gd name="connsiteX23" fmla="*/ 278418 w 716001"/>
                  <a:gd name="connsiteY23" fmla="*/ 660613 h 734675"/>
                  <a:gd name="connsiteX24" fmla="*/ 249616 w 716001"/>
                  <a:gd name="connsiteY24" fmla="*/ 672957 h 734675"/>
                  <a:gd name="connsiteX25" fmla="*/ 237273 w 716001"/>
                  <a:gd name="connsiteY25" fmla="*/ 685301 h 734675"/>
                  <a:gd name="connsiteX26" fmla="*/ 234530 w 716001"/>
                  <a:gd name="connsiteY26" fmla="*/ 699016 h 734675"/>
                  <a:gd name="connsiteX27" fmla="*/ 212585 w 716001"/>
                  <a:gd name="connsiteY27" fmla="*/ 699016 h 734675"/>
                  <a:gd name="connsiteX28" fmla="*/ 201613 w 716001"/>
                  <a:gd name="connsiteY28" fmla="*/ 694901 h 734675"/>
                  <a:gd name="connsiteX29" fmla="*/ 193384 w 716001"/>
                  <a:gd name="connsiteY29" fmla="*/ 701759 h 734675"/>
                  <a:gd name="connsiteX30" fmla="*/ 187898 w 716001"/>
                  <a:gd name="connsiteY30" fmla="*/ 720960 h 734675"/>
                  <a:gd name="connsiteX31" fmla="*/ 171440 w 716001"/>
                  <a:gd name="connsiteY31" fmla="*/ 734675 h 734675"/>
                  <a:gd name="connsiteX32" fmla="*/ 130294 w 716001"/>
                  <a:gd name="connsiteY32" fmla="*/ 704502 h 734675"/>
                  <a:gd name="connsiteX33" fmla="*/ 133037 w 716001"/>
                  <a:gd name="connsiteY33" fmla="*/ 682558 h 734675"/>
                  <a:gd name="connsiteX34" fmla="*/ 127551 w 716001"/>
                  <a:gd name="connsiteY34" fmla="*/ 663356 h 734675"/>
                  <a:gd name="connsiteX35" fmla="*/ 137152 w 716001"/>
                  <a:gd name="connsiteY35" fmla="*/ 651013 h 734675"/>
                  <a:gd name="connsiteX36" fmla="*/ 130294 w 716001"/>
                  <a:gd name="connsiteY36" fmla="*/ 633183 h 734675"/>
                  <a:gd name="connsiteX37" fmla="*/ 108350 w 716001"/>
                  <a:gd name="connsiteY37" fmla="*/ 631811 h 734675"/>
                  <a:gd name="connsiteX38" fmla="*/ 102864 w 716001"/>
                  <a:gd name="connsiteY38" fmla="*/ 611239 h 734675"/>
                  <a:gd name="connsiteX39" fmla="*/ 127551 w 716001"/>
                  <a:gd name="connsiteY39" fmla="*/ 605753 h 734675"/>
                  <a:gd name="connsiteX40" fmla="*/ 124808 w 716001"/>
                  <a:gd name="connsiteY40" fmla="*/ 590666 h 734675"/>
                  <a:gd name="connsiteX41" fmla="*/ 126180 w 716001"/>
                  <a:gd name="connsiteY41" fmla="*/ 576951 h 734675"/>
                  <a:gd name="connsiteX42" fmla="*/ 126180 w 716001"/>
                  <a:gd name="connsiteY42" fmla="*/ 571465 h 734675"/>
                  <a:gd name="connsiteX43" fmla="*/ 112465 w 716001"/>
                  <a:gd name="connsiteY43" fmla="*/ 557750 h 734675"/>
                  <a:gd name="connsiteX44" fmla="*/ 109722 w 716001"/>
                  <a:gd name="connsiteY44" fmla="*/ 538548 h 734675"/>
                  <a:gd name="connsiteX45" fmla="*/ 131666 w 716001"/>
                  <a:gd name="connsiteY45" fmla="*/ 527576 h 734675"/>
                  <a:gd name="connsiteX46" fmla="*/ 138523 w 716001"/>
                  <a:gd name="connsiteY46" fmla="*/ 519347 h 734675"/>
                  <a:gd name="connsiteX47" fmla="*/ 138523 w 716001"/>
                  <a:gd name="connsiteY47" fmla="*/ 490545 h 734675"/>
                  <a:gd name="connsiteX48" fmla="*/ 135780 w 716001"/>
                  <a:gd name="connsiteY48" fmla="*/ 452143 h 734675"/>
                  <a:gd name="connsiteX49" fmla="*/ 126180 w 716001"/>
                  <a:gd name="connsiteY49" fmla="*/ 438428 h 734675"/>
                  <a:gd name="connsiteX50" fmla="*/ 93263 w 716001"/>
                  <a:gd name="connsiteY50" fmla="*/ 437056 h 734675"/>
                  <a:gd name="connsiteX51" fmla="*/ 71319 w 716001"/>
                  <a:gd name="connsiteY51" fmla="*/ 450771 h 734675"/>
                  <a:gd name="connsiteX52" fmla="*/ 50746 w 716001"/>
                  <a:gd name="connsiteY52" fmla="*/ 439799 h 734675"/>
                  <a:gd name="connsiteX53" fmla="*/ 48003 w 716001"/>
                  <a:gd name="connsiteY53" fmla="*/ 449400 h 734675"/>
                  <a:gd name="connsiteX54" fmla="*/ 35660 w 716001"/>
                  <a:gd name="connsiteY54" fmla="*/ 448028 h 734675"/>
                  <a:gd name="connsiteX55" fmla="*/ 26059 w 716001"/>
                  <a:gd name="connsiteY55" fmla="*/ 435685 h 734675"/>
                  <a:gd name="connsiteX56" fmla="*/ 0 w 716001"/>
                  <a:gd name="connsiteY56" fmla="*/ 426084 h 734675"/>
                  <a:gd name="connsiteX57" fmla="*/ 2743 w 716001"/>
                  <a:gd name="connsiteY57" fmla="*/ 361623 h 734675"/>
                  <a:gd name="connsiteX58" fmla="*/ 15087 w 716001"/>
                  <a:gd name="connsiteY58" fmla="*/ 342422 h 734675"/>
                  <a:gd name="connsiteX59" fmla="*/ 10972 w 716001"/>
                  <a:gd name="connsiteY59" fmla="*/ 327335 h 734675"/>
                  <a:gd name="connsiteX60" fmla="*/ 15087 w 716001"/>
                  <a:gd name="connsiteY60" fmla="*/ 316363 h 734675"/>
                  <a:gd name="connsiteX61" fmla="*/ 31545 w 716001"/>
                  <a:gd name="connsiteY61" fmla="*/ 298533 h 734675"/>
                  <a:gd name="connsiteX62" fmla="*/ 37031 w 716001"/>
                  <a:gd name="connsiteY62" fmla="*/ 287561 h 734675"/>
                  <a:gd name="connsiteX63" fmla="*/ 64461 w 716001"/>
                  <a:gd name="connsiteY63" fmla="*/ 282075 h 734675"/>
                  <a:gd name="connsiteX64" fmla="*/ 67205 w 716001"/>
                  <a:gd name="connsiteY64" fmla="*/ 262874 h 734675"/>
                  <a:gd name="connsiteX65" fmla="*/ 67205 w 716001"/>
                  <a:gd name="connsiteY65" fmla="*/ 249159 h 734675"/>
                  <a:gd name="connsiteX66" fmla="*/ 89149 w 716001"/>
                  <a:gd name="connsiteY66" fmla="*/ 240930 h 734675"/>
                  <a:gd name="connsiteX67" fmla="*/ 105607 w 716001"/>
                  <a:gd name="connsiteY67" fmla="*/ 245044 h 734675"/>
                  <a:gd name="connsiteX68" fmla="*/ 115208 w 716001"/>
                  <a:gd name="connsiteY68" fmla="*/ 231329 h 734675"/>
                  <a:gd name="connsiteX69" fmla="*/ 159489 w 716001"/>
                  <a:gd name="connsiteY69" fmla="*/ 217910 h 734675"/>
                  <a:gd name="connsiteX70" fmla="*/ 159553 w 716001"/>
                  <a:gd name="connsiteY70" fmla="*/ 218300 h 734675"/>
                  <a:gd name="connsiteX71" fmla="*/ 169840 w 716001"/>
                  <a:gd name="connsiteY71" fmla="*/ 218300 h 734675"/>
                  <a:gd name="connsiteX72" fmla="*/ 176697 w 716001"/>
                  <a:gd name="connsiteY72" fmla="*/ 204584 h 734675"/>
                  <a:gd name="connsiteX73" fmla="*/ 183555 w 716001"/>
                  <a:gd name="connsiteY73" fmla="*/ 203441 h 734675"/>
                  <a:gd name="connsiteX74" fmla="*/ 206414 w 716001"/>
                  <a:gd name="connsiteY74" fmla="*/ 211442 h 734675"/>
                  <a:gd name="connsiteX75" fmla="*/ 214414 w 716001"/>
                  <a:gd name="connsiteY75" fmla="*/ 211442 h 734675"/>
                  <a:gd name="connsiteX76" fmla="*/ 220129 w 716001"/>
                  <a:gd name="connsiteY76" fmla="*/ 201156 h 734675"/>
                  <a:gd name="connsiteX77" fmla="*/ 226986 w 716001"/>
                  <a:gd name="connsiteY77" fmla="*/ 200013 h 734675"/>
                  <a:gd name="connsiteX78" fmla="*/ 236129 w 716001"/>
                  <a:gd name="connsiteY78" fmla="*/ 186298 h 734675"/>
                  <a:gd name="connsiteX79" fmla="*/ 232701 w 716001"/>
                  <a:gd name="connsiteY79" fmla="*/ 165725 h 734675"/>
                  <a:gd name="connsiteX80" fmla="*/ 250988 w 716001"/>
                  <a:gd name="connsiteY80" fmla="*/ 165725 h 734675"/>
                  <a:gd name="connsiteX81" fmla="*/ 258988 w 716001"/>
                  <a:gd name="connsiteY81" fmla="*/ 156581 h 734675"/>
                  <a:gd name="connsiteX82" fmla="*/ 279562 w 716001"/>
                  <a:gd name="connsiteY82" fmla="*/ 157724 h 734675"/>
                  <a:gd name="connsiteX83" fmla="*/ 286418 w 716001"/>
                  <a:gd name="connsiteY83" fmla="*/ 155438 h 734675"/>
                  <a:gd name="connsiteX84" fmla="*/ 288705 w 716001"/>
                  <a:gd name="connsiteY84" fmla="*/ 144009 h 734675"/>
                  <a:gd name="connsiteX85" fmla="*/ 285276 w 716001"/>
                  <a:gd name="connsiteY85" fmla="*/ 123436 h 734675"/>
                  <a:gd name="connsiteX86" fmla="*/ 290990 w 716001"/>
                  <a:gd name="connsiteY86" fmla="*/ 116579 h 734675"/>
                  <a:gd name="connsiteX87" fmla="*/ 302420 w 716001"/>
                  <a:gd name="connsiteY87" fmla="*/ 113150 h 734675"/>
                  <a:gd name="connsiteX88" fmla="*/ 318421 w 716001"/>
                  <a:gd name="connsiteY88" fmla="*/ 115436 h 734675"/>
                  <a:gd name="connsiteX89" fmla="*/ 318421 w 716001"/>
                  <a:gd name="connsiteY89" fmla="*/ 91434 h 734675"/>
                  <a:gd name="connsiteX90" fmla="*/ 309277 w 716001"/>
                  <a:gd name="connsiteY90" fmla="*/ 82291 h 734675"/>
                  <a:gd name="connsiteX91" fmla="*/ 310420 w 716001"/>
                  <a:gd name="connsiteY91" fmla="*/ 57147 h 734675"/>
                  <a:gd name="connsiteX92" fmla="*/ 317278 w 716001"/>
                  <a:gd name="connsiteY92" fmla="*/ 51432 h 734675"/>
                  <a:gd name="connsiteX93" fmla="*/ 346994 w 716001"/>
                  <a:gd name="connsiteY93" fmla="*/ 49146 h 734675"/>
                  <a:gd name="connsiteX94" fmla="*/ 377853 w 716001"/>
                  <a:gd name="connsiteY94" fmla="*/ 29716 h 734675"/>
                  <a:gd name="connsiteX95" fmla="*/ 378996 w 716001"/>
                  <a:gd name="connsiteY95" fmla="*/ 8001 h 734675"/>
                  <a:gd name="connsiteX96" fmla="*/ 384711 w 716001"/>
                  <a:gd name="connsiteY96" fmla="*/ 0 h 734675"/>
                  <a:gd name="connsiteX97" fmla="*/ 394997 w 716001"/>
                  <a:gd name="connsiteY97" fmla="*/ 6858 h 734675"/>
                  <a:gd name="connsiteX98" fmla="*/ 405283 w 716001"/>
                  <a:gd name="connsiteY98" fmla="*/ 19430 h 734675"/>
                  <a:gd name="connsiteX99" fmla="*/ 414427 w 716001"/>
                  <a:gd name="connsiteY99" fmla="*/ 34288 h 734675"/>
                  <a:gd name="connsiteX100" fmla="*/ 424714 w 716001"/>
                  <a:gd name="connsiteY100" fmla="*/ 36574 h 734675"/>
                  <a:gd name="connsiteX101" fmla="*/ 425857 w 716001"/>
                  <a:gd name="connsiteY101" fmla="*/ 56004 h 734675"/>
                  <a:gd name="connsiteX102" fmla="*/ 431571 w 716001"/>
                  <a:gd name="connsiteY102" fmla="*/ 62861 h 734675"/>
                  <a:gd name="connsiteX103" fmla="*/ 441857 w 716001"/>
                  <a:gd name="connsiteY103" fmla="*/ 67433 h 734675"/>
                  <a:gd name="connsiteX104" fmla="*/ 449858 w 716001"/>
                  <a:gd name="connsiteY104" fmla="*/ 66290 h 734675"/>
                  <a:gd name="connsiteX105" fmla="*/ 464264 w 716001"/>
                  <a:gd name="connsiteY105" fmla="*/ 68307 h 734675"/>
                  <a:gd name="connsiteX106" fmla="*/ 456716 w 716001"/>
                  <a:gd name="connsiteY106" fmla="*/ 79091 h 734675"/>
                  <a:gd name="connsiteX107" fmla="*/ 457309 w 716001"/>
                  <a:gd name="connsiteY107" fmla="*/ 82595 h 734675"/>
                  <a:gd name="connsiteX108" fmla="*/ 462431 w 716001"/>
                  <a:gd name="connsiteY108" fmla="*/ 86863 h 734675"/>
                  <a:gd name="connsiteX109" fmla="*/ 479574 w 716001"/>
                  <a:gd name="connsiteY109" fmla="*/ 82291 h 734675"/>
                  <a:gd name="connsiteX110" fmla="*/ 516148 w 716001"/>
                  <a:gd name="connsiteY110" fmla="*/ 89149 h 734675"/>
                  <a:gd name="connsiteX111" fmla="*/ 534435 w 716001"/>
                  <a:gd name="connsiteY111" fmla="*/ 94863 h 734675"/>
                  <a:gd name="connsiteX112" fmla="*/ 540150 w 716001"/>
                  <a:gd name="connsiteY112" fmla="*/ 99435 h 734675"/>
                  <a:gd name="connsiteX113" fmla="*/ 542435 w 716001"/>
                  <a:gd name="connsiteY113" fmla="*/ 98292 h 734675"/>
                  <a:gd name="connsiteX114" fmla="*/ 542435 w 716001"/>
                  <a:gd name="connsiteY114" fmla="*/ 107435 h 734675"/>
                  <a:gd name="connsiteX115" fmla="*/ 534435 w 716001"/>
                  <a:gd name="connsiteY115" fmla="*/ 110864 h 734675"/>
                  <a:gd name="connsiteX116" fmla="*/ 532149 w 716001"/>
                  <a:gd name="connsiteY116" fmla="*/ 118865 h 734675"/>
                  <a:gd name="connsiteX117" fmla="*/ 526435 w 716001"/>
                  <a:gd name="connsiteY117" fmla="*/ 120008 h 734675"/>
                  <a:gd name="connsiteX118" fmla="*/ 524148 w 716001"/>
                  <a:gd name="connsiteY118" fmla="*/ 140580 h 734675"/>
                  <a:gd name="connsiteX119" fmla="*/ 536721 w 716001"/>
                  <a:gd name="connsiteY119" fmla="*/ 152010 h 734675"/>
                  <a:gd name="connsiteX120" fmla="*/ 544722 w 716001"/>
                  <a:gd name="connsiteY120" fmla="*/ 153153 h 734675"/>
                  <a:gd name="connsiteX121" fmla="*/ 552477 w 716001"/>
                  <a:gd name="connsiteY121" fmla="*/ 162016 h 734675"/>
                  <a:gd name="connsiteX122" fmla="*/ 552477 w 716001"/>
                  <a:gd name="connsiteY122" fmla="*/ 162628 h 734675"/>
                  <a:gd name="connsiteX123" fmla="*/ 536721 w 716001"/>
                  <a:gd name="connsiteY123" fmla="*/ 184012 h 734675"/>
                  <a:gd name="connsiteX124" fmla="*/ 523006 w 716001"/>
                  <a:gd name="connsiteY124" fmla="*/ 196584 h 734675"/>
                  <a:gd name="connsiteX125" fmla="*/ 523006 w 716001"/>
                  <a:gd name="connsiteY125" fmla="*/ 203441 h 734675"/>
                  <a:gd name="connsiteX126" fmla="*/ 534435 w 716001"/>
                  <a:gd name="connsiteY126" fmla="*/ 217157 h 734675"/>
                  <a:gd name="connsiteX127" fmla="*/ 527577 w 716001"/>
                  <a:gd name="connsiteY127" fmla="*/ 232015 h 734675"/>
                  <a:gd name="connsiteX128" fmla="*/ 512720 w 716001"/>
                  <a:gd name="connsiteY128" fmla="*/ 252587 h 734675"/>
                  <a:gd name="connsiteX129" fmla="*/ 517291 w 716001"/>
                  <a:gd name="connsiteY129" fmla="*/ 261731 h 734675"/>
                  <a:gd name="connsiteX130" fmla="*/ 510433 w 716001"/>
                  <a:gd name="connsiteY130" fmla="*/ 275446 h 734675"/>
                  <a:gd name="connsiteX131" fmla="*/ 515005 w 716001"/>
                  <a:gd name="connsiteY131" fmla="*/ 293733 h 734675"/>
                  <a:gd name="connsiteX132" fmla="*/ 527577 w 716001"/>
                  <a:gd name="connsiteY132" fmla="*/ 305162 h 734675"/>
                  <a:gd name="connsiteX133" fmla="*/ 542435 w 716001"/>
                  <a:gd name="connsiteY133" fmla="*/ 306305 h 734675"/>
                  <a:gd name="connsiteX134" fmla="*/ 549293 w 716001"/>
                  <a:gd name="connsiteY134" fmla="*/ 309734 h 734675"/>
                  <a:gd name="connsiteX135" fmla="*/ 552477 w 716001"/>
                  <a:gd name="connsiteY135" fmla="*/ 309734 h 734675"/>
                  <a:gd name="connsiteX136" fmla="*/ 716001 w 716001"/>
                  <a:gd name="connsiteY136" fmla="*/ 440783 h 734675"/>
                  <a:gd name="connsiteX0" fmla="*/ 552477 w 716001"/>
                  <a:gd name="connsiteY0" fmla="*/ 419288 h 734675"/>
                  <a:gd name="connsiteX1" fmla="*/ 532149 w 716001"/>
                  <a:gd name="connsiteY1" fmla="*/ 450314 h 734675"/>
                  <a:gd name="connsiteX2" fmla="*/ 529863 w 716001"/>
                  <a:gd name="connsiteY2" fmla="*/ 472030 h 734675"/>
                  <a:gd name="connsiteX3" fmla="*/ 547007 w 716001"/>
                  <a:gd name="connsiteY3" fmla="*/ 490317 h 734675"/>
                  <a:gd name="connsiteX4" fmla="*/ 552477 w 716001"/>
                  <a:gd name="connsiteY4" fmla="*/ 491411 h 734675"/>
                  <a:gd name="connsiteX5" fmla="*/ 552477 w 716001"/>
                  <a:gd name="connsiteY5" fmla="*/ 572641 h 734675"/>
                  <a:gd name="connsiteX6" fmla="*/ 545864 w 716001"/>
                  <a:gd name="connsiteY6" fmla="*/ 567350 h 734675"/>
                  <a:gd name="connsiteX7" fmla="*/ 522548 w 716001"/>
                  <a:gd name="connsiteY7" fmla="*/ 552264 h 734675"/>
                  <a:gd name="connsiteX8" fmla="*/ 503347 w 716001"/>
                  <a:gd name="connsiteY8" fmla="*/ 560493 h 734675"/>
                  <a:gd name="connsiteX9" fmla="*/ 469059 w 716001"/>
                  <a:gd name="connsiteY9" fmla="*/ 556378 h 734675"/>
                  <a:gd name="connsiteX10" fmla="*/ 455344 w 716001"/>
                  <a:gd name="connsiteY10" fmla="*/ 550892 h 734675"/>
                  <a:gd name="connsiteX11" fmla="*/ 421056 w 716001"/>
                  <a:gd name="connsiteY11" fmla="*/ 533062 h 734675"/>
                  <a:gd name="connsiteX12" fmla="*/ 399112 w 716001"/>
                  <a:gd name="connsiteY12" fmla="*/ 534434 h 734675"/>
                  <a:gd name="connsiteX13" fmla="*/ 360709 w 716001"/>
                  <a:gd name="connsiteY13" fmla="*/ 594781 h 734675"/>
                  <a:gd name="connsiteX14" fmla="*/ 360709 w 716001"/>
                  <a:gd name="connsiteY14" fmla="*/ 622211 h 734675"/>
                  <a:gd name="connsiteX15" fmla="*/ 352480 w 716001"/>
                  <a:gd name="connsiteY15" fmla="*/ 622211 h 734675"/>
                  <a:gd name="connsiteX16" fmla="*/ 351109 w 716001"/>
                  <a:gd name="connsiteY16" fmla="*/ 633183 h 734675"/>
                  <a:gd name="connsiteX17" fmla="*/ 338765 w 716001"/>
                  <a:gd name="connsiteY17" fmla="*/ 633183 h 734675"/>
                  <a:gd name="connsiteX18" fmla="*/ 316821 w 716001"/>
                  <a:gd name="connsiteY18" fmla="*/ 642784 h 734675"/>
                  <a:gd name="connsiteX19" fmla="*/ 307220 w 716001"/>
                  <a:gd name="connsiteY19" fmla="*/ 638669 h 734675"/>
                  <a:gd name="connsiteX20" fmla="*/ 303106 w 716001"/>
                  <a:gd name="connsiteY20" fmla="*/ 652384 h 734675"/>
                  <a:gd name="connsiteX21" fmla="*/ 292133 w 716001"/>
                  <a:gd name="connsiteY21" fmla="*/ 664728 h 734675"/>
                  <a:gd name="connsiteX22" fmla="*/ 278418 w 716001"/>
                  <a:gd name="connsiteY22" fmla="*/ 660613 h 734675"/>
                  <a:gd name="connsiteX23" fmla="*/ 249616 w 716001"/>
                  <a:gd name="connsiteY23" fmla="*/ 672957 h 734675"/>
                  <a:gd name="connsiteX24" fmla="*/ 237273 w 716001"/>
                  <a:gd name="connsiteY24" fmla="*/ 685301 h 734675"/>
                  <a:gd name="connsiteX25" fmla="*/ 234530 w 716001"/>
                  <a:gd name="connsiteY25" fmla="*/ 699016 h 734675"/>
                  <a:gd name="connsiteX26" fmla="*/ 212585 w 716001"/>
                  <a:gd name="connsiteY26" fmla="*/ 699016 h 734675"/>
                  <a:gd name="connsiteX27" fmla="*/ 201613 w 716001"/>
                  <a:gd name="connsiteY27" fmla="*/ 694901 h 734675"/>
                  <a:gd name="connsiteX28" fmla="*/ 193384 w 716001"/>
                  <a:gd name="connsiteY28" fmla="*/ 701759 h 734675"/>
                  <a:gd name="connsiteX29" fmla="*/ 187898 w 716001"/>
                  <a:gd name="connsiteY29" fmla="*/ 720960 h 734675"/>
                  <a:gd name="connsiteX30" fmla="*/ 171440 w 716001"/>
                  <a:gd name="connsiteY30" fmla="*/ 734675 h 734675"/>
                  <a:gd name="connsiteX31" fmla="*/ 130294 w 716001"/>
                  <a:gd name="connsiteY31" fmla="*/ 704502 h 734675"/>
                  <a:gd name="connsiteX32" fmla="*/ 133037 w 716001"/>
                  <a:gd name="connsiteY32" fmla="*/ 682558 h 734675"/>
                  <a:gd name="connsiteX33" fmla="*/ 127551 w 716001"/>
                  <a:gd name="connsiteY33" fmla="*/ 663356 h 734675"/>
                  <a:gd name="connsiteX34" fmla="*/ 137152 w 716001"/>
                  <a:gd name="connsiteY34" fmla="*/ 651013 h 734675"/>
                  <a:gd name="connsiteX35" fmla="*/ 130294 w 716001"/>
                  <a:gd name="connsiteY35" fmla="*/ 633183 h 734675"/>
                  <a:gd name="connsiteX36" fmla="*/ 108350 w 716001"/>
                  <a:gd name="connsiteY36" fmla="*/ 631811 h 734675"/>
                  <a:gd name="connsiteX37" fmla="*/ 102864 w 716001"/>
                  <a:gd name="connsiteY37" fmla="*/ 611239 h 734675"/>
                  <a:gd name="connsiteX38" fmla="*/ 127551 w 716001"/>
                  <a:gd name="connsiteY38" fmla="*/ 605753 h 734675"/>
                  <a:gd name="connsiteX39" fmla="*/ 124808 w 716001"/>
                  <a:gd name="connsiteY39" fmla="*/ 590666 h 734675"/>
                  <a:gd name="connsiteX40" fmla="*/ 126180 w 716001"/>
                  <a:gd name="connsiteY40" fmla="*/ 576951 h 734675"/>
                  <a:gd name="connsiteX41" fmla="*/ 126180 w 716001"/>
                  <a:gd name="connsiteY41" fmla="*/ 571465 h 734675"/>
                  <a:gd name="connsiteX42" fmla="*/ 112465 w 716001"/>
                  <a:gd name="connsiteY42" fmla="*/ 557750 h 734675"/>
                  <a:gd name="connsiteX43" fmla="*/ 109722 w 716001"/>
                  <a:gd name="connsiteY43" fmla="*/ 538548 h 734675"/>
                  <a:gd name="connsiteX44" fmla="*/ 131666 w 716001"/>
                  <a:gd name="connsiteY44" fmla="*/ 527576 h 734675"/>
                  <a:gd name="connsiteX45" fmla="*/ 138523 w 716001"/>
                  <a:gd name="connsiteY45" fmla="*/ 519347 h 734675"/>
                  <a:gd name="connsiteX46" fmla="*/ 138523 w 716001"/>
                  <a:gd name="connsiteY46" fmla="*/ 490545 h 734675"/>
                  <a:gd name="connsiteX47" fmla="*/ 135780 w 716001"/>
                  <a:gd name="connsiteY47" fmla="*/ 452143 h 734675"/>
                  <a:gd name="connsiteX48" fmla="*/ 126180 w 716001"/>
                  <a:gd name="connsiteY48" fmla="*/ 438428 h 734675"/>
                  <a:gd name="connsiteX49" fmla="*/ 93263 w 716001"/>
                  <a:gd name="connsiteY49" fmla="*/ 437056 h 734675"/>
                  <a:gd name="connsiteX50" fmla="*/ 71319 w 716001"/>
                  <a:gd name="connsiteY50" fmla="*/ 450771 h 734675"/>
                  <a:gd name="connsiteX51" fmla="*/ 50746 w 716001"/>
                  <a:gd name="connsiteY51" fmla="*/ 439799 h 734675"/>
                  <a:gd name="connsiteX52" fmla="*/ 48003 w 716001"/>
                  <a:gd name="connsiteY52" fmla="*/ 449400 h 734675"/>
                  <a:gd name="connsiteX53" fmla="*/ 35660 w 716001"/>
                  <a:gd name="connsiteY53" fmla="*/ 448028 h 734675"/>
                  <a:gd name="connsiteX54" fmla="*/ 26059 w 716001"/>
                  <a:gd name="connsiteY54" fmla="*/ 435685 h 734675"/>
                  <a:gd name="connsiteX55" fmla="*/ 0 w 716001"/>
                  <a:gd name="connsiteY55" fmla="*/ 426084 h 734675"/>
                  <a:gd name="connsiteX56" fmla="*/ 2743 w 716001"/>
                  <a:gd name="connsiteY56" fmla="*/ 361623 h 734675"/>
                  <a:gd name="connsiteX57" fmla="*/ 15087 w 716001"/>
                  <a:gd name="connsiteY57" fmla="*/ 342422 h 734675"/>
                  <a:gd name="connsiteX58" fmla="*/ 10972 w 716001"/>
                  <a:gd name="connsiteY58" fmla="*/ 327335 h 734675"/>
                  <a:gd name="connsiteX59" fmla="*/ 15087 w 716001"/>
                  <a:gd name="connsiteY59" fmla="*/ 316363 h 734675"/>
                  <a:gd name="connsiteX60" fmla="*/ 31545 w 716001"/>
                  <a:gd name="connsiteY60" fmla="*/ 298533 h 734675"/>
                  <a:gd name="connsiteX61" fmla="*/ 37031 w 716001"/>
                  <a:gd name="connsiteY61" fmla="*/ 287561 h 734675"/>
                  <a:gd name="connsiteX62" fmla="*/ 64461 w 716001"/>
                  <a:gd name="connsiteY62" fmla="*/ 282075 h 734675"/>
                  <a:gd name="connsiteX63" fmla="*/ 67205 w 716001"/>
                  <a:gd name="connsiteY63" fmla="*/ 262874 h 734675"/>
                  <a:gd name="connsiteX64" fmla="*/ 67205 w 716001"/>
                  <a:gd name="connsiteY64" fmla="*/ 249159 h 734675"/>
                  <a:gd name="connsiteX65" fmla="*/ 89149 w 716001"/>
                  <a:gd name="connsiteY65" fmla="*/ 240930 h 734675"/>
                  <a:gd name="connsiteX66" fmla="*/ 105607 w 716001"/>
                  <a:gd name="connsiteY66" fmla="*/ 245044 h 734675"/>
                  <a:gd name="connsiteX67" fmla="*/ 115208 w 716001"/>
                  <a:gd name="connsiteY67" fmla="*/ 231329 h 734675"/>
                  <a:gd name="connsiteX68" fmla="*/ 159489 w 716001"/>
                  <a:gd name="connsiteY68" fmla="*/ 217910 h 734675"/>
                  <a:gd name="connsiteX69" fmla="*/ 159553 w 716001"/>
                  <a:gd name="connsiteY69" fmla="*/ 218300 h 734675"/>
                  <a:gd name="connsiteX70" fmla="*/ 169840 w 716001"/>
                  <a:gd name="connsiteY70" fmla="*/ 218300 h 734675"/>
                  <a:gd name="connsiteX71" fmla="*/ 176697 w 716001"/>
                  <a:gd name="connsiteY71" fmla="*/ 204584 h 734675"/>
                  <a:gd name="connsiteX72" fmla="*/ 183555 w 716001"/>
                  <a:gd name="connsiteY72" fmla="*/ 203441 h 734675"/>
                  <a:gd name="connsiteX73" fmla="*/ 206414 w 716001"/>
                  <a:gd name="connsiteY73" fmla="*/ 211442 h 734675"/>
                  <a:gd name="connsiteX74" fmla="*/ 214414 w 716001"/>
                  <a:gd name="connsiteY74" fmla="*/ 211442 h 734675"/>
                  <a:gd name="connsiteX75" fmla="*/ 220129 w 716001"/>
                  <a:gd name="connsiteY75" fmla="*/ 201156 h 734675"/>
                  <a:gd name="connsiteX76" fmla="*/ 226986 w 716001"/>
                  <a:gd name="connsiteY76" fmla="*/ 200013 h 734675"/>
                  <a:gd name="connsiteX77" fmla="*/ 236129 w 716001"/>
                  <a:gd name="connsiteY77" fmla="*/ 186298 h 734675"/>
                  <a:gd name="connsiteX78" fmla="*/ 232701 w 716001"/>
                  <a:gd name="connsiteY78" fmla="*/ 165725 h 734675"/>
                  <a:gd name="connsiteX79" fmla="*/ 250988 w 716001"/>
                  <a:gd name="connsiteY79" fmla="*/ 165725 h 734675"/>
                  <a:gd name="connsiteX80" fmla="*/ 258988 w 716001"/>
                  <a:gd name="connsiteY80" fmla="*/ 156581 h 734675"/>
                  <a:gd name="connsiteX81" fmla="*/ 279562 w 716001"/>
                  <a:gd name="connsiteY81" fmla="*/ 157724 h 734675"/>
                  <a:gd name="connsiteX82" fmla="*/ 286418 w 716001"/>
                  <a:gd name="connsiteY82" fmla="*/ 155438 h 734675"/>
                  <a:gd name="connsiteX83" fmla="*/ 288705 w 716001"/>
                  <a:gd name="connsiteY83" fmla="*/ 144009 h 734675"/>
                  <a:gd name="connsiteX84" fmla="*/ 285276 w 716001"/>
                  <a:gd name="connsiteY84" fmla="*/ 123436 h 734675"/>
                  <a:gd name="connsiteX85" fmla="*/ 290990 w 716001"/>
                  <a:gd name="connsiteY85" fmla="*/ 116579 h 734675"/>
                  <a:gd name="connsiteX86" fmla="*/ 302420 w 716001"/>
                  <a:gd name="connsiteY86" fmla="*/ 113150 h 734675"/>
                  <a:gd name="connsiteX87" fmla="*/ 318421 w 716001"/>
                  <a:gd name="connsiteY87" fmla="*/ 115436 h 734675"/>
                  <a:gd name="connsiteX88" fmla="*/ 318421 w 716001"/>
                  <a:gd name="connsiteY88" fmla="*/ 91434 h 734675"/>
                  <a:gd name="connsiteX89" fmla="*/ 309277 w 716001"/>
                  <a:gd name="connsiteY89" fmla="*/ 82291 h 734675"/>
                  <a:gd name="connsiteX90" fmla="*/ 310420 w 716001"/>
                  <a:gd name="connsiteY90" fmla="*/ 57147 h 734675"/>
                  <a:gd name="connsiteX91" fmla="*/ 317278 w 716001"/>
                  <a:gd name="connsiteY91" fmla="*/ 51432 h 734675"/>
                  <a:gd name="connsiteX92" fmla="*/ 346994 w 716001"/>
                  <a:gd name="connsiteY92" fmla="*/ 49146 h 734675"/>
                  <a:gd name="connsiteX93" fmla="*/ 377853 w 716001"/>
                  <a:gd name="connsiteY93" fmla="*/ 29716 h 734675"/>
                  <a:gd name="connsiteX94" fmla="*/ 378996 w 716001"/>
                  <a:gd name="connsiteY94" fmla="*/ 8001 h 734675"/>
                  <a:gd name="connsiteX95" fmla="*/ 384711 w 716001"/>
                  <a:gd name="connsiteY95" fmla="*/ 0 h 734675"/>
                  <a:gd name="connsiteX96" fmla="*/ 394997 w 716001"/>
                  <a:gd name="connsiteY96" fmla="*/ 6858 h 734675"/>
                  <a:gd name="connsiteX97" fmla="*/ 405283 w 716001"/>
                  <a:gd name="connsiteY97" fmla="*/ 19430 h 734675"/>
                  <a:gd name="connsiteX98" fmla="*/ 414427 w 716001"/>
                  <a:gd name="connsiteY98" fmla="*/ 34288 h 734675"/>
                  <a:gd name="connsiteX99" fmla="*/ 424714 w 716001"/>
                  <a:gd name="connsiteY99" fmla="*/ 36574 h 734675"/>
                  <a:gd name="connsiteX100" fmla="*/ 425857 w 716001"/>
                  <a:gd name="connsiteY100" fmla="*/ 56004 h 734675"/>
                  <a:gd name="connsiteX101" fmla="*/ 431571 w 716001"/>
                  <a:gd name="connsiteY101" fmla="*/ 62861 h 734675"/>
                  <a:gd name="connsiteX102" fmla="*/ 441857 w 716001"/>
                  <a:gd name="connsiteY102" fmla="*/ 67433 h 734675"/>
                  <a:gd name="connsiteX103" fmla="*/ 449858 w 716001"/>
                  <a:gd name="connsiteY103" fmla="*/ 66290 h 734675"/>
                  <a:gd name="connsiteX104" fmla="*/ 464264 w 716001"/>
                  <a:gd name="connsiteY104" fmla="*/ 68307 h 734675"/>
                  <a:gd name="connsiteX105" fmla="*/ 456716 w 716001"/>
                  <a:gd name="connsiteY105" fmla="*/ 79091 h 734675"/>
                  <a:gd name="connsiteX106" fmla="*/ 457309 w 716001"/>
                  <a:gd name="connsiteY106" fmla="*/ 82595 h 734675"/>
                  <a:gd name="connsiteX107" fmla="*/ 462431 w 716001"/>
                  <a:gd name="connsiteY107" fmla="*/ 86863 h 734675"/>
                  <a:gd name="connsiteX108" fmla="*/ 479574 w 716001"/>
                  <a:gd name="connsiteY108" fmla="*/ 82291 h 734675"/>
                  <a:gd name="connsiteX109" fmla="*/ 516148 w 716001"/>
                  <a:gd name="connsiteY109" fmla="*/ 89149 h 734675"/>
                  <a:gd name="connsiteX110" fmla="*/ 534435 w 716001"/>
                  <a:gd name="connsiteY110" fmla="*/ 94863 h 734675"/>
                  <a:gd name="connsiteX111" fmla="*/ 540150 w 716001"/>
                  <a:gd name="connsiteY111" fmla="*/ 99435 h 734675"/>
                  <a:gd name="connsiteX112" fmla="*/ 542435 w 716001"/>
                  <a:gd name="connsiteY112" fmla="*/ 98292 h 734675"/>
                  <a:gd name="connsiteX113" fmla="*/ 542435 w 716001"/>
                  <a:gd name="connsiteY113" fmla="*/ 107435 h 734675"/>
                  <a:gd name="connsiteX114" fmla="*/ 534435 w 716001"/>
                  <a:gd name="connsiteY114" fmla="*/ 110864 h 734675"/>
                  <a:gd name="connsiteX115" fmla="*/ 532149 w 716001"/>
                  <a:gd name="connsiteY115" fmla="*/ 118865 h 734675"/>
                  <a:gd name="connsiteX116" fmla="*/ 526435 w 716001"/>
                  <a:gd name="connsiteY116" fmla="*/ 120008 h 734675"/>
                  <a:gd name="connsiteX117" fmla="*/ 524148 w 716001"/>
                  <a:gd name="connsiteY117" fmla="*/ 140580 h 734675"/>
                  <a:gd name="connsiteX118" fmla="*/ 536721 w 716001"/>
                  <a:gd name="connsiteY118" fmla="*/ 152010 h 734675"/>
                  <a:gd name="connsiteX119" fmla="*/ 544722 w 716001"/>
                  <a:gd name="connsiteY119" fmla="*/ 153153 h 734675"/>
                  <a:gd name="connsiteX120" fmla="*/ 552477 w 716001"/>
                  <a:gd name="connsiteY120" fmla="*/ 162016 h 734675"/>
                  <a:gd name="connsiteX121" fmla="*/ 552477 w 716001"/>
                  <a:gd name="connsiteY121" fmla="*/ 162628 h 734675"/>
                  <a:gd name="connsiteX122" fmla="*/ 536721 w 716001"/>
                  <a:gd name="connsiteY122" fmla="*/ 184012 h 734675"/>
                  <a:gd name="connsiteX123" fmla="*/ 523006 w 716001"/>
                  <a:gd name="connsiteY123" fmla="*/ 196584 h 734675"/>
                  <a:gd name="connsiteX124" fmla="*/ 523006 w 716001"/>
                  <a:gd name="connsiteY124" fmla="*/ 203441 h 734675"/>
                  <a:gd name="connsiteX125" fmla="*/ 534435 w 716001"/>
                  <a:gd name="connsiteY125" fmla="*/ 217157 h 734675"/>
                  <a:gd name="connsiteX126" fmla="*/ 527577 w 716001"/>
                  <a:gd name="connsiteY126" fmla="*/ 232015 h 734675"/>
                  <a:gd name="connsiteX127" fmla="*/ 512720 w 716001"/>
                  <a:gd name="connsiteY127" fmla="*/ 252587 h 734675"/>
                  <a:gd name="connsiteX128" fmla="*/ 517291 w 716001"/>
                  <a:gd name="connsiteY128" fmla="*/ 261731 h 734675"/>
                  <a:gd name="connsiteX129" fmla="*/ 510433 w 716001"/>
                  <a:gd name="connsiteY129" fmla="*/ 275446 h 734675"/>
                  <a:gd name="connsiteX130" fmla="*/ 515005 w 716001"/>
                  <a:gd name="connsiteY130" fmla="*/ 293733 h 734675"/>
                  <a:gd name="connsiteX131" fmla="*/ 527577 w 716001"/>
                  <a:gd name="connsiteY131" fmla="*/ 305162 h 734675"/>
                  <a:gd name="connsiteX132" fmla="*/ 542435 w 716001"/>
                  <a:gd name="connsiteY132" fmla="*/ 306305 h 734675"/>
                  <a:gd name="connsiteX133" fmla="*/ 549293 w 716001"/>
                  <a:gd name="connsiteY133" fmla="*/ 309734 h 734675"/>
                  <a:gd name="connsiteX134" fmla="*/ 552477 w 716001"/>
                  <a:gd name="connsiteY134" fmla="*/ 309734 h 734675"/>
                  <a:gd name="connsiteX135" fmla="*/ 716001 w 716001"/>
                  <a:gd name="connsiteY135" fmla="*/ 440783 h 734675"/>
                  <a:gd name="connsiteX0" fmla="*/ 552477 w 552477"/>
                  <a:gd name="connsiteY0" fmla="*/ 419288 h 734675"/>
                  <a:gd name="connsiteX1" fmla="*/ 532149 w 552477"/>
                  <a:gd name="connsiteY1" fmla="*/ 450314 h 734675"/>
                  <a:gd name="connsiteX2" fmla="*/ 529863 w 552477"/>
                  <a:gd name="connsiteY2" fmla="*/ 472030 h 734675"/>
                  <a:gd name="connsiteX3" fmla="*/ 547007 w 552477"/>
                  <a:gd name="connsiteY3" fmla="*/ 490317 h 734675"/>
                  <a:gd name="connsiteX4" fmla="*/ 552477 w 552477"/>
                  <a:gd name="connsiteY4" fmla="*/ 491411 h 734675"/>
                  <a:gd name="connsiteX5" fmla="*/ 552477 w 552477"/>
                  <a:gd name="connsiteY5" fmla="*/ 572641 h 734675"/>
                  <a:gd name="connsiteX6" fmla="*/ 545864 w 552477"/>
                  <a:gd name="connsiteY6" fmla="*/ 567350 h 734675"/>
                  <a:gd name="connsiteX7" fmla="*/ 522548 w 552477"/>
                  <a:gd name="connsiteY7" fmla="*/ 552264 h 734675"/>
                  <a:gd name="connsiteX8" fmla="*/ 503347 w 552477"/>
                  <a:gd name="connsiteY8" fmla="*/ 560493 h 734675"/>
                  <a:gd name="connsiteX9" fmla="*/ 469059 w 552477"/>
                  <a:gd name="connsiteY9" fmla="*/ 556378 h 734675"/>
                  <a:gd name="connsiteX10" fmla="*/ 455344 w 552477"/>
                  <a:gd name="connsiteY10" fmla="*/ 550892 h 734675"/>
                  <a:gd name="connsiteX11" fmla="*/ 421056 w 552477"/>
                  <a:gd name="connsiteY11" fmla="*/ 533062 h 734675"/>
                  <a:gd name="connsiteX12" fmla="*/ 399112 w 552477"/>
                  <a:gd name="connsiteY12" fmla="*/ 534434 h 734675"/>
                  <a:gd name="connsiteX13" fmla="*/ 360709 w 552477"/>
                  <a:gd name="connsiteY13" fmla="*/ 594781 h 734675"/>
                  <a:gd name="connsiteX14" fmla="*/ 360709 w 552477"/>
                  <a:gd name="connsiteY14" fmla="*/ 622211 h 734675"/>
                  <a:gd name="connsiteX15" fmla="*/ 352480 w 552477"/>
                  <a:gd name="connsiteY15" fmla="*/ 622211 h 734675"/>
                  <a:gd name="connsiteX16" fmla="*/ 351109 w 552477"/>
                  <a:gd name="connsiteY16" fmla="*/ 633183 h 734675"/>
                  <a:gd name="connsiteX17" fmla="*/ 338765 w 552477"/>
                  <a:gd name="connsiteY17" fmla="*/ 633183 h 734675"/>
                  <a:gd name="connsiteX18" fmla="*/ 316821 w 552477"/>
                  <a:gd name="connsiteY18" fmla="*/ 642784 h 734675"/>
                  <a:gd name="connsiteX19" fmla="*/ 307220 w 552477"/>
                  <a:gd name="connsiteY19" fmla="*/ 638669 h 734675"/>
                  <a:gd name="connsiteX20" fmla="*/ 303106 w 552477"/>
                  <a:gd name="connsiteY20" fmla="*/ 652384 h 734675"/>
                  <a:gd name="connsiteX21" fmla="*/ 292133 w 552477"/>
                  <a:gd name="connsiteY21" fmla="*/ 664728 h 734675"/>
                  <a:gd name="connsiteX22" fmla="*/ 278418 w 552477"/>
                  <a:gd name="connsiteY22" fmla="*/ 660613 h 734675"/>
                  <a:gd name="connsiteX23" fmla="*/ 249616 w 552477"/>
                  <a:gd name="connsiteY23" fmla="*/ 672957 h 734675"/>
                  <a:gd name="connsiteX24" fmla="*/ 237273 w 552477"/>
                  <a:gd name="connsiteY24" fmla="*/ 685301 h 734675"/>
                  <a:gd name="connsiteX25" fmla="*/ 234530 w 552477"/>
                  <a:gd name="connsiteY25" fmla="*/ 699016 h 734675"/>
                  <a:gd name="connsiteX26" fmla="*/ 212585 w 552477"/>
                  <a:gd name="connsiteY26" fmla="*/ 699016 h 734675"/>
                  <a:gd name="connsiteX27" fmla="*/ 201613 w 552477"/>
                  <a:gd name="connsiteY27" fmla="*/ 694901 h 734675"/>
                  <a:gd name="connsiteX28" fmla="*/ 193384 w 552477"/>
                  <a:gd name="connsiteY28" fmla="*/ 701759 h 734675"/>
                  <a:gd name="connsiteX29" fmla="*/ 187898 w 552477"/>
                  <a:gd name="connsiteY29" fmla="*/ 720960 h 734675"/>
                  <a:gd name="connsiteX30" fmla="*/ 171440 w 552477"/>
                  <a:gd name="connsiteY30" fmla="*/ 734675 h 734675"/>
                  <a:gd name="connsiteX31" fmla="*/ 130294 w 552477"/>
                  <a:gd name="connsiteY31" fmla="*/ 704502 h 734675"/>
                  <a:gd name="connsiteX32" fmla="*/ 133037 w 552477"/>
                  <a:gd name="connsiteY32" fmla="*/ 682558 h 734675"/>
                  <a:gd name="connsiteX33" fmla="*/ 127551 w 552477"/>
                  <a:gd name="connsiteY33" fmla="*/ 663356 h 734675"/>
                  <a:gd name="connsiteX34" fmla="*/ 137152 w 552477"/>
                  <a:gd name="connsiteY34" fmla="*/ 651013 h 734675"/>
                  <a:gd name="connsiteX35" fmla="*/ 130294 w 552477"/>
                  <a:gd name="connsiteY35" fmla="*/ 633183 h 734675"/>
                  <a:gd name="connsiteX36" fmla="*/ 108350 w 552477"/>
                  <a:gd name="connsiteY36" fmla="*/ 631811 h 734675"/>
                  <a:gd name="connsiteX37" fmla="*/ 102864 w 552477"/>
                  <a:gd name="connsiteY37" fmla="*/ 611239 h 734675"/>
                  <a:gd name="connsiteX38" fmla="*/ 127551 w 552477"/>
                  <a:gd name="connsiteY38" fmla="*/ 605753 h 734675"/>
                  <a:gd name="connsiteX39" fmla="*/ 124808 w 552477"/>
                  <a:gd name="connsiteY39" fmla="*/ 590666 h 734675"/>
                  <a:gd name="connsiteX40" fmla="*/ 126180 w 552477"/>
                  <a:gd name="connsiteY40" fmla="*/ 576951 h 734675"/>
                  <a:gd name="connsiteX41" fmla="*/ 126180 w 552477"/>
                  <a:gd name="connsiteY41" fmla="*/ 571465 h 734675"/>
                  <a:gd name="connsiteX42" fmla="*/ 112465 w 552477"/>
                  <a:gd name="connsiteY42" fmla="*/ 557750 h 734675"/>
                  <a:gd name="connsiteX43" fmla="*/ 109722 w 552477"/>
                  <a:gd name="connsiteY43" fmla="*/ 538548 h 734675"/>
                  <a:gd name="connsiteX44" fmla="*/ 131666 w 552477"/>
                  <a:gd name="connsiteY44" fmla="*/ 527576 h 734675"/>
                  <a:gd name="connsiteX45" fmla="*/ 138523 w 552477"/>
                  <a:gd name="connsiteY45" fmla="*/ 519347 h 734675"/>
                  <a:gd name="connsiteX46" fmla="*/ 138523 w 552477"/>
                  <a:gd name="connsiteY46" fmla="*/ 490545 h 734675"/>
                  <a:gd name="connsiteX47" fmla="*/ 135780 w 552477"/>
                  <a:gd name="connsiteY47" fmla="*/ 452143 h 734675"/>
                  <a:gd name="connsiteX48" fmla="*/ 126180 w 552477"/>
                  <a:gd name="connsiteY48" fmla="*/ 438428 h 734675"/>
                  <a:gd name="connsiteX49" fmla="*/ 93263 w 552477"/>
                  <a:gd name="connsiteY49" fmla="*/ 437056 h 734675"/>
                  <a:gd name="connsiteX50" fmla="*/ 71319 w 552477"/>
                  <a:gd name="connsiteY50" fmla="*/ 450771 h 734675"/>
                  <a:gd name="connsiteX51" fmla="*/ 50746 w 552477"/>
                  <a:gd name="connsiteY51" fmla="*/ 439799 h 734675"/>
                  <a:gd name="connsiteX52" fmla="*/ 48003 w 552477"/>
                  <a:gd name="connsiteY52" fmla="*/ 449400 h 734675"/>
                  <a:gd name="connsiteX53" fmla="*/ 35660 w 552477"/>
                  <a:gd name="connsiteY53" fmla="*/ 448028 h 734675"/>
                  <a:gd name="connsiteX54" fmla="*/ 26059 w 552477"/>
                  <a:gd name="connsiteY54" fmla="*/ 435685 h 734675"/>
                  <a:gd name="connsiteX55" fmla="*/ 0 w 552477"/>
                  <a:gd name="connsiteY55" fmla="*/ 426084 h 734675"/>
                  <a:gd name="connsiteX56" fmla="*/ 2743 w 552477"/>
                  <a:gd name="connsiteY56" fmla="*/ 361623 h 734675"/>
                  <a:gd name="connsiteX57" fmla="*/ 15087 w 552477"/>
                  <a:gd name="connsiteY57" fmla="*/ 342422 h 734675"/>
                  <a:gd name="connsiteX58" fmla="*/ 10972 w 552477"/>
                  <a:gd name="connsiteY58" fmla="*/ 327335 h 734675"/>
                  <a:gd name="connsiteX59" fmla="*/ 15087 w 552477"/>
                  <a:gd name="connsiteY59" fmla="*/ 316363 h 734675"/>
                  <a:gd name="connsiteX60" fmla="*/ 31545 w 552477"/>
                  <a:gd name="connsiteY60" fmla="*/ 298533 h 734675"/>
                  <a:gd name="connsiteX61" fmla="*/ 37031 w 552477"/>
                  <a:gd name="connsiteY61" fmla="*/ 287561 h 734675"/>
                  <a:gd name="connsiteX62" fmla="*/ 64461 w 552477"/>
                  <a:gd name="connsiteY62" fmla="*/ 282075 h 734675"/>
                  <a:gd name="connsiteX63" fmla="*/ 67205 w 552477"/>
                  <a:gd name="connsiteY63" fmla="*/ 262874 h 734675"/>
                  <a:gd name="connsiteX64" fmla="*/ 67205 w 552477"/>
                  <a:gd name="connsiteY64" fmla="*/ 249159 h 734675"/>
                  <a:gd name="connsiteX65" fmla="*/ 89149 w 552477"/>
                  <a:gd name="connsiteY65" fmla="*/ 240930 h 734675"/>
                  <a:gd name="connsiteX66" fmla="*/ 105607 w 552477"/>
                  <a:gd name="connsiteY66" fmla="*/ 245044 h 734675"/>
                  <a:gd name="connsiteX67" fmla="*/ 115208 w 552477"/>
                  <a:gd name="connsiteY67" fmla="*/ 231329 h 734675"/>
                  <a:gd name="connsiteX68" fmla="*/ 159489 w 552477"/>
                  <a:gd name="connsiteY68" fmla="*/ 217910 h 734675"/>
                  <a:gd name="connsiteX69" fmla="*/ 159553 w 552477"/>
                  <a:gd name="connsiteY69" fmla="*/ 218300 h 734675"/>
                  <a:gd name="connsiteX70" fmla="*/ 169840 w 552477"/>
                  <a:gd name="connsiteY70" fmla="*/ 218300 h 734675"/>
                  <a:gd name="connsiteX71" fmla="*/ 176697 w 552477"/>
                  <a:gd name="connsiteY71" fmla="*/ 204584 h 734675"/>
                  <a:gd name="connsiteX72" fmla="*/ 183555 w 552477"/>
                  <a:gd name="connsiteY72" fmla="*/ 203441 h 734675"/>
                  <a:gd name="connsiteX73" fmla="*/ 206414 w 552477"/>
                  <a:gd name="connsiteY73" fmla="*/ 211442 h 734675"/>
                  <a:gd name="connsiteX74" fmla="*/ 214414 w 552477"/>
                  <a:gd name="connsiteY74" fmla="*/ 211442 h 734675"/>
                  <a:gd name="connsiteX75" fmla="*/ 220129 w 552477"/>
                  <a:gd name="connsiteY75" fmla="*/ 201156 h 734675"/>
                  <a:gd name="connsiteX76" fmla="*/ 226986 w 552477"/>
                  <a:gd name="connsiteY76" fmla="*/ 200013 h 734675"/>
                  <a:gd name="connsiteX77" fmla="*/ 236129 w 552477"/>
                  <a:gd name="connsiteY77" fmla="*/ 186298 h 734675"/>
                  <a:gd name="connsiteX78" fmla="*/ 232701 w 552477"/>
                  <a:gd name="connsiteY78" fmla="*/ 165725 h 734675"/>
                  <a:gd name="connsiteX79" fmla="*/ 250988 w 552477"/>
                  <a:gd name="connsiteY79" fmla="*/ 165725 h 734675"/>
                  <a:gd name="connsiteX80" fmla="*/ 258988 w 552477"/>
                  <a:gd name="connsiteY80" fmla="*/ 156581 h 734675"/>
                  <a:gd name="connsiteX81" fmla="*/ 279562 w 552477"/>
                  <a:gd name="connsiteY81" fmla="*/ 157724 h 734675"/>
                  <a:gd name="connsiteX82" fmla="*/ 286418 w 552477"/>
                  <a:gd name="connsiteY82" fmla="*/ 155438 h 734675"/>
                  <a:gd name="connsiteX83" fmla="*/ 288705 w 552477"/>
                  <a:gd name="connsiteY83" fmla="*/ 144009 h 734675"/>
                  <a:gd name="connsiteX84" fmla="*/ 285276 w 552477"/>
                  <a:gd name="connsiteY84" fmla="*/ 123436 h 734675"/>
                  <a:gd name="connsiteX85" fmla="*/ 290990 w 552477"/>
                  <a:gd name="connsiteY85" fmla="*/ 116579 h 734675"/>
                  <a:gd name="connsiteX86" fmla="*/ 302420 w 552477"/>
                  <a:gd name="connsiteY86" fmla="*/ 113150 h 734675"/>
                  <a:gd name="connsiteX87" fmla="*/ 318421 w 552477"/>
                  <a:gd name="connsiteY87" fmla="*/ 115436 h 734675"/>
                  <a:gd name="connsiteX88" fmla="*/ 318421 w 552477"/>
                  <a:gd name="connsiteY88" fmla="*/ 91434 h 734675"/>
                  <a:gd name="connsiteX89" fmla="*/ 309277 w 552477"/>
                  <a:gd name="connsiteY89" fmla="*/ 82291 h 734675"/>
                  <a:gd name="connsiteX90" fmla="*/ 310420 w 552477"/>
                  <a:gd name="connsiteY90" fmla="*/ 57147 h 734675"/>
                  <a:gd name="connsiteX91" fmla="*/ 317278 w 552477"/>
                  <a:gd name="connsiteY91" fmla="*/ 51432 h 734675"/>
                  <a:gd name="connsiteX92" fmla="*/ 346994 w 552477"/>
                  <a:gd name="connsiteY92" fmla="*/ 49146 h 734675"/>
                  <a:gd name="connsiteX93" fmla="*/ 377853 w 552477"/>
                  <a:gd name="connsiteY93" fmla="*/ 29716 h 734675"/>
                  <a:gd name="connsiteX94" fmla="*/ 378996 w 552477"/>
                  <a:gd name="connsiteY94" fmla="*/ 8001 h 734675"/>
                  <a:gd name="connsiteX95" fmla="*/ 384711 w 552477"/>
                  <a:gd name="connsiteY95" fmla="*/ 0 h 734675"/>
                  <a:gd name="connsiteX96" fmla="*/ 394997 w 552477"/>
                  <a:gd name="connsiteY96" fmla="*/ 6858 h 734675"/>
                  <a:gd name="connsiteX97" fmla="*/ 405283 w 552477"/>
                  <a:gd name="connsiteY97" fmla="*/ 19430 h 734675"/>
                  <a:gd name="connsiteX98" fmla="*/ 414427 w 552477"/>
                  <a:gd name="connsiteY98" fmla="*/ 34288 h 734675"/>
                  <a:gd name="connsiteX99" fmla="*/ 424714 w 552477"/>
                  <a:gd name="connsiteY99" fmla="*/ 36574 h 734675"/>
                  <a:gd name="connsiteX100" fmla="*/ 425857 w 552477"/>
                  <a:gd name="connsiteY100" fmla="*/ 56004 h 734675"/>
                  <a:gd name="connsiteX101" fmla="*/ 431571 w 552477"/>
                  <a:gd name="connsiteY101" fmla="*/ 62861 h 734675"/>
                  <a:gd name="connsiteX102" fmla="*/ 441857 w 552477"/>
                  <a:gd name="connsiteY102" fmla="*/ 67433 h 734675"/>
                  <a:gd name="connsiteX103" fmla="*/ 449858 w 552477"/>
                  <a:gd name="connsiteY103" fmla="*/ 66290 h 734675"/>
                  <a:gd name="connsiteX104" fmla="*/ 464264 w 552477"/>
                  <a:gd name="connsiteY104" fmla="*/ 68307 h 734675"/>
                  <a:gd name="connsiteX105" fmla="*/ 456716 w 552477"/>
                  <a:gd name="connsiteY105" fmla="*/ 79091 h 734675"/>
                  <a:gd name="connsiteX106" fmla="*/ 457309 w 552477"/>
                  <a:gd name="connsiteY106" fmla="*/ 82595 h 734675"/>
                  <a:gd name="connsiteX107" fmla="*/ 462431 w 552477"/>
                  <a:gd name="connsiteY107" fmla="*/ 86863 h 734675"/>
                  <a:gd name="connsiteX108" fmla="*/ 479574 w 552477"/>
                  <a:gd name="connsiteY108" fmla="*/ 82291 h 734675"/>
                  <a:gd name="connsiteX109" fmla="*/ 516148 w 552477"/>
                  <a:gd name="connsiteY109" fmla="*/ 89149 h 734675"/>
                  <a:gd name="connsiteX110" fmla="*/ 534435 w 552477"/>
                  <a:gd name="connsiteY110" fmla="*/ 94863 h 734675"/>
                  <a:gd name="connsiteX111" fmla="*/ 540150 w 552477"/>
                  <a:gd name="connsiteY111" fmla="*/ 99435 h 734675"/>
                  <a:gd name="connsiteX112" fmla="*/ 542435 w 552477"/>
                  <a:gd name="connsiteY112" fmla="*/ 98292 h 734675"/>
                  <a:gd name="connsiteX113" fmla="*/ 542435 w 552477"/>
                  <a:gd name="connsiteY113" fmla="*/ 107435 h 734675"/>
                  <a:gd name="connsiteX114" fmla="*/ 534435 w 552477"/>
                  <a:gd name="connsiteY114" fmla="*/ 110864 h 734675"/>
                  <a:gd name="connsiteX115" fmla="*/ 532149 w 552477"/>
                  <a:gd name="connsiteY115" fmla="*/ 118865 h 734675"/>
                  <a:gd name="connsiteX116" fmla="*/ 526435 w 552477"/>
                  <a:gd name="connsiteY116" fmla="*/ 120008 h 734675"/>
                  <a:gd name="connsiteX117" fmla="*/ 524148 w 552477"/>
                  <a:gd name="connsiteY117" fmla="*/ 140580 h 734675"/>
                  <a:gd name="connsiteX118" fmla="*/ 536721 w 552477"/>
                  <a:gd name="connsiteY118" fmla="*/ 152010 h 734675"/>
                  <a:gd name="connsiteX119" fmla="*/ 544722 w 552477"/>
                  <a:gd name="connsiteY119" fmla="*/ 153153 h 734675"/>
                  <a:gd name="connsiteX120" fmla="*/ 552477 w 552477"/>
                  <a:gd name="connsiteY120" fmla="*/ 162016 h 734675"/>
                  <a:gd name="connsiteX121" fmla="*/ 552477 w 552477"/>
                  <a:gd name="connsiteY121" fmla="*/ 162628 h 734675"/>
                  <a:gd name="connsiteX122" fmla="*/ 536721 w 552477"/>
                  <a:gd name="connsiteY122" fmla="*/ 184012 h 734675"/>
                  <a:gd name="connsiteX123" fmla="*/ 523006 w 552477"/>
                  <a:gd name="connsiteY123" fmla="*/ 196584 h 734675"/>
                  <a:gd name="connsiteX124" fmla="*/ 523006 w 552477"/>
                  <a:gd name="connsiteY124" fmla="*/ 203441 h 734675"/>
                  <a:gd name="connsiteX125" fmla="*/ 534435 w 552477"/>
                  <a:gd name="connsiteY125" fmla="*/ 217157 h 734675"/>
                  <a:gd name="connsiteX126" fmla="*/ 527577 w 552477"/>
                  <a:gd name="connsiteY126" fmla="*/ 232015 h 734675"/>
                  <a:gd name="connsiteX127" fmla="*/ 512720 w 552477"/>
                  <a:gd name="connsiteY127" fmla="*/ 252587 h 734675"/>
                  <a:gd name="connsiteX128" fmla="*/ 517291 w 552477"/>
                  <a:gd name="connsiteY128" fmla="*/ 261731 h 734675"/>
                  <a:gd name="connsiteX129" fmla="*/ 510433 w 552477"/>
                  <a:gd name="connsiteY129" fmla="*/ 275446 h 734675"/>
                  <a:gd name="connsiteX130" fmla="*/ 515005 w 552477"/>
                  <a:gd name="connsiteY130" fmla="*/ 293733 h 734675"/>
                  <a:gd name="connsiteX131" fmla="*/ 527577 w 552477"/>
                  <a:gd name="connsiteY131" fmla="*/ 305162 h 734675"/>
                  <a:gd name="connsiteX132" fmla="*/ 542435 w 552477"/>
                  <a:gd name="connsiteY132" fmla="*/ 306305 h 734675"/>
                  <a:gd name="connsiteX133" fmla="*/ 549293 w 552477"/>
                  <a:gd name="connsiteY133" fmla="*/ 309734 h 734675"/>
                  <a:gd name="connsiteX134" fmla="*/ 552477 w 552477"/>
                  <a:gd name="connsiteY134" fmla="*/ 309734 h 73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552477" h="734675">
                    <a:moveTo>
                      <a:pt x="552477" y="419288"/>
                    </a:moveTo>
                    <a:lnTo>
                      <a:pt x="532149" y="450314"/>
                    </a:lnTo>
                    <a:lnTo>
                      <a:pt x="529863" y="472030"/>
                    </a:lnTo>
                    <a:lnTo>
                      <a:pt x="547007" y="490317"/>
                    </a:lnTo>
                    <a:lnTo>
                      <a:pt x="552477" y="491411"/>
                    </a:lnTo>
                    <a:lnTo>
                      <a:pt x="552477" y="572641"/>
                    </a:lnTo>
                    <a:lnTo>
                      <a:pt x="545864" y="567350"/>
                    </a:lnTo>
                    <a:lnTo>
                      <a:pt x="522548" y="552264"/>
                    </a:lnTo>
                    <a:lnTo>
                      <a:pt x="503347" y="560493"/>
                    </a:lnTo>
                    <a:lnTo>
                      <a:pt x="469059" y="556378"/>
                    </a:lnTo>
                    <a:lnTo>
                      <a:pt x="455344" y="550892"/>
                    </a:lnTo>
                    <a:lnTo>
                      <a:pt x="421056" y="533062"/>
                    </a:lnTo>
                    <a:lnTo>
                      <a:pt x="399112" y="534434"/>
                    </a:lnTo>
                    <a:lnTo>
                      <a:pt x="360709" y="594781"/>
                    </a:lnTo>
                    <a:lnTo>
                      <a:pt x="360709" y="622211"/>
                    </a:lnTo>
                    <a:lnTo>
                      <a:pt x="352480" y="622211"/>
                    </a:lnTo>
                    <a:lnTo>
                      <a:pt x="351109" y="633183"/>
                    </a:lnTo>
                    <a:lnTo>
                      <a:pt x="338765" y="633183"/>
                    </a:lnTo>
                    <a:lnTo>
                      <a:pt x="316821" y="642784"/>
                    </a:lnTo>
                    <a:lnTo>
                      <a:pt x="307220" y="638669"/>
                    </a:lnTo>
                    <a:lnTo>
                      <a:pt x="303106" y="652384"/>
                    </a:lnTo>
                    <a:lnTo>
                      <a:pt x="292133" y="664728"/>
                    </a:lnTo>
                    <a:lnTo>
                      <a:pt x="278418" y="660613"/>
                    </a:lnTo>
                    <a:lnTo>
                      <a:pt x="249616" y="672957"/>
                    </a:lnTo>
                    <a:lnTo>
                      <a:pt x="237273" y="685301"/>
                    </a:lnTo>
                    <a:lnTo>
                      <a:pt x="234530" y="699016"/>
                    </a:lnTo>
                    <a:lnTo>
                      <a:pt x="212585" y="699016"/>
                    </a:lnTo>
                    <a:lnTo>
                      <a:pt x="201613" y="694901"/>
                    </a:lnTo>
                    <a:lnTo>
                      <a:pt x="193384" y="701759"/>
                    </a:lnTo>
                    <a:lnTo>
                      <a:pt x="187898" y="720960"/>
                    </a:lnTo>
                    <a:lnTo>
                      <a:pt x="171440" y="734675"/>
                    </a:lnTo>
                    <a:lnTo>
                      <a:pt x="130294" y="704502"/>
                    </a:lnTo>
                    <a:lnTo>
                      <a:pt x="133037" y="682558"/>
                    </a:lnTo>
                    <a:lnTo>
                      <a:pt x="127551" y="663356"/>
                    </a:lnTo>
                    <a:lnTo>
                      <a:pt x="137152" y="651013"/>
                    </a:lnTo>
                    <a:lnTo>
                      <a:pt x="130294" y="633183"/>
                    </a:lnTo>
                    <a:lnTo>
                      <a:pt x="108350" y="631811"/>
                    </a:lnTo>
                    <a:lnTo>
                      <a:pt x="102864" y="611239"/>
                    </a:lnTo>
                    <a:lnTo>
                      <a:pt x="127551" y="605753"/>
                    </a:lnTo>
                    <a:lnTo>
                      <a:pt x="124808" y="590666"/>
                    </a:lnTo>
                    <a:lnTo>
                      <a:pt x="126180" y="576951"/>
                    </a:lnTo>
                    <a:lnTo>
                      <a:pt x="126180" y="571465"/>
                    </a:lnTo>
                    <a:lnTo>
                      <a:pt x="112465" y="557750"/>
                    </a:lnTo>
                    <a:lnTo>
                      <a:pt x="109722" y="538548"/>
                    </a:lnTo>
                    <a:lnTo>
                      <a:pt x="131666" y="527576"/>
                    </a:lnTo>
                    <a:lnTo>
                      <a:pt x="138523" y="519347"/>
                    </a:lnTo>
                    <a:lnTo>
                      <a:pt x="138523" y="490545"/>
                    </a:lnTo>
                    <a:lnTo>
                      <a:pt x="135780" y="452143"/>
                    </a:lnTo>
                    <a:lnTo>
                      <a:pt x="126180" y="438428"/>
                    </a:lnTo>
                    <a:lnTo>
                      <a:pt x="93263" y="437056"/>
                    </a:lnTo>
                    <a:lnTo>
                      <a:pt x="71319" y="450771"/>
                    </a:lnTo>
                    <a:lnTo>
                      <a:pt x="50746" y="439799"/>
                    </a:lnTo>
                    <a:lnTo>
                      <a:pt x="48003" y="449400"/>
                    </a:lnTo>
                    <a:lnTo>
                      <a:pt x="35660" y="448028"/>
                    </a:lnTo>
                    <a:lnTo>
                      <a:pt x="26059" y="435685"/>
                    </a:lnTo>
                    <a:lnTo>
                      <a:pt x="0" y="426084"/>
                    </a:lnTo>
                    <a:lnTo>
                      <a:pt x="2743" y="361623"/>
                    </a:lnTo>
                    <a:lnTo>
                      <a:pt x="15087" y="342422"/>
                    </a:lnTo>
                    <a:lnTo>
                      <a:pt x="10972" y="327335"/>
                    </a:lnTo>
                    <a:lnTo>
                      <a:pt x="15087" y="316363"/>
                    </a:lnTo>
                    <a:lnTo>
                      <a:pt x="31545" y="298533"/>
                    </a:lnTo>
                    <a:lnTo>
                      <a:pt x="37031" y="287561"/>
                    </a:lnTo>
                    <a:lnTo>
                      <a:pt x="64461" y="282075"/>
                    </a:lnTo>
                    <a:lnTo>
                      <a:pt x="67205" y="262874"/>
                    </a:lnTo>
                    <a:lnTo>
                      <a:pt x="67205" y="249159"/>
                    </a:lnTo>
                    <a:lnTo>
                      <a:pt x="89149" y="240930"/>
                    </a:lnTo>
                    <a:lnTo>
                      <a:pt x="105607" y="245044"/>
                    </a:lnTo>
                    <a:lnTo>
                      <a:pt x="115208" y="231329"/>
                    </a:lnTo>
                    <a:lnTo>
                      <a:pt x="159489" y="217910"/>
                    </a:lnTo>
                    <a:cubicBezTo>
                      <a:pt x="159510" y="218040"/>
                      <a:pt x="159532" y="218170"/>
                      <a:pt x="159553" y="218300"/>
                    </a:cubicBezTo>
                    <a:lnTo>
                      <a:pt x="169840" y="218300"/>
                    </a:lnTo>
                    <a:lnTo>
                      <a:pt x="176697" y="204584"/>
                    </a:lnTo>
                    <a:lnTo>
                      <a:pt x="183555" y="203441"/>
                    </a:lnTo>
                    <a:lnTo>
                      <a:pt x="206414" y="211442"/>
                    </a:lnTo>
                    <a:lnTo>
                      <a:pt x="214414" y="211442"/>
                    </a:lnTo>
                    <a:lnTo>
                      <a:pt x="220129" y="201156"/>
                    </a:lnTo>
                    <a:lnTo>
                      <a:pt x="226986" y="200013"/>
                    </a:lnTo>
                    <a:lnTo>
                      <a:pt x="236129" y="186298"/>
                    </a:lnTo>
                    <a:lnTo>
                      <a:pt x="232701" y="165725"/>
                    </a:lnTo>
                    <a:lnTo>
                      <a:pt x="250988" y="165725"/>
                    </a:lnTo>
                    <a:lnTo>
                      <a:pt x="258988" y="156581"/>
                    </a:lnTo>
                    <a:lnTo>
                      <a:pt x="279562" y="157724"/>
                    </a:lnTo>
                    <a:lnTo>
                      <a:pt x="286418" y="155438"/>
                    </a:lnTo>
                    <a:lnTo>
                      <a:pt x="288705" y="144009"/>
                    </a:lnTo>
                    <a:lnTo>
                      <a:pt x="285276" y="123436"/>
                    </a:lnTo>
                    <a:lnTo>
                      <a:pt x="290990" y="116579"/>
                    </a:lnTo>
                    <a:lnTo>
                      <a:pt x="302420" y="113150"/>
                    </a:lnTo>
                    <a:lnTo>
                      <a:pt x="318421" y="115436"/>
                    </a:lnTo>
                    <a:lnTo>
                      <a:pt x="318421" y="91434"/>
                    </a:lnTo>
                    <a:lnTo>
                      <a:pt x="309277" y="82291"/>
                    </a:lnTo>
                    <a:lnTo>
                      <a:pt x="310420" y="57147"/>
                    </a:lnTo>
                    <a:lnTo>
                      <a:pt x="317278" y="51432"/>
                    </a:lnTo>
                    <a:lnTo>
                      <a:pt x="346994" y="49146"/>
                    </a:lnTo>
                    <a:lnTo>
                      <a:pt x="377853" y="29716"/>
                    </a:lnTo>
                    <a:lnTo>
                      <a:pt x="378996" y="8001"/>
                    </a:lnTo>
                    <a:lnTo>
                      <a:pt x="384711" y="0"/>
                    </a:lnTo>
                    <a:lnTo>
                      <a:pt x="394997" y="6858"/>
                    </a:lnTo>
                    <a:lnTo>
                      <a:pt x="405283" y="19430"/>
                    </a:lnTo>
                    <a:lnTo>
                      <a:pt x="414427" y="34288"/>
                    </a:lnTo>
                    <a:lnTo>
                      <a:pt x="424714" y="36574"/>
                    </a:lnTo>
                    <a:lnTo>
                      <a:pt x="425857" y="56004"/>
                    </a:lnTo>
                    <a:lnTo>
                      <a:pt x="431571" y="62861"/>
                    </a:lnTo>
                    <a:lnTo>
                      <a:pt x="441857" y="67433"/>
                    </a:lnTo>
                    <a:lnTo>
                      <a:pt x="449858" y="66290"/>
                    </a:lnTo>
                    <a:lnTo>
                      <a:pt x="464264" y="68307"/>
                    </a:lnTo>
                    <a:lnTo>
                      <a:pt x="456716" y="79091"/>
                    </a:lnTo>
                    <a:lnTo>
                      <a:pt x="457309" y="82595"/>
                    </a:lnTo>
                    <a:lnTo>
                      <a:pt x="462431" y="86863"/>
                    </a:lnTo>
                    <a:lnTo>
                      <a:pt x="479574" y="82291"/>
                    </a:lnTo>
                    <a:lnTo>
                      <a:pt x="516148" y="89149"/>
                    </a:lnTo>
                    <a:lnTo>
                      <a:pt x="534435" y="94863"/>
                    </a:lnTo>
                    <a:lnTo>
                      <a:pt x="540150" y="99435"/>
                    </a:lnTo>
                    <a:lnTo>
                      <a:pt x="542435" y="98292"/>
                    </a:lnTo>
                    <a:lnTo>
                      <a:pt x="542435" y="107435"/>
                    </a:lnTo>
                    <a:lnTo>
                      <a:pt x="534435" y="110864"/>
                    </a:lnTo>
                    <a:lnTo>
                      <a:pt x="532149" y="118865"/>
                    </a:lnTo>
                    <a:lnTo>
                      <a:pt x="526435" y="120008"/>
                    </a:lnTo>
                    <a:lnTo>
                      <a:pt x="524148" y="140580"/>
                    </a:lnTo>
                    <a:lnTo>
                      <a:pt x="536721" y="152010"/>
                    </a:lnTo>
                    <a:lnTo>
                      <a:pt x="544722" y="153153"/>
                    </a:lnTo>
                    <a:lnTo>
                      <a:pt x="552477" y="162016"/>
                    </a:lnTo>
                    <a:lnTo>
                      <a:pt x="552477" y="162628"/>
                    </a:lnTo>
                    <a:lnTo>
                      <a:pt x="536721" y="184012"/>
                    </a:lnTo>
                    <a:lnTo>
                      <a:pt x="523006" y="196584"/>
                    </a:lnTo>
                    <a:lnTo>
                      <a:pt x="523006" y="203441"/>
                    </a:lnTo>
                    <a:lnTo>
                      <a:pt x="534435" y="217157"/>
                    </a:lnTo>
                    <a:lnTo>
                      <a:pt x="527577" y="232015"/>
                    </a:lnTo>
                    <a:lnTo>
                      <a:pt x="512720" y="252587"/>
                    </a:lnTo>
                    <a:lnTo>
                      <a:pt x="517291" y="261731"/>
                    </a:lnTo>
                    <a:lnTo>
                      <a:pt x="510433" y="275446"/>
                    </a:lnTo>
                    <a:lnTo>
                      <a:pt x="515005" y="293733"/>
                    </a:lnTo>
                    <a:lnTo>
                      <a:pt x="527577" y="305162"/>
                    </a:lnTo>
                    <a:lnTo>
                      <a:pt x="542435" y="306305"/>
                    </a:lnTo>
                    <a:lnTo>
                      <a:pt x="549293" y="309734"/>
                    </a:lnTo>
                    <a:lnTo>
                      <a:pt x="552477" y="30973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805F4E7-676E-DB80-6F16-9F3E65B03797}"/>
                  </a:ext>
                </a:extLst>
              </p:cNvPr>
              <p:cNvSpPr/>
              <p:nvPr/>
            </p:nvSpPr>
            <p:spPr>
              <a:xfrm>
                <a:off x="2228613" y="1198945"/>
                <a:ext cx="781765" cy="1250365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F89D381-309A-80A4-F231-026EDA71C239}"/>
                  </a:ext>
                </a:extLst>
              </p:cNvPr>
              <p:cNvSpPr/>
              <p:nvPr/>
            </p:nvSpPr>
            <p:spPr>
              <a:xfrm>
                <a:off x="2991521" y="1714864"/>
                <a:ext cx="382065" cy="349566"/>
              </a:xfrm>
              <a:custGeom>
                <a:avLst/>
                <a:gdLst>
                  <a:gd name="connsiteX0" fmla="*/ 250645 w 382065"/>
                  <a:gd name="connsiteY0" fmla="*/ 0 h 349566"/>
                  <a:gd name="connsiteX1" fmla="*/ 284933 w 382065"/>
                  <a:gd name="connsiteY1" fmla="*/ 17830 h 349566"/>
                  <a:gd name="connsiteX2" fmla="*/ 298648 w 382065"/>
                  <a:gd name="connsiteY2" fmla="*/ 23316 h 349566"/>
                  <a:gd name="connsiteX3" fmla="*/ 332936 w 382065"/>
                  <a:gd name="connsiteY3" fmla="*/ 27430 h 349566"/>
                  <a:gd name="connsiteX4" fmla="*/ 352138 w 382065"/>
                  <a:gd name="connsiteY4" fmla="*/ 19201 h 349566"/>
                  <a:gd name="connsiteX5" fmla="*/ 375453 w 382065"/>
                  <a:gd name="connsiteY5" fmla="*/ 34288 h 349566"/>
                  <a:gd name="connsiteX6" fmla="*/ 382065 w 382065"/>
                  <a:gd name="connsiteY6" fmla="*/ 39577 h 349566"/>
                  <a:gd name="connsiteX7" fmla="*/ 382065 w 382065"/>
                  <a:gd name="connsiteY7" fmla="*/ 346301 h 349566"/>
                  <a:gd name="connsiteX8" fmla="*/ 380597 w 382065"/>
                  <a:gd name="connsiteY8" fmla="*/ 346138 h 349566"/>
                  <a:gd name="connsiteX9" fmla="*/ 372024 w 382065"/>
                  <a:gd name="connsiteY9" fmla="*/ 349566 h 349566"/>
                  <a:gd name="connsiteX10" fmla="*/ 357452 w 382065"/>
                  <a:gd name="connsiteY10" fmla="*/ 331565 h 349566"/>
                  <a:gd name="connsiteX11" fmla="*/ 339451 w 382065"/>
                  <a:gd name="connsiteY11" fmla="*/ 330708 h 349566"/>
                  <a:gd name="connsiteX12" fmla="*/ 330022 w 382065"/>
                  <a:gd name="connsiteY12" fmla="*/ 319564 h 349566"/>
                  <a:gd name="connsiteX13" fmla="*/ 329164 w 382065"/>
                  <a:gd name="connsiteY13" fmla="*/ 312707 h 349566"/>
                  <a:gd name="connsiteX14" fmla="*/ 313735 w 382065"/>
                  <a:gd name="connsiteY14" fmla="*/ 298134 h 349566"/>
                  <a:gd name="connsiteX15" fmla="*/ 296591 w 382065"/>
                  <a:gd name="connsiteY15" fmla="*/ 302420 h 349566"/>
                  <a:gd name="connsiteX16" fmla="*/ 276018 w 382065"/>
                  <a:gd name="connsiteY16" fmla="*/ 296420 h 349566"/>
                  <a:gd name="connsiteX17" fmla="*/ 261446 w 382065"/>
                  <a:gd name="connsiteY17" fmla="*/ 297277 h 349566"/>
                  <a:gd name="connsiteX18" fmla="*/ 235730 w 382065"/>
                  <a:gd name="connsiteY18" fmla="*/ 282705 h 349566"/>
                  <a:gd name="connsiteX19" fmla="*/ 219443 w 382065"/>
                  <a:gd name="connsiteY19" fmla="*/ 282705 h 349566"/>
                  <a:gd name="connsiteX20" fmla="*/ 209157 w 382065"/>
                  <a:gd name="connsiteY20" fmla="*/ 274990 h 349566"/>
                  <a:gd name="connsiteX21" fmla="*/ 196299 w 382065"/>
                  <a:gd name="connsiteY21" fmla="*/ 280133 h 349566"/>
                  <a:gd name="connsiteX22" fmla="*/ 175727 w 382065"/>
                  <a:gd name="connsiteY22" fmla="*/ 260418 h 349566"/>
                  <a:gd name="connsiteX23" fmla="*/ 165440 w 382065"/>
                  <a:gd name="connsiteY23" fmla="*/ 262132 h 349566"/>
                  <a:gd name="connsiteX24" fmla="*/ 162868 w 382065"/>
                  <a:gd name="connsiteY24" fmla="*/ 268132 h 349566"/>
                  <a:gd name="connsiteX25" fmla="*/ 143153 w 382065"/>
                  <a:gd name="connsiteY25" fmla="*/ 268132 h 349566"/>
                  <a:gd name="connsiteX26" fmla="*/ 126866 w 382065"/>
                  <a:gd name="connsiteY26" fmla="*/ 283562 h 349566"/>
                  <a:gd name="connsiteX27" fmla="*/ 126866 w 382065"/>
                  <a:gd name="connsiteY27" fmla="*/ 290420 h 349566"/>
                  <a:gd name="connsiteX28" fmla="*/ 120008 w 382065"/>
                  <a:gd name="connsiteY28" fmla="*/ 292991 h 349566"/>
                  <a:gd name="connsiteX29" fmla="*/ 113151 w 382065"/>
                  <a:gd name="connsiteY29" fmla="*/ 288705 h 349566"/>
                  <a:gd name="connsiteX30" fmla="*/ 101150 w 382065"/>
                  <a:gd name="connsiteY30" fmla="*/ 298134 h 349566"/>
                  <a:gd name="connsiteX31" fmla="*/ 78005 w 382065"/>
                  <a:gd name="connsiteY31" fmla="*/ 281848 h 349566"/>
                  <a:gd name="connsiteX32" fmla="*/ 57433 w 382065"/>
                  <a:gd name="connsiteY32" fmla="*/ 281848 h 349566"/>
                  <a:gd name="connsiteX33" fmla="*/ 45432 w 382065"/>
                  <a:gd name="connsiteY33" fmla="*/ 274990 h 349566"/>
                  <a:gd name="connsiteX34" fmla="*/ 44575 w 382065"/>
                  <a:gd name="connsiteY34" fmla="*/ 266418 h 349566"/>
                  <a:gd name="connsiteX35" fmla="*/ 38575 w 382065"/>
                  <a:gd name="connsiteY35" fmla="*/ 258703 h 349566"/>
                  <a:gd name="connsiteX36" fmla="*/ 12001 w 382065"/>
                  <a:gd name="connsiteY36" fmla="*/ 255274 h 349566"/>
                  <a:gd name="connsiteX37" fmla="*/ 10360 w 382065"/>
                  <a:gd name="connsiteY37" fmla="*/ 254213 h 349566"/>
                  <a:gd name="connsiteX38" fmla="*/ 18859 w 382065"/>
                  <a:gd name="connsiteY38" fmla="*/ 230416 h 349566"/>
                  <a:gd name="connsiteX39" fmla="*/ 10287 w 382065"/>
                  <a:gd name="connsiteY39" fmla="*/ 223558 h 349566"/>
                  <a:gd name="connsiteX40" fmla="*/ 0 w 382065"/>
                  <a:gd name="connsiteY40" fmla="*/ 214986 h 349566"/>
                  <a:gd name="connsiteX41" fmla="*/ 0 w 382065"/>
                  <a:gd name="connsiteY41" fmla="*/ 200859 h 349566"/>
                  <a:gd name="connsiteX42" fmla="*/ 1029 w 382065"/>
                  <a:gd name="connsiteY42" fmla="*/ 201614 h 349566"/>
                  <a:gd name="connsiteX43" fmla="*/ 17487 w 382065"/>
                  <a:gd name="connsiteY43" fmla="*/ 187898 h 349566"/>
                  <a:gd name="connsiteX44" fmla="*/ 22973 w 382065"/>
                  <a:gd name="connsiteY44" fmla="*/ 168697 h 349566"/>
                  <a:gd name="connsiteX45" fmla="*/ 31202 w 382065"/>
                  <a:gd name="connsiteY45" fmla="*/ 161839 h 349566"/>
                  <a:gd name="connsiteX46" fmla="*/ 42174 w 382065"/>
                  <a:gd name="connsiteY46" fmla="*/ 165954 h 349566"/>
                  <a:gd name="connsiteX47" fmla="*/ 64119 w 382065"/>
                  <a:gd name="connsiteY47" fmla="*/ 165954 h 349566"/>
                  <a:gd name="connsiteX48" fmla="*/ 66862 w 382065"/>
                  <a:gd name="connsiteY48" fmla="*/ 152239 h 349566"/>
                  <a:gd name="connsiteX49" fmla="*/ 79205 w 382065"/>
                  <a:gd name="connsiteY49" fmla="*/ 139895 h 349566"/>
                  <a:gd name="connsiteX50" fmla="*/ 108007 w 382065"/>
                  <a:gd name="connsiteY50" fmla="*/ 127551 h 349566"/>
                  <a:gd name="connsiteX51" fmla="*/ 121723 w 382065"/>
                  <a:gd name="connsiteY51" fmla="*/ 131666 h 349566"/>
                  <a:gd name="connsiteX52" fmla="*/ 132695 w 382065"/>
                  <a:gd name="connsiteY52" fmla="*/ 119322 h 349566"/>
                  <a:gd name="connsiteX53" fmla="*/ 136809 w 382065"/>
                  <a:gd name="connsiteY53" fmla="*/ 105607 h 349566"/>
                  <a:gd name="connsiteX54" fmla="*/ 146410 w 382065"/>
                  <a:gd name="connsiteY54" fmla="*/ 109722 h 349566"/>
                  <a:gd name="connsiteX55" fmla="*/ 168354 w 382065"/>
                  <a:gd name="connsiteY55" fmla="*/ 100121 h 349566"/>
                  <a:gd name="connsiteX56" fmla="*/ 180698 w 382065"/>
                  <a:gd name="connsiteY56" fmla="*/ 100121 h 349566"/>
                  <a:gd name="connsiteX57" fmla="*/ 182069 w 382065"/>
                  <a:gd name="connsiteY57" fmla="*/ 89149 h 349566"/>
                  <a:gd name="connsiteX58" fmla="*/ 190298 w 382065"/>
                  <a:gd name="connsiteY58" fmla="*/ 89149 h 349566"/>
                  <a:gd name="connsiteX59" fmla="*/ 190298 w 382065"/>
                  <a:gd name="connsiteY59" fmla="*/ 61718 h 349566"/>
                  <a:gd name="connsiteX60" fmla="*/ 228701 w 382065"/>
                  <a:gd name="connsiteY60" fmla="*/ 1372 h 349566"/>
                  <a:gd name="connsiteX0" fmla="*/ 250645 w 437479"/>
                  <a:gd name="connsiteY0" fmla="*/ 0 h 349566"/>
                  <a:gd name="connsiteX1" fmla="*/ 284933 w 437479"/>
                  <a:gd name="connsiteY1" fmla="*/ 17830 h 349566"/>
                  <a:gd name="connsiteX2" fmla="*/ 298648 w 437479"/>
                  <a:gd name="connsiteY2" fmla="*/ 23316 h 349566"/>
                  <a:gd name="connsiteX3" fmla="*/ 332936 w 437479"/>
                  <a:gd name="connsiteY3" fmla="*/ 27430 h 349566"/>
                  <a:gd name="connsiteX4" fmla="*/ 352138 w 437479"/>
                  <a:gd name="connsiteY4" fmla="*/ 19201 h 349566"/>
                  <a:gd name="connsiteX5" fmla="*/ 375453 w 437479"/>
                  <a:gd name="connsiteY5" fmla="*/ 34288 h 349566"/>
                  <a:gd name="connsiteX6" fmla="*/ 382065 w 437479"/>
                  <a:gd name="connsiteY6" fmla="*/ 39577 h 349566"/>
                  <a:gd name="connsiteX7" fmla="*/ 437479 w 437479"/>
                  <a:gd name="connsiteY7" fmla="*/ 125842 h 349566"/>
                  <a:gd name="connsiteX8" fmla="*/ 382065 w 437479"/>
                  <a:gd name="connsiteY8" fmla="*/ 346301 h 349566"/>
                  <a:gd name="connsiteX9" fmla="*/ 380597 w 437479"/>
                  <a:gd name="connsiteY9" fmla="*/ 346138 h 349566"/>
                  <a:gd name="connsiteX10" fmla="*/ 372024 w 437479"/>
                  <a:gd name="connsiteY10" fmla="*/ 349566 h 349566"/>
                  <a:gd name="connsiteX11" fmla="*/ 357452 w 437479"/>
                  <a:gd name="connsiteY11" fmla="*/ 331565 h 349566"/>
                  <a:gd name="connsiteX12" fmla="*/ 339451 w 437479"/>
                  <a:gd name="connsiteY12" fmla="*/ 330708 h 349566"/>
                  <a:gd name="connsiteX13" fmla="*/ 330022 w 437479"/>
                  <a:gd name="connsiteY13" fmla="*/ 319564 h 349566"/>
                  <a:gd name="connsiteX14" fmla="*/ 329164 w 437479"/>
                  <a:gd name="connsiteY14" fmla="*/ 312707 h 349566"/>
                  <a:gd name="connsiteX15" fmla="*/ 313735 w 437479"/>
                  <a:gd name="connsiteY15" fmla="*/ 298134 h 349566"/>
                  <a:gd name="connsiteX16" fmla="*/ 296591 w 437479"/>
                  <a:gd name="connsiteY16" fmla="*/ 302420 h 349566"/>
                  <a:gd name="connsiteX17" fmla="*/ 276018 w 437479"/>
                  <a:gd name="connsiteY17" fmla="*/ 296420 h 349566"/>
                  <a:gd name="connsiteX18" fmla="*/ 261446 w 437479"/>
                  <a:gd name="connsiteY18" fmla="*/ 297277 h 349566"/>
                  <a:gd name="connsiteX19" fmla="*/ 235730 w 437479"/>
                  <a:gd name="connsiteY19" fmla="*/ 282705 h 349566"/>
                  <a:gd name="connsiteX20" fmla="*/ 219443 w 437479"/>
                  <a:gd name="connsiteY20" fmla="*/ 282705 h 349566"/>
                  <a:gd name="connsiteX21" fmla="*/ 209157 w 437479"/>
                  <a:gd name="connsiteY21" fmla="*/ 274990 h 349566"/>
                  <a:gd name="connsiteX22" fmla="*/ 196299 w 437479"/>
                  <a:gd name="connsiteY22" fmla="*/ 280133 h 349566"/>
                  <a:gd name="connsiteX23" fmla="*/ 175727 w 437479"/>
                  <a:gd name="connsiteY23" fmla="*/ 260418 h 349566"/>
                  <a:gd name="connsiteX24" fmla="*/ 165440 w 437479"/>
                  <a:gd name="connsiteY24" fmla="*/ 262132 h 349566"/>
                  <a:gd name="connsiteX25" fmla="*/ 162868 w 437479"/>
                  <a:gd name="connsiteY25" fmla="*/ 268132 h 349566"/>
                  <a:gd name="connsiteX26" fmla="*/ 143153 w 437479"/>
                  <a:gd name="connsiteY26" fmla="*/ 268132 h 349566"/>
                  <a:gd name="connsiteX27" fmla="*/ 126866 w 437479"/>
                  <a:gd name="connsiteY27" fmla="*/ 283562 h 349566"/>
                  <a:gd name="connsiteX28" fmla="*/ 126866 w 437479"/>
                  <a:gd name="connsiteY28" fmla="*/ 290420 h 349566"/>
                  <a:gd name="connsiteX29" fmla="*/ 120008 w 437479"/>
                  <a:gd name="connsiteY29" fmla="*/ 292991 h 349566"/>
                  <a:gd name="connsiteX30" fmla="*/ 113151 w 437479"/>
                  <a:gd name="connsiteY30" fmla="*/ 288705 h 349566"/>
                  <a:gd name="connsiteX31" fmla="*/ 101150 w 437479"/>
                  <a:gd name="connsiteY31" fmla="*/ 298134 h 349566"/>
                  <a:gd name="connsiteX32" fmla="*/ 78005 w 437479"/>
                  <a:gd name="connsiteY32" fmla="*/ 281848 h 349566"/>
                  <a:gd name="connsiteX33" fmla="*/ 57433 w 437479"/>
                  <a:gd name="connsiteY33" fmla="*/ 281848 h 349566"/>
                  <a:gd name="connsiteX34" fmla="*/ 45432 w 437479"/>
                  <a:gd name="connsiteY34" fmla="*/ 274990 h 349566"/>
                  <a:gd name="connsiteX35" fmla="*/ 44575 w 437479"/>
                  <a:gd name="connsiteY35" fmla="*/ 266418 h 349566"/>
                  <a:gd name="connsiteX36" fmla="*/ 38575 w 437479"/>
                  <a:gd name="connsiteY36" fmla="*/ 258703 h 349566"/>
                  <a:gd name="connsiteX37" fmla="*/ 12001 w 437479"/>
                  <a:gd name="connsiteY37" fmla="*/ 255274 h 349566"/>
                  <a:gd name="connsiteX38" fmla="*/ 10360 w 437479"/>
                  <a:gd name="connsiteY38" fmla="*/ 254213 h 349566"/>
                  <a:gd name="connsiteX39" fmla="*/ 18859 w 437479"/>
                  <a:gd name="connsiteY39" fmla="*/ 230416 h 349566"/>
                  <a:gd name="connsiteX40" fmla="*/ 10287 w 437479"/>
                  <a:gd name="connsiteY40" fmla="*/ 223558 h 349566"/>
                  <a:gd name="connsiteX41" fmla="*/ 0 w 437479"/>
                  <a:gd name="connsiteY41" fmla="*/ 214986 h 349566"/>
                  <a:gd name="connsiteX42" fmla="*/ 0 w 437479"/>
                  <a:gd name="connsiteY42" fmla="*/ 200859 h 349566"/>
                  <a:gd name="connsiteX43" fmla="*/ 1029 w 437479"/>
                  <a:gd name="connsiteY43" fmla="*/ 201614 h 349566"/>
                  <a:gd name="connsiteX44" fmla="*/ 17487 w 437479"/>
                  <a:gd name="connsiteY44" fmla="*/ 187898 h 349566"/>
                  <a:gd name="connsiteX45" fmla="*/ 22973 w 437479"/>
                  <a:gd name="connsiteY45" fmla="*/ 168697 h 349566"/>
                  <a:gd name="connsiteX46" fmla="*/ 31202 w 437479"/>
                  <a:gd name="connsiteY46" fmla="*/ 161839 h 349566"/>
                  <a:gd name="connsiteX47" fmla="*/ 42174 w 437479"/>
                  <a:gd name="connsiteY47" fmla="*/ 165954 h 349566"/>
                  <a:gd name="connsiteX48" fmla="*/ 64119 w 437479"/>
                  <a:gd name="connsiteY48" fmla="*/ 165954 h 349566"/>
                  <a:gd name="connsiteX49" fmla="*/ 66862 w 437479"/>
                  <a:gd name="connsiteY49" fmla="*/ 152239 h 349566"/>
                  <a:gd name="connsiteX50" fmla="*/ 79205 w 437479"/>
                  <a:gd name="connsiteY50" fmla="*/ 139895 h 349566"/>
                  <a:gd name="connsiteX51" fmla="*/ 108007 w 437479"/>
                  <a:gd name="connsiteY51" fmla="*/ 127551 h 349566"/>
                  <a:gd name="connsiteX52" fmla="*/ 121723 w 437479"/>
                  <a:gd name="connsiteY52" fmla="*/ 131666 h 349566"/>
                  <a:gd name="connsiteX53" fmla="*/ 132695 w 437479"/>
                  <a:gd name="connsiteY53" fmla="*/ 119322 h 349566"/>
                  <a:gd name="connsiteX54" fmla="*/ 136809 w 437479"/>
                  <a:gd name="connsiteY54" fmla="*/ 105607 h 349566"/>
                  <a:gd name="connsiteX55" fmla="*/ 146410 w 437479"/>
                  <a:gd name="connsiteY55" fmla="*/ 109722 h 349566"/>
                  <a:gd name="connsiteX56" fmla="*/ 168354 w 437479"/>
                  <a:gd name="connsiteY56" fmla="*/ 100121 h 349566"/>
                  <a:gd name="connsiteX57" fmla="*/ 180698 w 437479"/>
                  <a:gd name="connsiteY57" fmla="*/ 100121 h 349566"/>
                  <a:gd name="connsiteX58" fmla="*/ 182069 w 437479"/>
                  <a:gd name="connsiteY58" fmla="*/ 89149 h 349566"/>
                  <a:gd name="connsiteX59" fmla="*/ 190298 w 437479"/>
                  <a:gd name="connsiteY59" fmla="*/ 89149 h 349566"/>
                  <a:gd name="connsiteX60" fmla="*/ 190298 w 437479"/>
                  <a:gd name="connsiteY60" fmla="*/ 61718 h 349566"/>
                  <a:gd name="connsiteX61" fmla="*/ 228701 w 437479"/>
                  <a:gd name="connsiteY61" fmla="*/ 1372 h 349566"/>
                  <a:gd name="connsiteX62" fmla="*/ 250645 w 437479"/>
                  <a:gd name="connsiteY62" fmla="*/ 0 h 349566"/>
                  <a:gd name="connsiteX0" fmla="*/ 437479 w 528919"/>
                  <a:gd name="connsiteY0" fmla="*/ 125842 h 349566"/>
                  <a:gd name="connsiteX1" fmla="*/ 382065 w 528919"/>
                  <a:gd name="connsiteY1" fmla="*/ 346301 h 349566"/>
                  <a:gd name="connsiteX2" fmla="*/ 380597 w 528919"/>
                  <a:gd name="connsiteY2" fmla="*/ 346138 h 349566"/>
                  <a:gd name="connsiteX3" fmla="*/ 372024 w 528919"/>
                  <a:gd name="connsiteY3" fmla="*/ 349566 h 349566"/>
                  <a:gd name="connsiteX4" fmla="*/ 357452 w 528919"/>
                  <a:gd name="connsiteY4" fmla="*/ 331565 h 349566"/>
                  <a:gd name="connsiteX5" fmla="*/ 339451 w 528919"/>
                  <a:gd name="connsiteY5" fmla="*/ 330708 h 349566"/>
                  <a:gd name="connsiteX6" fmla="*/ 330022 w 528919"/>
                  <a:gd name="connsiteY6" fmla="*/ 319564 h 349566"/>
                  <a:gd name="connsiteX7" fmla="*/ 329164 w 528919"/>
                  <a:gd name="connsiteY7" fmla="*/ 312707 h 349566"/>
                  <a:gd name="connsiteX8" fmla="*/ 313735 w 528919"/>
                  <a:gd name="connsiteY8" fmla="*/ 298134 h 349566"/>
                  <a:gd name="connsiteX9" fmla="*/ 296591 w 528919"/>
                  <a:gd name="connsiteY9" fmla="*/ 302420 h 349566"/>
                  <a:gd name="connsiteX10" fmla="*/ 276018 w 528919"/>
                  <a:gd name="connsiteY10" fmla="*/ 296420 h 349566"/>
                  <a:gd name="connsiteX11" fmla="*/ 261446 w 528919"/>
                  <a:gd name="connsiteY11" fmla="*/ 297277 h 349566"/>
                  <a:gd name="connsiteX12" fmla="*/ 235730 w 528919"/>
                  <a:gd name="connsiteY12" fmla="*/ 282705 h 349566"/>
                  <a:gd name="connsiteX13" fmla="*/ 219443 w 528919"/>
                  <a:gd name="connsiteY13" fmla="*/ 282705 h 349566"/>
                  <a:gd name="connsiteX14" fmla="*/ 209157 w 528919"/>
                  <a:gd name="connsiteY14" fmla="*/ 274990 h 349566"/>
                  <a:gd name="connsiteX15" fmla="*/ 196299 w 528919"/>
                  <a:gd name="connsiteY15" fmla="*/ 280133 h 349566"/>
                  <a:gd name="connsiteX16" fmla="*/ 175727 w 528919"/>
                  <a:gd name="connsiteY16" fmla="*/ 260418 h 349566"/>
                  <a:gd name="connsiteX17" fmla="*/ 165440 w 528919"/>
                  <a:gd name="connsiteY17" fmla="*/ 262132 h 349566"/>
                  <a:gd name="connsiteX18" fmla="*/ 162868 w 528919"/>
                  <a:gd name="connsiteY18" fmla="*/ 268132 h 349566"/>
                  <a:gd name="connsiteX19" fmla="*/ 143153 w 528919"/>
                  <a:gd name="connsiteY19" fmla="*/ 268132 h 349566"/>
                  <a:gd name="connsiteX20" fmla="*/ 126866 w 528919"/>
                  <a:gd name="connsiteY20" fmla="*/ 283562 h 349566"/>
                  <a:gd name="connsiteX21" fmla="*/ 126866 w 528919"/>
                  <a:gd name="connsiteY21" fmla="*/ 290420 h 349566"/>
                  <a:gd name="connsiteX22" fmla="*/ 120008 w 528919"/>
                  <a:gd name="connsiteY22" fmla="*/ 292991 h 349566"/>
                  <a:gd name="connsiteX23" fmla="*/ 113151 w 528919"/>
                  <a:gd name="connsiteY23" fmla="*/ 288705 h 349566"/>
                  <a:gd name="connsiteX24" fmla="*/ 101150 w 528919"/>
                  <a:gd name="connsiteY24" fmla="*/ 298134 h 349566"/>
                  <a:gd name="connsiteX25" fmla="*/ 78005 w 528919"/>
                  <a:gd name="connsiteY25" fmla="*/ 281848 h 349566"/>
                  <a:gd name="connsiteX26" fmla="*/ 57433 w 528919"/>
                  <a:gd name="connsiteY26" fmla="*/ 281848 h 349566"/>
                  <a:gd name="connsiteX27" fmla="*/ 45432 w 528919"/>
                  <a:gd name="connsiteY27" fmla="*/ 274990 h 349566"/>
                  <a:gd name="connsiteX28" fmla="*/ 44575 w 528919"/>
                  <a:gd name="connsiteY28" fmla="*/ 266418 h 349566"/>
                  <a:gd name="connsiteX29" fmla="*/ 38575 w 528919"/>
                  <a:gd name="connsiteY29" fmla="*/ 258703 h 349566"/>
                  <a:gd name="connsiteX30" fmla="*/ 12001 w 528919"/>
                  <a:gd name="connsiteY30" fmla="*/ 255274 h 349566"/>
                  <a:gd name="connsiteX31" fmla="*/ 10360 w 528919"/>
                  <a:gd name="connsiteY31" fmla="*/ 254213 h 349566"/>
                  <a:gd name="connsiteX32" fmla="*/ 18859 w 528919"/>
                  <a:gd name="connsiteY32" fmla="*/ 230416 h 349566"/>
                  <a:gd name="connsiteX33" fmla="*/ 10287 w 528919"/>
                  <a:gd name="connsiteY33" fmla="*/ 223558 h 349566"/>
                  <a:gd name="connsiteX34" fmla="*/ 0 w 528919"/>
                  <a:gd name="connsiteY34" fmla="*/ 214986 h 349566"/>
                  <a:gd name="connsiteX35" fmla="*/ 0 w 528919"/>
                  <a:gd name="connsiteY35" fmla="*/ 200859 h 349566"/>
                  <a:gd name="connsiteX36" fmla="*/ 1029 w 528919"/>
                  <a:gd name="connsiteY36" fmla="*/ 201614 h 349566"/>
                  <a:gd name="connsiteX37" fmla="*/ 17487 w 528919"/>
                  <a:gd name="connsiteY37" fmla="*/ 187898 h 349566"/>
                  <a:gd name="connsiteX38" fmla="*/ 22973 w 528919"/>
                  <a:gd name="connsiteY38" fmla="*/ 168697 h 349566"/>
                  <a:gd name="connsiteX39" fmla="*/ 31202 w 528919"/>
                  <a:gd name="connsiteY39" fmla="*/ 161839 h 349566"/>
                  <a:gd name="connsiteX40" fmla="*/ 42174 w 528919"/>
                  <a:gd name="connsiteY40" fmla="*/ 165954 h 349566"/>
                  <a:gd name="connsiteX41" fmla="*/ 64119 w 528919"/>
                  <a:gd name="connsiteY41" fmla="*/ 165954 h 349566"/>
                  <a:gd name="connsiteX42" fmla="*/ 66862 w 528919"/>
                  <a:gd name="connsiteY42" fmla="*/ 152239 h 349566"/>
                  <a:gd name="connsiteX43" fmla="*/ 79205 w 528919"/>
                  <a:gd name="connsiteY43" fmla="*/ 139895 h 349566"/>
                  <a:gd name="connsiteX44" fmla="*/ 108007 w 528919"/>
                  <a:gd name="connsiteY44" fmla="*/ 127551 h 349566"/>
                  <a:gd name="connsiteX45" fmla="*/ 121723 w 528919"/>
                  <a:gd name="connsiteY45" fmla="*/ 131666 h 349566"/>
                  <a:gd name="connsiteX46" fmla="*/ 132695 w 528919"/>
                  <a:gd name="connsiteY46" fmla="*/ 119322 h 349566"/>
                  <a:gd name="connsiteX47" fmla="*/ 136809 w 528919"/>
                  <a:gd name="connsiteY47" fmla="*/ 105607 h 349566"/>
                  <a:gd name="connsiteX48" fmla="*/ 146410 w 528919"/>
                  <a:gd name="connsiteY48" fmla="*/ 109722 h 349566"/>
                  <a:gd name="connsiteX49" fmla="*/ 168354 w 528919"/>
                  <a:gd name="connsiteY49" fmla="*/ 100121 h 349566"/>
                  <a:gd name="connsiteX50" fmla="*/ 180698 w 528919"/>
                  <a:gd name="connsiteY50" fmla="*/ 100121 h 349566"/>
                  <a:gd name="connsiteX51" fmla="*/ 182069 w 528919"/>
                  <a:gd name="connsiteY51" fmla="*/ 89149 h 349566"/>
                  <a:gd name="connsiteX52" fmla="*/ 190298 w 528919"/>
                  <a:gd name="connsiteY52" fmla="*/ 89149 h 349566"/>
                  <a:gd name="connsiteX53" fmla="*/ 190298 w 528919"/>
                  <a:gd name="connsiteY53" fmla="*/ 61718 h 349566"/>
                  <a:gd name="connsiteX54" fmla="*/ 228701 w 528919"/>
                  <a:gd name="connsiteY54" fmla="*/ 1372 h 349566"/>
                  <a:gd name="connsiteX55" fmla="*/ 250645 w 528919"/>
                  <a:gd name="connsiteY55" fmla="*/ 0 h 349566"/>
                  <a:gd name="connsiteX56" fmla="*/ 284933 w 528919"/>
                  <a:gd name="connsiteY56" fmla="*/ 17830 h 349566"/>
                  <a:gd name="connsiteX57" fmla="*/ 298648 w 528919"/>
                  <a:gd name="connsiteY57" fmla="*/ 23316 h 349566"/>
                  <a:gd name="connsiteX58" fmla="*/ 332936 w 528919"/>
                  <a:gd name="connsiteY58" fmla="*/ 27430 h 349566"/>
                  <a:gd name="connsiteX59" fmla="*/ 352138 w 528919"/>
                  <a:gd name="connsiteY59" fmla="*/ 19201 h 349566"/>
                  <a:gd name="connsiteX60" fmla="*/ 375453 w 528919"/>
                  <a:gd name="connsiteY60" fmla="*/ 34288 h 349566"/>
                  <a:gd name="connsiteX61" fmla="*/ 382065 w 528919"/>
                  <a:gd name="connsiteY61" fmla="*/ 39577 h 349566"/>
                  <a:gd name="connsiteX62" fmla="*/ 528919 w 528919"/>
                  <a:gd name="connsiteY62" fmla="*/ 217282 h 349566"/>
                  <a:gd name="connsiteX0" fmla="*/ 382065 w 528919"/>
                  <a:gd name="connsiteY0" fmla="*/ 346301 h 349566"/>
                  <a:gd name="connsiteX1" fmla="*/ 380597 w 528919"/>
                  <a:gd name="connsiteY1" fmla="*/ 346138 h 349566"/>
                  <a:gd name="connsiteX2" fmla="*/ 372024 w 528919"/>
                  <a:gd name="connsiteY2" fmla="*/ 349566 h 349566"/>
                  <a:gd name="connsiteX3" fmla="*/ 357452 w 528919"/>
                  <a:gd name="connsiteY3" fmla="*/ 331565 h 349566"/>
                  <a:gd name="connsiteX4" fmla="*/ 339451 w 528919"/>
                  <a:gd name="connsiteY4" fmla="*/ 330708 h 349566"/>
                  <a:gd name="connsiteX5" fmla="*/ 330022 w 528919"/>
                  <a:gd name="connsiteY5" fmla="*/ 319564 h 349566"/>
                  <a:gd name="connsiteX6" fmla="*/ 329164 w 528919"/>
                  <a:gd name="connsiteY6" fmla="*/ 312707 h 349566"/>
                  <a:gd name="connsiteX7" fmla="*/ 313735 w 528919"/>
                  <a:gd name="connsiteY7" fmla="*/ 298134 h 349566"/>
                  <a:gd name="connsiteX8" fmla="*/ 296591 w 528919"/>
                  <a:gd name="connsiteY8" fmla="*/ 302420 h 349566"/>
                  <a:gd name="connsiteX9" fmla="*/ 276018 w 528919"/>
                  <a:gd name="connsiteY9" fmla="*/ 296420 h 349566"/>
                  <a:gd name="connsiteX10" fmla="*/ 261446 w 528919"/>
                  <a:gd name="connsiteY10" fmla="*/ 297277 h 349566"/>
                  <a:gd name="connsiteX11" fmla="*/ 235730 w 528919"/>
                  <a:gd name="connsiteY11" fmla="*/ 282705 h 349566"/>
                  <a:gd name="connsiteX12" fmla="*/ 219443 w 528919"/>
                  <a:gd name="connsiteY12" fmla="*/ 282705 h 349566"/>
                  <a:gd name="connsiteX13" fmla="*/ 209157 w 528919"/>
                  <a:gd name="connsiteY13" fmla="*/ 274990 h 349566"/>
                  <a:gd name="connsiteX14" fmla="*/ 196299 w 528919"/>
                  <a:gd name="connsiteY14" fmla="*/ 280133 h 349566"/>
                  <a:gd name="connsiteX15" fmla="*/ 175727 w 528919"/>
                  <a:gd name="connsiteY15" fmla="*/ 260418 h 349566"/>
                  <a:gd name="connsiteX16" fmla="*/ 165440 w 528919"/>
                  <a:gd name="connsiteY16" fmla="*/ 262132 h 349566"/>
                  <a:gd name="connsiteX17" fmla="*/ 162868 w 528919"/>
                  <a:gd name="connsiteY17" fmla="*/ 268132 h 349566"/>
                  <a:gd name="connsiteX18" fmla="*/ 143153 w 528919"/>
                  <a:gd name="connsiteY18" fmla="*/ 268132 h 349566"/>
                  <a:gd name="connsiteX19" fmla="*/ 126866 w 528919"/>
                  <a:gd name="connsiteY19" fmla="*/ 283562 h 349566"/>
                  <a:gd name="connsiteX20" fmla="*/ 126866 w 528919"/>
                  <a:gd name="connsiteY20" fmla="*/ 290420 h 349566"/>
                  <a:gd name="connsiteX21" fmla="*/ 120008 w 528919"/>
                  <a:gd name="connsiteY21" fmla="*/ 292991 h 349566"/>
                  <a:gd name="connsiteX22" fmla="*/ 113151 w 528919"/>
                  <a:gd name="connsiteY22" fmla="*/ 288705 h 349566"/>
                  <a:gd name="connsiteX23" fmla="*/ 101150 w 528919"/>
                  <a:gd name="connsiteY23" fmla="*/ 298134 h 349566"/>
                  <a:gd name="connsiteX24" fmla="*/ 78005 w 528919"/>
                  <a:gd name="connsiteY24" fmla="*/ 281848 h 349566"/>
                  <a:gd name="connsiteX25" fmla="*/ 57433 w 528919"/>
                  <a:gd name="connsiteY25" fmla="*/ 281848 h 349566"/>
                  <a:gd name="connsiteX26" fmla="*/ 45432 w 528919"/>
                  <a:gd name="connsiteY26" fmla="*/ 274990 h 349566"/>
                  <a:gd name="connsiteX27" fmla="*/ 44575 w 528919"/>
                  <a:gd name="connsiteY27" fmla="*/ 266418 h 349566"/>
                  <a:gd name="connsiteX28" fmla="*/ 38575 w 528919"/>
                  <a:gd name="connsiteY28" fmla="*/ 258703 h 349566"/>
                  <a:gd name="connsiteX29" fmla="*/ 12001 w 528919"/>
                  <a:gd name="connsiteY29" fmla="*/ 255274 h 349566"/>
                  <a:gd name="connsiteX30" fmla="*/ 10360 w 528919"/>
                  <a:gd name="connsiteY30" fmla="*/ 254213 h 349566"/>
                  <a:gd name="connsiteX31" fmla="*/ 18859 w 528919"/>
                  <a:gd name="connsiteY31" fmla="*/ 230416 h 349566"/>
                  <a:gd name="connsiteX32" fmla="*/ 10287 w 528919"/>
                  <a:gd name="connsiteY32" fmla="*/ 223558 h 349566"/>
                  <a:gd name="connsiteX33" fmla="*/ 0 w 528919"/>
                  <a:gd name="connsiteY33" fmla="*/ 214986 h 349566"/>
                  <a:gd name="connsiteX34" fmla="*/ 0 w 528919"/>
                  <a:gd name="connsiteY34" fmla="*/ 200859 h 349566"/>
                  <a:gd name="connsiteX35" fmla="*/ 1029 w 528919"/>
                  <a:gd name="connsiteY35" fmla="*/ 201614 h 349566"/>
                  <a:gd name="connsiteX36" fmla="*/ 17487 w 528919"/>
                  <a:gd name="connsiteY36" fmla="*/ 187898 h 349566"/>
                  <a:gd name="connsiteX37" fmla="*/ 22973 w 528919"/>
                  <a:gd name="connsiteY37" fmla="*/ 168697 h 349566"/>
                  <a:gd name="connsiteX38" fmla="*/ 31202 w 528919"/>
                  <a:gd name="connsiteY38" fmla="*/ 161839 h 349566"/>
                  <a:gd name="connsiteX39" fmla="*/ 42174 w 528919"/>
                  <a:gd name="connsiteY39" fmla="*/ 165954 h 349566"/>
                  <a:gd name="connsiteX40" fmla="*/ 64119 w 528919"/>
                  <a:gd name="connsiteY40" fmla="*/ 165954 h 349566"/>
                  <a:gd name="connsiteX41" fmla="*/ 66862 w 528919"/>
                  <a:gd name="connsiteY41" fmla="*/ 152239 h 349566"/>
                  <a:gd name="connsiteX42" fmla="*/ 79205 w 528919"/>
                  <a:gd name="connsiteY42" fmla="*/ 139895 h 349566"/>
                  <a:gd name="connsiteX43" fmla="*/ 108007 w 528919"/>
                  <a:gd name="connsiteY43" fmla="*/ 127551 h 349566"/>
                  <a:gd name="connsiteX44" fmla="*/ 121723 w 528919"/>
                  <a:gd name="connsiteY44" fmla="*/ 131666 h 349566"/>
                  <a:gd name="connsiteX45" fmla="*/ 132695 w 528919"/>
                  <a:gd name="connsiteY45" fmla="*/ 119322 h 349566"/>
                  <a:gd name="connsiteX46" fmla="*/ 136809 w 528919"/>
                  <a:gd name="connsiteY46" fmla="*/ 105607 h 349566"/>
                  <a:gd name="connsiteX47" fmla="*/ 146410 w 528919"/>
                  <a:gd name="connsiteY47" fmla="*/ 109722 h 349566"/>
                  <a:gd name="connsiteX48" fmla="*/ 168354 w 528919"/>
                  <a:gd name="connsiteY48" fmla="*/ 100121 h 349566"/>
                  <a:gd name="connsiteX49" fmla="*/ 180698 w 528919"/>
                  <a:gd name="connsiteY49" fmla="*/ 100121 h 349566"/>
                  <a:gd name="connsiteX50" fmla="*/ 182069 w 528919"/>
                  <a:gd name="connsiteY50" fmla="*/ 89149 h 349566"/>
                  <a:gd name="connsiteX51" fmla="*/ 190298 w 528919"/>
                  <a:gd name="connsiteY51" fmla="*/ 89149 h 349566"/>
                  <a:gd name="connsiteX52" fmla="*/ 190298 w 528919"/>
                  <a:gd name="connsiteY52" fmla="*/ 61718 h 349566"/>
                  <a:gd name="connsiteX53" fmla="*/ 228701 w 528919"/>
                  <a:gd name="connsiteY53" fmla="*/ 1372 h 349566"/>
                  <a:gd name="connsiteX54" fmla="*/ 250645 w 528919"/>
                  <a:gd name="connsiteY54" fmla="*/ 0 h 349566"/>
                  <a:gd name="connsiteX55" fmla="*/ 284933 w 528919"/>
                  <a:gd name="connsiteY55" fmla="*/ 17830 h 349566"/>
                  <a:gd name="connsiteX56" fmla="*/ 298648 w 528919"/>
                  <a:gd name="connsiteY56" fmla="*/ 23316 h 349566"/>
                  <a:gd name="connsiteX57" fmla="*/ 332936 w 528919"/>
                  <a:gd name="connsiteY57" fmla="*/ 27430 h 349566"/>
                  <a:gd name="connsiteX58" fmla="*/ 352138 w 528919"/>
                  <a:gd name="connsiteY58" fmla="*/ 19201 h 349566"/>
                  <a:gd name="connsiteX59" fmla="*/ 375453 w 528919"/>
                  <a:gd name="connsiteY59" fmla="*/ 34288 h 349566"/>
                  <a:gd name="connsiteX60" fmla="*/ 382065 w 528919"/>
                  <a:gd name="connsiteY60" fmla="*/ 39577 h 349566"/>
                  <a:gd name="connsiteX61" fmla="*/ 528919 w 528919"/>
                  <a:gd name="connsiteY61" fmla="*/ 217282 h 349566"/>
                  <a:gd name="connsiteX0" fmla="*/ 382065 w 382065"/>
                  <a:gd name="connsiteY0" fmla="*/ 346301 h 349566"/>
                  <a:gd name="connsiteX1" fmla="*/ 380597 w 382065"/>
                  <a:gd name="connsiteY1" fmla="*/ 346138 h 349566"/>
                  <a:gd name="connsiteX2" fmla="*/ 372024 w 382065"/>
                  <a:gd name="connsiteY2" fmla="*/ 349566 h 349566"/>
                  <a:gd name="connsiteX3" fmla="*/ 357452 w 382065"/>
                  <a:gd name="connsiteY3" fmla="*/ 331565 h 349566"/>
                  <a:gd name="connsiteX4" fmla="*/ 339451 w 382065"/>
                  <a:gd name="connsiteY4" fmla="*/ 330708 h 349566"/>
                  <a:gd name="connsiteX5" fmla="*/ 330022 w 382065"/>
                  <a:gd name="connsiteY5" fmla="*/ 319564 h 349566"/>
                  <a:gd name="connsiteX6" fmla="*/ 329164 w 382065"/>
                  <a:gd name="connsiteY6" fmla="*/ 312707 h 349566"/>
                  <a:gd name="connsiteX7" fmla="*/ 313735 w 382065"/>
                  <a:gd name="connsiteY7" fmla="*/ 298134 h 349566"/>
                  <a:gd name="connsiteX8" fmla="*/ 296591 w 382065"/>
                  <a:gd name="connsiteY8" fmla="*/ 302420 h 349566"/>
                  <a:gd name="connsiteX9" fmla="*/ 276018 w 382065"/>
                  <a:gd name="connsiteY9" fmla="*/ 296420 h 349566"/>
                  <a:gd name="connsiteX10" fmla="*/ 261446 w 382065"/>
                  <a:gd name="connsiteY10" fmla="*/ 297277 h 349566"/>
                  <a:gd name="connsiteX11" fmla="*/ 235730 w 382065"/>
                  <a:gd name="connsiteY11" fmla="*/ 282705 h 349566"/>
                  <a:gd name="connsiteX12" fmla="*/ 219443 w 382065"/>
                  <a:gd name="connsiteY12" fmla="*/ 282705 h 349566"/>
                  <a:gd name="connsiteX13" fmla="*/ 209157 w 382065"/>
                  <a:gd name="connsiteY13" fmla="*/ 274990 h 349566"/>
                  <a:gd name="connsiteX14" fmla="*/ 196299 w 382065"/>
                  <a:gd name="connsiteY14" fmla="*/ 280133 h 349566"/>
                  <a:gd name="connsiteX15" fmla="*/ 175727 w 382065"/>
                  <a:gd name="connsiteY15" fmla="*/ 260418 h 349566"/>
                  <a:gd name="connsiteX16" fmla="*/ 165440 w 382065"/>
                  <a:gd name="connsiteY16" fmla="*/ 262132 h 349566"/>
                  <a:gd name="connsiteX17" fmla="*/ 162868 w 382065"/>
                  <a:gd name="connsiteY17" fmla="*/ 268132 h 349566"/>
                  <a:gd name="connsiteX18" fmla="*/ 143153 w 382065"/>
                  <a:gd name="connsiteY18" fmla="*/ 268132 h 349566"/>
                  <a:gd name="connsiteX19" fmla="*/ 126866 w 382065"/>
                  <a:gd name="connsiteY19" fmla="*/ 283562 h 349566"/>
                  <a:gd name="connsiteX20" fmla="*/ 126866 w 382065"/>
                  <a:gd name="connsiteY20" fmla="*/ 290420 h 349566"/>
                  <a:gd name="connsiteX21" fmla="*/ 120008 w 382065"/>
                  <a:gd name="connsiteY21" fmla="*/ 292991 h 349566"/>
                  <a:gd name="connsiteX22" fmla="*/ 113151 w 382065"/>
                  <a:gd name="connsiteY22" fmla="*/ 288705 h 349566"/>
                  <a:gd name="connsiteX23" fmla="*/ 101150 w 382065"/>
                  <a:gd name="connsiteY23" fmla="*/ 298134 h 349566"/>
                  <a:gd name="connsiteX24" fmla="*/ 78005 w 382065"/>
                  <a:gd name="connsiteY24" fmla="*/ 281848 h 349566"/>
                  <a:gd name="connsiteX25" fmla="*/ 57433 w 382065"/>
                  <a:gd name="connsiteY25" fmla="*/ 281848 h 349566"/>
                  <a:gd name="connsiteX26" fmla="*/ 45432 w 382065"/>
                  <a:gd name="connsiteY26" fmla="*/ 274990 h 349566"/>
                  <a:gd name="connsiteX27" fmla="*/ 44575 w 382065"/>
                  <a:gd name="connsiteY27" fmla="*/ 266418 h 349566"/>
                  <a:gd name="connsiteX28" fmla="*/ 38575 w 382065"/>
                  <a:gd name="connsiteY28" fmla="*/ 258703 h 349566"/>
                  <a:gd name="connsiteX29" fmla="*/ 12001 w 382065"/>
                  <a:gd name="connsiteY29" fmla="*/ 255274 h 349566"/>
                  <a:gd name="connsiteX30" fmla="*/ 10360 w 382065"/>
                  <a:gd name="connsiteY30" fmla="*/ 254213 h 349566"/>
                  <a:gd name="connsiteX31" fmla="*/ 18859 w 382065"/>
                  <a:gd name="connsiteY31" fmla="*/ 230416 h 349566"/>
                  <a:gd name="connsiteX32" fmla="*/ 10287 w 382065"/>
                  <a:gd name="connsiteY32" fmla="*/ 223558 h 349566"/>
                  <a:gd name="connsiteX33" fmla="*/ 0 w 382065"/>
                  <a:gd name="connsiteY33" fmla="*/ 214986 h 349566"/>
                  <a:gd name="connsiteX34" fmla="*/ 0 w 382065"/>
                  <a:gd name="connsiteY34" fmla="*/ 200859 h 349566"/>
                  <a:gd name="connsiteX35" fmla="*/ 1029 w 382065"/>
                  <a:gd name="connsiteY35" fmla="*/ 201614 h 349566"/>
                  <a:gd name="connsiteX36" fmla="*/ 17487 w 382065"/>
                  <a:gd name="connsiteY36" fmla="*/ 187898 h 349566"/>
                  <a:gd name="connsiteX37" fmla="*/ 22973 w 382065"/>
                  <a:gd name="connsiteY37" fmla="*/ 168697 h 349566"/>
                  <a:gd name="connsiteX38" fmla="*/ 31202 w 382065"/>
                  <a:gd name="connsiteY38" fmla="*/ 161839 h 349566"/>
                  <a:gd name="connsiteX39" fmla="*/ 42174 w 382065"/>
                  <a:gd name="connsiteY39" fmla="*/ 165954 h 349566"/>
                  <a:gd name="connsiteX40" fmla="*/ 64119 w 382065"/>
                  <a:gd name="connsiteY40" fmla="*/ 165954 h 349566"/>
                  <a:gd name="connsiteX41" fmla="*/ 66862 w 382065"/>
                  <a:gd name="connsiteY41" fmla="*/ 152239 h 349566"/>
                  <a:gd name="connsiteX42" fmla="*/ 79205 w 382065"/>
                  <a:gd name="connsiteY42" fmla="*/ 139895 h 349566"/>
                  <a:gd name="connsiteX43" fmla="*/ 108007 w 382065"/>
                  <a:gd name="connsiteY43" fmla="*/ 127551 h 349566"/>
                  <a:gd name="connsiteX44" fmla="*/ 121723 w 382065"/>
                  <a:gd name="connsiteY44" fmla="*/ 131666 h 349566"/>
                  <a:gd name="connsiteX45" fmla="*/ 132695 w 382065"/>
                  <a:gd name="connsiteY45" fmla="*/ 119322 h 349566"/>
                  <a:gd name="connsiteX46" fmla="*/ 136809 w 382065"/>
                  <a:gd name="connsiteY46" fmla="*/ 105607 h 349566"/>
                  <a:gd name="connsiteX47" fmla="*/ 146410 w 382065"/>
                  <a:gd name="connsiteY47" fmla="*/ 109722 h 349566"/>
                  <a:gd name="connsiteX48" fmla="*/ 168354 w 382065"/>
                  <a:gd name="connsiteY48" fmla="*/ 100121 h 349566"/>
                  <a:gd name="connsiteX49" fmla="*/ 180698 w 382065"/>
                  <a:gd name="connsiteY49" fmla="*/ 100121 h 349566"/>
                  <a:gd name="connsiteX50" fmla="*/ 182069 w 382065"/>
                  <a:gd name="connsiteY50" fmla="*/ 89149 h 349566"/>
                  <a:gd name="connsiteX51" fmla="*/ 190298 w 382065"/>
                  <a:gd name="connsiteY51" fmla="*/ 89149 h 349566"/>
                  <a:gd name="connsiteX52" fmla="*/ 190298 w 382065"/>
                  <a:gd name="connsiteY52" fmla="*/ 61718 h 349566"/>
                  <a:gd name="connsiteX53" fmla="*/ 228701 w 382065"/>
                  <a:gd name="connsiteY53" fmla="*/ 1372 h 349566"/>
                  <a:gd name="connsiteX54" fmla="*/ 250645 w 382065"/>
                  <a:gd name="connsiteY54" fmla="*/ 0 h 349566"/>
                  <a:gd name="connsiteX55" fmla="*/ 284933 w 382065"/>
                  <a:gd name="connsiteY55" fmla="*/ 17830 h 349566"/>
                  <a:gd name="connsiteX56" fmla="*/ 298648 w 382065"/>
                  <a:gd name="connsiteY56" fmla="*/ 23316 h 349566"/>
                  <a:gd name="connsiteX57" fmla="*/ 332936 w 382065"/>
                  <a:gd name="connsiteY57" fmla="*/ 27430 h 349566"/>
                  <a:gd name="connsiteX58" fmla="*/ 352138 w 382065"/>
                  <a:gd name="connsiteY58" fmla="*/ 19201 h 349566"/>
                  <a:gd name="connsiteX59" fmla="*/ 375453 w 382065"/>
                  <a:gd name="connsiteY59" fmla="*/ 34288 h 349566"/>
                  <a:gd name="connsiteX60" fmla="*/ 382065 w 382065"/>
                  <a:gd name="connsiteY60" fmla="*/ 39577 h 34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82065" h="349566">
                    <a:moveTo>
                      <a:pt x="382065" y="346301"/>
                    </a:moveTo>
                    <a:lnTo>
                      <a:pt x="380597" y="346138"/>
                    </a:lnTo>
                    <a:lnTo>
                      <a:pt x="372024" y="349566"/>
                    </a:lnTo>
                    <a:lnTo>
                      <a:pt x="357452" y="331565"/>
                    </a:lnTo>
                    <a:lnTo>
                      <a:pt x="339451" y="330708"/>
                    </a:lnTo>
                    <a:lnTo>
                      <a:pt x="330022" y="319564"/>
                    </a:lnTo>
                    <a:lnTo>
                      <a:pt x="329164" y="312707"/>
                    </a:lnTo>
                    <a:lnTo>
                      <a:pt x="313735" y="298134"/>
                    </a:lnTo>
                    <a:lnTo>
                      <a:pt x="296591" y="302420"/>
                    </a:lnTo>
                    <a:lnTo>
                      <a:pt x="276018" y="296420"/>
                    </a:lnTo>
                    <a:lnTo>
                      <a:pt x="261446" y="297277"/>
                    </a:lnTo>
                    <a:lnTo>
                      <a:pt x="235730" y="282705"/>
                    </a:lnTo>
                    <a:lnTo>
                      <a:pt x="219443" y="282705"/>
                    </a:lnTo>
                    <a:lnTo>
                      <a:pt x="209157" y="274990"/>
                    </a:lnTo>
                    <a:lnTo>
                      <a:pt x="196299" y="280133"/>
                    </a:lnTo>
                    <a:lnTo>
                      <a:pt x="175727" y="260418"/>
                    </a:lnTo>
                    <a:lnTo>
                      <a:pt x="165440" y="262132"/>
                    </a:lnTo>
                    <a:lnTo>
                      <a:pt x="162868" y="268132"/>
                    </a:lnTo>
                    <a:lnTo>
                      <a:pt x="143153" y="268132"/>
                    </a:lnTo>
                    <a:lnTo>
                      <a:pt x="126866" y="283562"/>
                    </a:lnTo>
                    <a:lnTo>
                      <a:pt x="126866" y="290420"/>
                    </a:lnTo>
                    <a:lnTo>
                      <a:pt x="120008" y="292991"/>
                    </a:lnTo>
                    <a:lnTo>
                      <a:pt x="113151" y="288705"/>
                    </a:lnTo>
                    <a:lnTo>
                      <a:pt x="101150" y="298134"/>
                    </a:lnTo>
                    <a:lnTo>
                      <a:pt x="78005" y="281848"/>
                    </a:lnTo>
                    <a:lnTo>
                      <a:pt x="57433" y="281848"/>
                    </a:lnTo>
                    <a:lnTo>
                      <a:pt x="45432" y="274990"/>
                    </a:lnTo>
                    <a:cubicBezTo>
                      <a:pt x="45146" y="272133"/>
                      <a:pt x="44861" y="269275"/>
                      <a:pt x="44575" y="266418"/>
                    </a:cubicBezTo>
                    <a:lnTo>
                      <a:pt x="38575" y="258703"/>
                    </a:lnTo>
                    <a:lnTo>
                      <a:pt x="12001" y="255274"/>
                    </a:lnTo>
                    <a:lnTo>
                      <a:pt x="10360" y="254213"/>
                    </a:lnTo>
                    <a:lnTo>
                      <a:pt x="18859" y="230416"/>
                    </a:lnTo>
                    <a:lnTo>
                      <a:pt x="10287" y="223558"/>
                    </a:lnTo>
                    <a:lnTo>
                      <a:pt x="0" y="214986"/>
                    </a:lnTo>
                    <a:lnTo>
                      <a:pt x="0" y="200859"/>
                    </a:lnTo>
                    <a:lnTo>
                      <a:pt x="1029" y="201614"/>
                    </a:lnTo>
                    <a:lnTo>
                      <a:pt x="17487" y="187898"/>
                    </a:lnTo>
                    <a:lnTo>
                      <a:pt x="22973" y="168697"/>
                    </a:lnTo>
                    <a:lnTo>
                      <a:pt x="31202" y="161839"/>
                    </a:lnTo>
                    <a:lnTo>
                      <a:pt x="42174" y="165954"/>
                    </a:lnTo>
                    <a:lnTo>
                      <a:pt x="64119" y="165954"/>
                    </a:lnTo>
                    <a:lnTo>
                      <a:pt x="66862" y="152239"/>
                    </a:lnTo>
                    <a:lnTo>
                      <a:pt x="79205" y="139895"/>
                    </a:lnTo>
                    <a:lnTo>
                      <a:pt x="108007" y="127551"/>
                    </a:lnTo>
                    <a:lnTo>
                      <a:pt x="121723" y="131666"/>
                    </a:lnTo>
                    <a:lnTo>
                      <a:pt x="132695" y="119322"/>
                    </a:lnTo>
                    <a:lnTo>
                      <a:pt x="136809" y="105607"/>
                    </a:lnTo>
                    <a:lnTo>
                      <a:pt x="146410" y="109722"/>
                    </a:lnTo>
                    <a:lnTo>
                      <a:pt x="168354" y="100121"/>
                    </a:lnTo>
                    <a:lnTo>
                      <a:pt x="180698" y="100121"/>
                    </a:lnTo>
                    <a:lnTo>
                      <a:pt x="182069" y="89149"/>
                    </a:lnTo>
                    <a:lnTo>
                      <a:pt x="190298" y="89149"/>
                    </a:lnTo>
                    <a:lnTo>
                      <a:pt x="190298" y="61718"/>
                    </a:lnTo>
                    <a:lnTo>
                      <a:pt x="228701" y="1372"/>
                    </a:lnTo>
                    <a:lnTo>
                      <a:pt x="250645" y="0"/>
                    </a:lnTo>
                    <a:lnTo>
                      <a:pt x="284933" y="17830"/>
                    </a:lnTo>
                    <a:lnTo>
                      <a:pt x="298648" y="23316"/>
                    </a:lnTo>
                    <a:lnTo>
                      <a:pt x="332936" y="27430"/>
                    </a:lnTo>
                    <a:lnTo>
                      <a:pt x="352138" y="19201"/>
                    </a:lnTo>
                    <a:lnTo>
                      <a:pt x="375453" y="34288"/>
                    </a:lnTo>
                    <a:lnTo>
                      <a:pt x="382065" y="3957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D07558B-F25D-C1A1-DBD8-EF23CC5F2195}"/>
                  </a:ext>
                </a:extLst>
              </p:cNvPr>
              <p:cNvSpPr/>
              <p:nvPr/>
            </p:nvSpPr>
            <p:spPr>
              <a:xfrm>
                <a:off x="1637489" y="849437"/>
                <a:ext cx="610325" cy="1009436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30AA6D1-F1F2-974C-669D-C0A26D137F2B}"/>
                  </a:ext>
                </a:extLst>
              </p:cNvPr>
              <p:cNvSpPr/>
              <p:nvPr/>
            </p:nvSpPr>
            <p:spPr>
              <a:xfrm>
                <a:off x="980533" y="2992203"/>
                <a:ext cx="525748" cy="551838"/>
              </a:xfrm>
              <a:custGeom>
                <a:avLst/>
                <a:gdLst>
                  <a:gd name="connsiteX0" fmla="*/ 329164 w 525748"/>
                  <a:gd name="connsiteY0" fmla="*/ 0 h 551838"/>
                  <a:gd name="connsiteX1" fmla="*/ 333736 w 525748"/>
                  <a:gd name="connsiteY1" fmla="*/ 21716 h 551838"/>
                  <a:gd name="connsiteX2" fmla="*/ 332593 w 525748"/>
                  <a:gd name="connsiteY2" fmla="*/ 35431 h 551838"/>
                  <a:gd name="connsiteX3" fmla="*/ 339450 w 525748"/>
                  <a:gd name="connsiteY3" fmla="*/ 70862 h 551838"/>
                  <a:gd name="connsiteX4" fmla="*/ 345165 w 525748"/>
                  <a:gd name="connsiteY4" fmla="*/ 78862 h 551838"/>
                  <a:gd name="connsiteX5" fmla="*/ 356594 w 525748"/>
                  <a:gd name="connsiteY5" fmla="*/ 72005 h 551838"/>
                  <a:gd name="connsiteX6" fmla="*/ 366881 w 525748"/>
                  <a:gd name="connsiteY6" fmla="*/ 82291 h 551838"/>
                  <a:gd name="connsiteX7" fmla="*/ 366881 w 525748"/>
                  <a:gd name="connsiteY7" fmla="*/ 106293 h 551838"/>
                  <a:gd name="connsiteX8" fmla="*/ 354309 w 525748"/>
                  <a:gd name="connsiteY8" fmla="*/ 115436 h 551838"/>
                  <a:gd name="connsiteX9" fmla="*/ 346308 w 525748"/>
                  <a:gd name="connsiteY9" fmla="*/ 108579 h 551838"/>
                  <a:gd name="connsiteX10" fmla="*/ 328021 w 525748"/>
                  <a:gd name="connsiteY10" fmla="*/ 112007 h 551838"/>
                  <a:gd name="connsiteX11" fmla="*/ 318878 w 525748"/>
                  <a:gd name="connsiteY11" fmla="*/ 118865 h 551838"/>
                  <a:gd name="connsiteX12" fmla="*/ 321164 w 525748"/>
                  <a:gd name="connsiteY12" fmla="*/ 131437 h 551838"/>
                  <a:gd name="connsiteX13" fmla="*/ 315449 w 525748"/>
                  <a:gd name="connsiteY13" fmla="*/ 138295 h 551838"/>
                  <a:gd name="connsiteX14" fmla="*/ 304020 w 525748"/>
                  <a:gd name="connsiteY14" fmla="*/ 148581 h 551838"/>
                  <a:gd name="connsiteX15" fmla="*/ 300591 w 525748"/>
                  <a:gd name="connsiteY15" fmla="*/ 157725 h 551838"/>
                  <a:gd name="connsiteX16" fmla="*/ 293733 w 525748"/>
                  <a:gd name="connsiteY16" fmla="*/ 160010 h 551838"/>
                  <a:gd name="connsiteX17" fmla="*/ 285733 w 525748"/>
                  <a:gd name="connsiteY17" fmla="*/ 182869 h 551838"/>
                  <a:gd name="connsiteX18" fmla="*/ 268589 w 525748"/>
                  <a:gd name="connsiteY18" fmla="*/ 189727 h 551838"/>
                  <a:gd name="connsiteX19" fmla="*/ 267446 w 525748"/>
                  <a:gd name="connsiteY19" fmla="*/ 206871 h 551838"/>
                  <a:gd name="connsiteX20" fmla="*/ 298305 w 525748"/>
                  <a:gd name="connsiteY20" fmla="*/ 234301 h 551838"/>
                  <a:gd name="connsiteX21" fmla="*/ 294876 w 525748"/>
                  <a:gd name="connsiteY21" fmla="*/ 248016 h 551838"/>
                  <a:gd name="connsiteX22" fmla="*/ 312020 w 525748"/>
                  <a:gd name="connsiteY22" fmla="*/ 250302 h 551838"/>
                  <a:gd name="connsiteX23" fmla="*/ 321164 w 525748"/>
                  <a:gd name="connsiteY23" fmla="*/ 269732 h 551838"/>
                  <a:gd name="connsiteX24" fmla="*/ 321164 w 525748"/>
                  <a:gd name="connsiteY24" fmla="*/ 291448 h 551838"/>
                  <a:gd name="connsiteX25" fmla="*/ 310877 w 525748"/>
                  <a:gd name="connsiteY25" fmla="*/ 293733 h 551838"/>
                  <a:gd name="connsiteX26" fmla="*/ 302877 w 525748"/>
                  <a:gd name="connsiteY26" fmla="*/ 322307 h 551838"/>
                  <a:gd name="connsiteX27" fmla="*/ 313163 w 525748"/>
                  <a:gd name="connsiteY27" fmla="*/ 331450 h 551838"/>
                  <a:gd name="connsiteX28" fmla="*/ 315449 w 525748"/>
                  <a:gd name="connsiteY28" fmla="*/ 346308 h 551838"/>
                  <a:gd name="connsiteX29" fmla="*/ 331450 w 525748"/>
                  <a:gd name="connsiteY29" fmla="*/ 336022 h 551838"/>
                  <a:gd name="connsiteX30" fmla="*/ 339450 w 525748"/>
                  <a:gd name="connsiteY30" fmla="*/ 323450 h 551838"/>
                  <a:gd name="connsiteX31" fmla="*/ 363452 w 525748"/>
                  <a:gd name="connsiteY31" fmla="*/ 323450 h 551838"/>
                  <a:gd name="connsiteX32" fmla="*/ 384025 w 525748"/>
                  <a:gd name="connsiteY32" fmla="*/ 330307 h 551838"/>
                  <a:gd name="connsiteX33" fmla="*/ 400026 w 525748"/>
                  <a:gd name="connsiteY33" fmla="*/ 328021 h 551838"/>
                  <a:gd name="connsiteX34" fmla="*/ 419456 w 525748"/>
                  <a:gd name="connsiteY34" fmla="*/ 320021 h 551838"/>
                  <a:gd name="connsiteX35" fmla="*/ 440028 w 525748"/>
                  <a:gd name="connsiteY35" fmla="*/ 324593 h 551838"/>
                  <a:gd name="connsiteX36" fmla="*/ 445743 w 525748"/>
                  <a:gd name="connsiteY36" fmla="*/ 310877 h 551838"/>
                  <a:gd name="connsiteX37" fmla="*/ 454886 w 525748"/>
                  <a:gd name="connsiteY37" fmla="*/ 315449 h 551838"/>
                  <a:gd name="connsiteX38" fmla="*/ 461744 w 525748"/>
                  <a:gd name="connsiteY38" fmla="*/ 336022 h 551838"/>
                  <a:gd name="connsiteX39" fmla="*/ 442314 w 525748"/>
                  <a:gd name="connsiteY39" fmla="*/ 341737 h 551838"/>
                  <a:gd name="connsiteX40" fmla="*/ 441171 w 525748"/>
                  <a:gd name="connsiteY40" fmla="*/ 377167 h 551838"/>
                  <a:gd name="connsiteX41" fmla="*/ 464030 w 525748"/>
                  <a:gd name="connsiteY41" fmla="*/ 390883 h 551838"/>
                  <a:gd name="connsiteX42" fmla="*/ 472030 w 525748"/>
                  <a:gd name="connsiteY42" fmla="*/ 416027 h 551838"/>
                  <a:gd name="connsiteX43" fmla="*/ 488031 w 525748"/>
                  <a:gd name="connsiteY43" fmla="*/ 421742 h 551838"/>
                  <a:gd name="connsiteX44" fmla="*/ 489174 w 525748"/>
                  <a:gd name="connsiteY44" fmla="*/ 433171 h 551838"/>
                  <a:gd name="connsiteX45" fmla="*/ 505175 w 525748"/>
                  <a:gd name="connsiteY45" fmla="*/ 437743 h 551838"/>
                  <a:gd name="connsiteX46" fmla="*/ 509747 w 525748"/>
                  <a:gd name="connsiteY46" fmla="*/ 429742 h 551838"/>
                  <a:gd name="connsiteX47" fmla="*/ 525748 w 525748"/>
                  <a:gd name="connsiteY47" fmla="*/ 440029 h 551838"/>
                  <a:gd name="connsiteX48" fmla="*/ 513176 w 525748"/>
                  <a:gd name="connsiteY48" fmla="*/ 457173 h 551838"/>
                  <a:gd name="connsiteX49" fmla="*/ 515462 w 525748"/>
                  <a:gd name="connsiteY49" fmla="*/ 483460 h 551838"/>
                  <a:gd name="connsiteX50" fmla="*/ 489174 w 525748"/>
                  <a:gd name="connsiteY50" fmla="*/ 489175 h 551838"/>
                  <a:gd name="connsiteX51" fmla="*/ 492603 w 525748"/>
                  <a:gd name="connsiteY51" fmla="*/ 501747 h 551838"/>
                  <a:gd name="connsiteX52" fmla="*/ 482317 w 525748"/>
                  <a:gd name="connsiteY52" fmla="*/ 516605 h 551838"/>
                  <a:gd name="connsiteX53" fmla="*/ 500604 w 525748"/>
                  <a:gd name="connsiteY53" fmla="*/ 523463 h 551838"/>
                  <a:gd name="connsiteX54" fmla="*/ 493746 w 525748"/>
                  <a:gd name="connsiteY54" fmla="*/ 534892 h 551838"/>
                  <a:gd name="connsiteX55" fmla="*/ 478888 w 525748"/>
                  <a:gd name="connsiteY55" fmla="*/ 541750 h 551838"/>
                  <a:gd name="connsiteX56" fmla="*/ 475861 w 525748"/>
                  <a:gd name="connsiteY56" fmla="*/ 551838 h 551838"/>
                  <a:gd name="connsiteX57" fmla="*/ 217528 w 525748"/>
                  <a:gd name="connsiteY57" fmla="*/ 551838 h 551838"/>
                  <a:gd name="connsiteX58" fmla="*/ 185155 w 525748"/>
                  <a:gd name="connsiteY58" fmla="*/ 528034 h 551838"/>
                  <a:gd name="connsiteX59" fmla="*/ 179440 w 525748"/>
                  <a:gd name="connsiteY59" fmla="*/ 491461 h 551838"/>
                  <a:gd name="connsiteX60" fmla="*/ 153153 w 525748"/>
                  <a:gd name="connsiteY60" fmla="*/ 477745 h 551838"/>
                  <a:gd name="connsiteX61" fmla="*/ 155439 w 525748"/>
                  <a:gd name="connsiteY61" fmla="*/ 472031 h 551838"/>
                  <a:gd name="connsiteX62" fmla="*/ 161153 w 525748"/>
                  <a:gd name="connsiteY62" fmla="*/ 464030 h 551838"/>
                  <a:gd name="connsiteX63" fmla="*/ 177154 w 525748"/>
                  <a:gd name="connsiteY63" fmla="*/ 462887 h 551838"/>
                  <a:gd name="connsiteX64" fmla="*/ 180583 w 525748"/>
                  <a:gd name="connsiteY64" fmla="*/ 445743 h 551838"/>
                  <a:gd name="connsiteX65" fmla="*/ 177154 w 525748"/>
                  <a:gd name="connsiteY65" fmla="*/ 441172 h 551838"/>
                  <a:gd name="connsiteX66" fmla="*/ 162296 w 525748"/>
                  <a:gd name="connsiteY66" fmla="*/ 435457 h 551838"/>
                  <a:gd name="connsiteX67" fmla="*/ 161153 w 525748"/>
                  <a:gd name="connsiteY67" fmla="*/ 424028 h 551838"/>
                  <a:gd name="connsiteX68" fmla="*/ 145152 w 525748"/>
                  <a:gd name="connsiteY68" fmla="*/ 424028 h 551838"/>
                  <a:gd name="connsiteX69" fmla="*/ 142866 w 525748"/>
                  <a:gd name="connsiteY69" fmla="*/ 414884 h 551838"/>
                  <a:gd name="connsiteX70" fmla="*/ 109721 w 525748"/>
                  <a:gd name="connsiteY70" fmla="*/ 396597 h 551838"/>
                  <a:gd name="connsiteX71" fmla="*/ 97149 w 525748"/>
                  <a:gd name="connsiteY71" fmla="*/ 397740 h 551838"/>
                  <a:gd name="connsiteX72" fmla="*/ 93720 w 525748"/>
                  <a:gd name="connsiteY72" fmla="*/ 389740 h 551838"/>
                  <a:gd name="connsiteX73" fmla="*/ 60575 w 525748"/>
                  <a:gd name="connsiteY73" fmla="*/ 364595 h 551838"/>
                  <a:gd name="connsiteX74" fmla="*/ 43431 w 525748"/>
                  <a:gd name="connsiteY74" fmla="*/ 333736 h 551838"/>
                  <a:gd name="connsiteX75" fmla="*/ 0 w 525748"/>
                  <a:gd name="connsiteY75" fmla="*/ 336022 h 551838"/>
                  <a:gd name="connsiteX76" fmla="*/ 2286 w 525748"/>
                  <a:gd name="connsiteY76" fmla="*/ 325736 h 551838"/>
                  <a:gd name="connsiteX77" fmla="*/ 2286 w 525748"/>
                  <a:gd name="connsiteY77" fmla="*/ 318878 h 551838"/>
                  <a:gd name="connsiteX78" fmla="*/ 8001 w 525748"/>
                  <a:gd name="connsiteY78" fmla="*/ 314306 h 551838"/>
                  <a:gd name="connsiteX79" fmla="*/ 13715 w 525748"/>
                  <a:gd name="connsiteY79" fmla="*/ 298305 h 551838"/>
                  <a:gd name="connsiteX80" fmla="*/ 25145 w 525748"/>
                  <a:gd name="connsiteY80" fmla="*/ 286876 h 551838"/>
                  <a:gd name="connsiteX81" fmla="*/ 9143 w 525748"/>
                  <a:gd name="connsiteY81" fmla="*/ 277732 h 551838"/>
                  <a:gd name="connsiteX82" fmla="*/ 21716 w 525748"/>
                  <a:gd name="connsiteY82" fmla="*/ 258303 h 551838"/>
                  <a:gd name="connsiteX83" fmla="*/ 46860 w 525748"/>
                  <a:gd name="connsiteY83" fmla="*/ 253731 h 551838"/>
                  <a:gd name="connsiteX84" fmla="*/ 56004 w 525748"/>
                  <a:gd name="connsiteY84" fmla="*/ 236587 h 551838"/>
                  <a:gd name="connsiteX85" fmla="*/ 50289 w 525748"/>
                  <a:gd name="connsiteY85" fmla="*/ 228586 h 551838"/>
                  <a:gd name="connsiteX86" fmla="*/ 43431 w 525748"/>
                  <a:gd name="connsiteY86" fmla="*/ 214871 h 551838"/>
                  <a:gd name="connsiteX87" fmla="*/ 16001 w 525748"/>
                  <a:gd name="connsiteY87" fmla="*/ 210299 h 551838"/>
                  <a:gd name="connsiteX88" fmla="*/ 22859 w 525748"/>
                  <a:gd name="connsiteY88" fmla="*/ 200013 h 551838"/>
                  <a:gd name="connsiteX89" fmla="*/ 46860 w 525748"/>
                  <a:gd name="connsiteY89" fmla="*/ 181726 h 551838"/>
                  <a:gd name="connsiteX90" fmla="*/ 38860 w 525748"/>
                  <a:gd name="connsiteY90" fmla="*/ 162296 h 551838"/>
                  <a:gd name="connsiteX91" fmla="*/ 61718 w 525748"/>
                  <a:gd name="connsiteY91" fmla="*/ 166868 h 551838"/>
                  <a:gd name="connsiteX92" fmla="*/ 73148 w 525748"/>
                  <a:gd name="connsiteY92" fmla="*/ 161153 h 551838"/>
                  <a:gd name="connsiteX93" fmla="*/ 67433 w 525748"/>
                  <a:gd name="connsiteY93" fmla="*/ 153153 h 551838"/>
                  <a:gd name="connsiteX94" fmla="*/ 72005 w 525748"/>
                  <a:gd name="connsiteY94" fmla="*/ 148581 h 551838"/>
                  <a:gd name="connsiteX95" fmla="*/ 68576 w 525748"/>
                  <a:gd name="connsiteY95" fmla="*/ 137152 h 551838"/>
                  <a:gd name="connsiteX96" fmla="*/ 45717 w 525748"/>
                  <a:gd name="connsiteY96" fmla="*/ 126865 h 551838"/>
                  <a:gd name="connsiteX97" fmla="*/ 46860 w 525748"/>
                  <a:gd name="connsiteY97" fmla="*/ 113150 h 551838"/>
                  <a:gd name="connsiteX98" fmla="*/ 37717 w 525748"/>
                  <a:gd name="connsiteY98" fmla="*/ 98292 h 551838"/>
                  <a:gd name="connsiteX99" fmla="*/ 26287 w 525748"/>
                  <a:gd name="connsiteY99" fmla="*/ 88006 h 551838"/>
                  <a:gd name="connsiteX100" fmla="*/ 4572 w 525748"/>
                  <a:gd name="connsiteY100" fmla="*/ 74291 h 551838"/>
                  <a:gd name="connsiteX101" fmla="*/ 10286 w 525748"/>
                  <a:gd name="connsiteY101" fmla="*/ 52575 h 551838"/>
                  <a:gd name="connsiteX102" fmla="*/ 21716 w 525748"/>
                  <a:gd name="connsiteY102" fmla="*/ 45717 h 551838"/>
                  <a:gd name="connsiteX103" fmla="*/ 24002 w 525748"/>
                  <a:gd name="connsiteY103" fmla="*/ 62861 h 551838"/>
                  <a:gd name="connsiteX104" fmla="*/ 42288 w 525748"/>
                  <a:gd name="connsiteY104" fmla="*/ 70862 h 551838"/>
                  <a:gd name="connsiteX105" fmla="*/ 56004 w 525748"/>
                  <a:gd name="connsiteY105" fmla="*/ 68576 h 551838"/>
                  <a:gd name="connsiteX106" fmla="*/ 68576 w 525748"/>
                  <a:gd name="connsiteY106" fmla="*/ 74291 h 551838"/>
                  <a:gd name="connsiteX107" fmla="*/ 84577 w 525748"/>
                  <a:gd name="connsiteY107" fmla="*/ 64004 h 551838"/>
                  <a:gd name="connsiteX108" fmla="*/ 89149 w 525748"/>
                  <a:gd name="connsiteY108" fmla="*/ 52575 h 551838"/>
                  <a:gd name="connsiteX109" fmla="*/ 98292 w 525748"/>
                  <a:gd name="connsiteY109" fmla="*/ 53718 h 551838"/>
                  <a:gd name="connsiteX110" fmla="*/ 131437 w 525748"/>
                  <a:gd name="connsiteY110" fmla="*/ 54861 h 551838"/>
                  <a:gd name="connsiteX111" fmla="*/ 146295 w 525748"/>
                  <a:gd name="connsiteY111" fmla="*/ 48003 h 551838"/>
                  <a:gd name="connsiteX112" fmla="*/ 160010 w 525748"/>
                  <a:gd name="connsiteY112" fmla="*/ 37717 h 551838"/>
                  <a:gd name="connsiteX113" fmla="*/ 196584 w 525748"/>
                  <a:gd name="connsiteY113" fmla="*/ 33145 h 551838"/>
                  <a:gd name="connsiteX114" fmla="*/ 200013 w 525748"/>
                  <a:gd name="connsiteY114" fmla="*/ 26288 h 551838"/>
                  <a:gd name="connsiteX115" fmla="*/ 221729 w 525748"/>
                  <a:gd name="connsiteY115" fmla="*/ 24002 h 551838"/>
                  <a:gd name="connsiteX116" fmla="*/ 236587 w 525748"/>
                  <a:gd name="connsiteY116" fmla="*/ 17144 h 551838"/>
                  <a:gd name="connsiteX117" fmla="*/ 243444 w 525748"/>
                  <a:gd name="connsiteY117" fmla="*/ 24002 h 551838"/>
                  <a:gd name="connsiteX118" fmla="*/ 245730 w 525748"/>
                  <a:gd name="connsiteY118" fmla="*/ 36574 h 551838"/>
                  <a:gd name="connsiteX119" fmla="*/ 267446 w 525748"/>
                  <a:gd name="connsiteY119" fmla="*/ 19430 h 551838"/>
                  <a:gd name="connsiteX120" fmla="*/ 278875 w 525748"/>
                  <a:gd name="connsiteY120" fmla="*/ 6858 h 551838"/>
                  <a:gd name="connsiteX0" fmla="*/ 329164 w 525748"/>
                  <a:gd name="connsiteY0" fmla="*/ 0 h 601118"/>
                  <a:gd name="connsiteX1" fmla="*/ 333736 w 525748"/>
                  <a:gd name="connsiteY1" fmla="*/ 21716 h 601118"/>
                  <a:gd name="connsiteX2" fmla="*/ 332593 w 525748"/>
                  <a:gd name="connsiteY2" fmla="*/ 35431 h 601118"/>
                  <a:gd name="connsiteX3" fmla="*/ 339450 w 525748"/>
                  <a:gd name="connsiteY3" fmla="*/ 70862 h 601118"/>
                  <a:gd name="connsiteX4" fmla="*/ 345165 w 525748"/>
                  <a:gd name="connsiteY4" fmla="*/ 78862 h 601118"/>
                  <a:gd name="connsiteX5" fmla="*/ 356594 w 525748"/>
                  <a:gd name="connsiteY5" fmla="*/ 72005 h 601118"/>
                  <a:gd name="connsiteX6" fmla="*/ 366881 w 525748"/>
                  <a:gd name="connsiteY6" fmla="*/ 82291 h 601118"/>
                  <a:gd name="connsiteX7" fmla="*/ 366881 w 525748"/>
                  <a:gd name="connsiteY7" fmla="*/ 106293 h 601118"/>
                  <a:gd name="connsiteX8" fmla="*/ 354309 w 525748"/>
                  <a:gd name="connsiteY8" fmla="*/ 115436 h 601118"/>
                  <a:gd name="connsiteX9" fmla="*/ 346308 w 525748"/>
                  <a:gd name="connsiteY9" fmla="*/ 108579 h 601118"/>
                  <a:gd name="connsiteX10" fmla="*/ 328021 w 525748"/>
                  <a:gd name="connsiteY10" fmla="*/ 112007 h 601118"/>
                  <a:gd name="connsiteX11" fmla="*/ 318878 w 525748"/>
                  <a:gd name="connsiteY11" fmla="*/ 118865 h 601118"/>
                  <a:gd name="connsiteX12" fmla="*/ 321164 w 525748"/>
                  <a:gd name="connsiteY12" fmla="*/ 131437 h 601118"/>
                  <a:gd name="connsiteX13" fmla="*/ 315449 w 525748"/>
                  <a:gd name="connsiteY13" fmla="*/ 138295 h 601118"/>
                  <a:gd name="connsiteX14" fmla="*/ 304020 w 525748"/>
                  <a:gd name="connsiteY14" fmla="*/ 148581 h 601118"/>
                  <a:gd name="connsiteX15" fmla="*/ 300591 w 525748"/>
                  <a:gd name="connsiteY15" fmla="*/ 157725 h 601118"/>
                  <a:gd name="connsiteX16" fmla="*/ 293733 w 525748"/>
                  <a:gd name="connsiteY16" fmla="*/ 160010 h 601118"/>
                  <a:gd name="connsiteX17" fmla="*/ 285733 w 525748"/>
                  <a:gd name="connsiteY17" fmla="*/ 182869 h 601118"/>
                  <a:gd name="connsiteX18" fmla="*/ 268589 w 525748"/>
                  <a:gd name="connsiteY18" fmla="*/ 189727 h 601118"/>
                  <a:gd name="connsiteX19" fmla="*/ 267446 w 525748"/>
                  <a:gd name="connsiteY19" fmla="*/ 206871 h 601118"/>
                  <a:gd name="connsiteX20" fmla="*/ 298305 w 525748"/>
                  <a:gd name="connsiteY20" fmla="*/ 234301 h 601118"/>
                  <a:gd name="connsiteX21" fmla="*/ 294876 w 525748"/>
                  <a:gd name="connsiteY21" fmla="*/ 248016 h 601118"/>
                  <a:gd name="connsiteX22" fmla="*/ 312020 w 525748"/>
                  <a:gd name="connsiteY22" fmla="*/ 250302 h 601118"/>
                  <a:gd name="connsiteX23" fmla="*/ 321164 w 525748"/>
                  <a:gd name="connsiteY23" fmla="*/ 269732 h 601118"/>
                  <a:gd name="connsiteX24" fmla="*/ 321164 w 525748"/>
                  <a:gd name="connsiteY24" fmla="*/ 291448 h 601118"/>
                  <a:gd name="connsiteX25" fmla="*/ 310877 w 525748"/>
                  <a:gd name="connsiteY25" fmla="*/ 293733 h 601118"/>
                  <a:gd name="connsiteX26" fmla="*/ 302877 w 525748"/>
                  <a:gd name="connsiteY26" fmla="*/ 322307 h 601118"/>
                  <a:gd name="connsiteX27" fmla="*/ 313163 w 525748"/>
                  <a:gd name="connsiteY27" fmla="*/ 331450 h 601118"/>
                  <a:gd name="connsiteX28" fmla="*/ 315449 w 525748"/>
                  <a:gd name="connsiteY28" fmla="*/ 346308 h 601118"/>
                  <a:gd name="connsiteX29" fmla="*/ 331450 w 525748"/>
                  <a:gd name="connsiteY29" fmla="*/ 336022 h 601118"/>
                  <a:gd name="connsiteX30" fmla="*/ 339450 w 525748"/>
                  <a:gd name="connsiteY30" fmla="*/ 323450 h 601118"/>
                  <a:gd name="connsiteX31" fmla="*/ 363452 w 525748"/>
                  <a:gd name="connsiteY31" fmla="*/ 323450 h 601118"/>
                  <a:gd name="connsiteX32" fmla="*/ 384025 w 525748"/>
                  <a:gd name="connsiteY32" fmla="*/ 330307 h 601118"/>
                  <a:gd name="connsiteX33" fmla="*/ 400026 w 525748"/>
                  <a:gd name="connsiteY33" fmla="*/ 328021 h 601118"/>
                  <a:gd name="connsiteX34" fmla="*/ 419456 w 525748"/>
                  <a:gd name="connsiteY34" fmla="*/ 320021 h 601118"/>
                  <a:gd name="connsiteX35" fmla="*/ 440028 w 525748"/>
                  <a:gd name="connsiteY35" fmla="*/ 324593 h 601118"/>
                  <a:gd name="connsiteX36" fmla="*/ 445743 w 525748"/>
                  <a:gd name="connsiteY36" fmla="*/ 310877 h 601118"/>
                  <a:gd name="connsiteX37" fmla="*/ 454886 w 525748"/>
                  <a:gd name="connsiteY37" fmla="*/ 315449 h 601118"/>
                  <a:gd name="connsiteX38" fmla="*/ 461744 w 525748"/>
                  <a:gd name="connsiteY38" fmla="*/ 336022 h 601118"/>
                  <a:gd name="connsiteX39" fmla="*/ 442314 w 525748"/>
                  <a:gd name="connsiteY39" fmla="*/ 341737 h 601118"/>
                  <a:gd name="connsiteX40" fmla="*/ 441171 w 525748"/>
                  <a:gd name="connsiteY40" fmla="*/ 377167 h 601118"/>
                  <a:gd name="connsiteX41" fmla="*/ 464030 w 525748"/>
                  <a:gd name="connsiteY41" fmla="*/ 390883 h 601118"/>
                  <a:gd name="connsiteX42" fmla="*/ 472030 w 525748"/>
                  <a:gd name="connsiteY42" fmla="*/ 416027 h 601118"/>
                  <a:gd name="connsiteX43" fmla="*/ 488031 w 525748"/>
                  <a:gd name="connsiteY43" fmla="*/ 421742 h 601118"/>
                  <a:gd name="connsiteX44" fmla="*/ 489174 w 525748"/>
                  <a:gd name="connsiteY44" fmla="*/ 433171 h 601118"/>
                  <a:gd name="connsiteX45" fmla="*/ 505175 w 525748"/>
                  <a:gd name="connsiteY45" fmla="*/ 437743 h 601118"/>
                  <a:gd name="connsiteX46" fmla="*/ 509747 w 525748"/>
                  <a:gd name="connsiteY46" fmla="*/ 429742 h 601118"/>
                  <a:gd name="connsiteX47" fmla="*/ 525748 w 525748"/>
                  <a:gd name="connsiteY47" fmla="*/ 440029 h 601118"/>
                  <a:gd name="connsiteX48" fmla="*/ 513176 w 525748"/>
                  <a:gd name="connsiteY48" fmla="*/ 457173 h 601118"/>
                  <a:gd name="connsiteX49" fmla="*/ 515462 w 525748"/>
                  <a:gd name="connsiteY49" fmla="*/ 483460 h 601118"/>
                  <a:gd name="connsiteX50" fmla="*/ 489174 w 525748"/>
                  <a:gd name="connsiteY50" fmla="*/ 489175 h 601118"/>
                  <a:gd name="connsiteX51" fmla="*/ 492603 w 525748"/>
                  <a:gd name="connsiteY51" fmla="*/ 501747 h 601118"/>
                  <a:gd name="connsiteX52" fmla="*/ 482317 w 525748"/>
                  <a:gd name="connsiteY52" fmla="*/ 516605 h 601118"/>
                  <a:gd name="connsiteX53" fmla="*/ 500604 w 525748"/>
                  <a:gd name="connsiteY53" fmla="*/ 523463 h 601118"/>
                  <a:gd name="connsiteX54" fmla="*/ 493746 w 525748"/>
                  <a:gd name="connsiteY54" fmla="*/ 534892 h 601118"/>
                  <a:gd name="connsiteX55" fmla="*/ 478888 w 525748"/>
                  <a:gd name="connsiteY55" fmla="*/ 541750 h 601118"/>
                  <a:gd name="connsiteX56" fmla="*/ 475861 w 525748"/>
                  <a:gd name="connsiteY56" fmla="*/ 551838 h 601118"/>
                  <a:gd name="connsiteX57" fmla="*/ 362492 w 525748"/>
                  <a:gd name="connsiteY57" fmla="*/ 601103 h 601118"/>
                  <a:gd name="connsiteX58" fmla="*/ 217528 w 525748"/>
                  <a:gd name="connsiteY58" fmla="*/ 551838 h 601118"/>
                  <a:gd name="connsiteX59" fmla="*/ 185155 w 525748"/>
                  <a:gd name="connsiteY59" fmla="*/ 528034 h 601118"/>
                  <a:gd name="connsiteX60" fmla="*/ 179440 w 525748"/>
                  <a:gd name="connsiteY60" fmla="*/ 491461 h 601118"/>
                  <a:gd name="connsiteX61" fmla="*/ 153153 w 525748"/>
                  <a:gd name="connsiteY61" fmla="*/ 477745 h 601118"/>
                  <a:gd name="connsiteX62" fmla="*/ 155439 w 525748"/>
                  <a:gd name="connsiteY62" fmla="*/ 472031 h 601118"/>
                  <a:gd name="connsiteX63" fmla="*/ 161153 w 525748"/>
                  <a:gd name="connsiteY63" fmla="*/ 464030 h 601118"/>
                  <a:gd name="connsiteX64" fmla="*/ 177154 w 525748"/>
                  <a:gd name="connsiteY64" fmla="*/ 462887 h 601118"/>
                  <a:gd name="connsiteX65" fmla="*/ 180583 w 525748"/>
                  <a:gd name="connsiteY65" fmla="*/ 445743 h 601118"/>
                  <a:gd name="connsiteX66" fmla="*/ 177154 w 525748"/>
                  <a:gd name="connsiteY66" fmla="*/ 441172 h 601118"/>
                  <a:gd name="connsiteX67" fmla="*/ 162296 w 525748"/>
                  <a:gd name="connsiteY67" fmla="*/ 435457 h 601118"/>
                  <a:gd name="connsiteX68" fmla="*/ 161153 w 525748"/>
                  <a:gd name="connsiteY68" fmla="*/ 424028 h 601118"/>
                  <a:gd name="connsiteX69" fmla="*/ 145152 w 525748"/>
                  <a:gd name="connsiteY69" fmla="*/ 424028 h 601118"/>
                  <a:gd name="connsiteX70" fmla="*/ 142866 w 525748"/>
                  <a:gd name="connsiteY70" fmla="*/ 414884 h 601118"/>
                  <a:gd name="connsiteX71" fmla="*/ 109721 w 525748"/>
                  <a:gd name="connsiteY71" fmla="*/ 396597 h 601118"/>
                  <a:gd name="connsiteX72" fmla="*/ 97149 w 525748"/>
                  <a:gd name="connsiteY72" fmla="*/ 397740 h 601118"/>
                  <a:gd name="connsiteX73" fmla="*/ 93720 w 525748"/>
                  <a:gd name="connsiteY73" fmla="*/ 389740 h 601118"/>
                  <a:gd name="connsiteX74" fmla="*/ 60575 w 525748"/>
                  <a:gd name="connsiteY74" fmla="*/ 364595 h 601118"/>
                  <a:gd name="connsiteX75" fmla="*/ 43431 w 525748"/>
                  <a:gd name="connsiteY75" fmla="*/ 333736 h 601118"/>
                  <a:gd name="connsiteX76" fmla="*/ 0 w 525748"/>
                  <a:gd name="connsiteY76" fmla="*/ 336022 h 601118"/>
                  <a:gd name="connsiteX77" fmla="*/ 2286 w 525748"/>
                  <a:gd name="connsiteY77" fmla="*/ 325736 h 601118"/>
                  <a:gd name="connsiteX78" fmla="*/ 2286 w 525748"/>
                  <a:gd name="connsiteY78" fmla="*/ 318878 h 601118"/>
                  <a:gd name="connsiteX79" fmla="*/ 8001 w 525748"/>
                  <a:gd name="connsiteY79" fmla="*/ 314306 h 601118"/>
                  <a:gd name="connsiteX80" fmla="*/ 13715 w 525748"/>
                  <a:gd name="connsiteY80" fmla="*/ 298305 h 601118"/>
                  <a:gd name="connsiteX81" fmla="*/ 25145 w 525748"/>
                  <a:gd name="connsiteY81" fmla="*/ 286876 h 601118"/>
                  <a:gd name="connsiteX82" fmla="*/ 9143 w 525748"/>
                  <a:gd name="connsiteY82" fmla="*/ 277732 h 601118"/>
                  <a:gd name="connsiteX83" fmla="*/ 21716 w 525748"/>
                  <a:gd name="connsiteY83" fmla="*/ 258303 h 601118"/>
                  <a:gd name="connsiteX84" fmla="*/ 46860 w 525748"/>
                  <a:gd name="connsiteY84" fmla="*/ 253731 h 601118"/>
                  <a:gd name="connsiteX85" fmla="*/ 56004 w 525748"/>
                  <a:gd name="connsiteY85" fmla="*/ 236587 h 601118"/>
                  <a:gd name="connsiteX86" fmla="*/ 50289 w 525748"/>
                  <a:gd name="connsiteY86" fmla="*/ 228586 h 601118"/>
                  <a:gd name="connsiteX87" fmla="*/ 43431 w 525748"/>
                  <a:gd name="connsiteY87" fmla="*/ 214871 h 601118"/>
                  <a:gd name="connsiteX88" fmla="*/ 16001 w 525748"/>
                  <a:gd name="connsiteY88" fmla="*/ 210299 h 601118"/>
                  <a:gd name="connsiteX89" fmla="*/ 22859 w 525748"/>
                  <a:gd name="connsiteY89" fmla="*/ 200013 h 601118"/>
                  <a:gd name="connsiteX90" fmla="*/ 46860 w 525748"/>
                  <a:gd name="connsiteY90" fmla="*/ 181726 h 601118"/>
                  <a:gd name="connsiteX91" fmla="*/ 38860 w 525748"/>
                  <a:gd name="connsiteY91" fmla="*/ 162296 h 601118"/>
                  <a:gd name="connsiteX92" fmla="*/ 61718 w 525748"/>
                  <a:gd name="connsiteY92" fmla="*/ 166868 h 601118"/>
                  <a:gd name="connsiteX93" fmla="*/ 73148 w 525748"/>
                  <a:gd name="connsiteY93" fmla="*/ 161153 h 601118"/>
                  <a:gd name="connsiteX94" fmla="*/ 67433 w 525748"/>
                  <a:gd name="connsiteY94" fmla="*/ 153153 h 601118"/>
                  <a:gd name="connsiteX95" fmla="*/ 72005 w 525748"/>
                  <a:gd name="connsiteY95" fmla="*/ 148581 h 601118"/>
                  <a:gd name="connsiteX96" fmla="*/ 68576 w 525748"/>
                  <a:gd name="connsiteY96" fmla="*/ 137152 h 601118"/>
                  <a:gd name="connsiteX97" fmla="*/ 45717 w 525748"/>
                  <a:gd name="connsiteY97" fmla="*/ 126865 h 601118"/>
                  <a:gd name="connsiteX98" fmla="*/ 46860 w 525748"/>
                  <a:gd name="connsiteY98" fmla="*/ 113150 h 601118"/>
                  <a:gd name="connsiteX99" fmla="*/ 37717 w 525748"/>
                  <a:gd name="connsiteY99" fmla="*/ 98292 h 601118"/>
                  <a:gd name="connsiteX100" fmla="*/ 26287 w 525748"/>
                  <a:gd name="connsiteY100" fmla="*/ 88006 h 601118"/>
                  <a:gd name="connsiteX101" fmla="*/ 4572 w 525748"/>
                  <a:gd name="connsiteY101" fmla="*/ 74291 h 601118"/>
                  <a:gd name="connsiteX102" fmla="*/ 10286 w 525748"/>
                  <a:gd name="connsiteY102" fmla="*/ 52575 h 601118"/>
                  <a:gd name="connsiteX103" fmla="*/ 21716 w 525748"/>
                  <a:gd name="connsiteY103" fmla="*/ 45717 h 601118"/>
                  <a:gd name="connsiteX104" fmla="*/ 24002 w 525748"/>
                  <a:gd name="connsiteY104" fmla="*/ 62861 h 601118"/>
                  <a:gd name="connsiteX105" fmla="*/ 42288 w 525748"/>
                  <a:gd name="connsiteY105" fmla="*/ 70862 h 601118"/>
                  <a:gd name="connsiteX106" fmla="*/ 56004 w 525748"/>
                  <a:gd name="connsiteY106" fmla="*/ 68576 h 601118"/>
                  <a:gd name="connsiteX107" fmla="*/ 68576 w 525748"/>
                  <a:gd name="connsiteY107" fmla="*/ 74291 h 601118"/>
                  <a:gd name="connsiteX108" fmla="*/ 84577 w 525748"/>
                  <a:gd name="connsiteY108" fmla="*/ 64004 h 601118"/>
                  <a:gd name="connsiteX109" fmla="*/ 89149 w 525748"/>
                  <a:gd name="connsiteY109" fmla="*/ 52575 h 601118"/>
                  <a:gd name="connsiteX110" fmla="*/ 98292 w 525748"/>
                  <a:gd name="connsiteY110" fmla="*/ 53718 h 601118"/>
                  <a:gd name="connsiteX111" fmla="*/ 131437 w 525748"/>
                  <a:gd name="connsiteY111" fmla="*/ 54861 h 601118"/>
                  <a:gd name="connsiteX112" fmla="*/ 146295 w 525748"/>
                  <a:gd name="connsiteY112" fmla="*/ 48003 h 601118"/>
                  <a:gd name="connsiteX113" fmla="*/ 160010 w 525748"/>
                  <a:gd name="connsiteY113" fmla="*/ 37717 h 601118"/>
                  <a:gd name="connsiteX114" fmla="*/ 196584 w 525748"/>
                  <a:gd name="connsiteY114" fmla="*/ 33145 h 601118"/>
                  <a:gd name="connsiteX115" fmla="*/ 200013 w 525748"/>
                  <a:gd name="connsiteY115" fmla="*/ 26288 h 601118"/>
                  <a:gd name="connsiteX116" fmla="*/ 221729 w 525748"/>
                  <a:gd name="connsiteY116" fmla="*/ 24002 h 601118"/>
                  <a:gd name="connsiteX117" fmla="*/ 236587 w 525748"/>
                  <a:gd name="connsiteY117" fmla="*/ 17144 h 601118"/>
                  <a:gd name="connsiteX118" fmla="*/ 243444 w 525748"/>
                  <a:gd name="connsiteY118" fmla="*/ 24002 h 601118"/>
                  <a:gd name="connsiteX119" fmla="*/ 245730 w 525748"/>
                  <a:gd name="connsiteY119" fmla="*/ 36574 h 601118"/>
                  <a:gd name="connsiteX120" fmla="*/ 267446 w 525748"/>
                  <a:gd name="connsiteY120" fmla="*/ 19430 h 601118"/>
                  <a:gd name="connsiteX121" fmla="*/ 278875 w 525748"/>
                  <a:gd name="connsiteY121" fmla="*/ 6858 h 601118"/>
                  <a:gd name="connsiteX122" fmla="*/ 329164 w 525748"/>
                  <a:gd name="connsiteY122" fmla="*/ 0 h 601118"/>
                  <a:gd name="connsiteX0" fmla="*/ 362492 w 525748"/>
                  <a:gd name="connsiteY0" fmla="*/ 601103 h 692543"/>
                  <a:gd name="connsiteX1" fmla="*/ 217528 w 525748"/>
                  <a:gd name="connsiteY1" fmla="*/ 551838 h 692543"/>
                  <a:gd name="connsiteX2" fmla="*/ 185155 w 525748"/>
                  <a:gd name="connsiteY2" fmla="*/ 528034 h 692543"/>
                  <a:gd name="connsiteX3" fmla="*/ 179440 w 525748"/>
                  <a:gd name="connsiteY3" fmla="*/ 491461 h 692543"/>
                  <a:gd name="connsiteX4" fmla="*/ 153153 w 525748"/>
                  <a:gd name="connsiteY4" fmla="*/ 477745 h 692543"/>
                  <a:gd name="connsiteX5" fmla="*/ 155439 w 525748"/>
                  <a:gd name="connsiteY5" fmla="*/ 472031 h 692543"/>
                  <a:gd name="connsiteX6" fmla="*/ 161153 w 525748"/>
                  <a:gd name="connsiteY6" fmla="*/ 464030 h 692543"/>
                  <a:gd name="connsiteX7" fmla="*/ 177154 w 525748"/>
                  <a:gd name="connsiteY7" fmla="*/ 462887 h 692543"/>
                  <a:gd name="connsiteX8" fmla="*/ 180583 w 525748"/>
                  <a:gd name="connsiteY8" fmla="*/ 445743 h 692543"/>
                  <a:gd name="connsiteX9" fmla="*/ 177154 w 525748"/>
                  <a:gd name="connsiteY9" fmla="*/ 441172 h 692543"/>
                  <a:gd name="connsiteX10" fmla="*/ 162296 w 525748"/>
                  <a:gd name="connsiteY10" fmla="*/ 435457 h 692543"/>
                  <a:gd name="connsiteX11" fmla="*/ 161153 w 525748"/>
                  <a:gd name="connsiteY11" fmla="*/ 424028 h 692543"/>
                  <a:gd name="connsiteX12" fmla="*/ 145152 w 525748"/>
                  <a:gd name="connsiteY12" fmla="*/ 424028 h 692543"/>
                  <a:gd name="connsiteX13" fmla="*/ 142866 w 525748"/>
                  <a:gd name="connsiteY13" fmla="*/ 414884 h 692543"/>
                  <a:gd name="connsiteX14" fmla="*/ 109721 w 525748"/>
                  <a:gd name="connsiteY14" fmla="*/ 396597 h 692543"/>
                  <a:gd name="connsiteX15" fmla="*/ 97149 w 525748"/>
                  <a:gd name="connsiteY15" fmla="*/ 397740 h 692543"/>
                  <a:gd name="connsiteX16" fmla="*/ 93720 w 525748"/>
                  <a:gd name="connsiteY16" fmla="*/ 389740 h 692543"/>
                  <a:gd name="connsiteX17" fmla="*/ 60575 w 525748"/>
                  <a:gd name="connsiteY17" fmla="*/ 364595 h 692543"/>
                  <a:gd name="connsiteX18" fmla="*/ 43431 w 525748"/>
                  <a:gd name="connsiteY18" fmla="*/ 333736 h 692543"/>
                  <a:gd name="connsiteX19" fmla="*/ 0 w 525748"/>
                  <a:gd name="connsiteY19" fmla="*/ 336022 h 692543"/>
                  <a:gd name="connsiteX20" fmla="*/ 2286 w 525748"/>
                  <a:gd name="connsiteY20" fmla="*/ 325736 h 692543"/>
                  <a:gd name="connsiteX21" fmla="*/ 2286 w 525748"/>
                  <a:gd name="connsiteY21" fmla="*/ 318878 h 692543"/>
                  <a:gd name="connsiteX22" fmla="*/ 8001 w 525748"/>
                  <a:gd name="connsiteY22" fmla="*/ 314306 h 692543"/>
                  <a:gd name="connsiteX23" fmla="*/ 13715 w 525748"/>
                  <a:gd name="connsiteY23" fmla="*/ 298305 h 692543"/>
                  <a:gd name="connsiteX24" fmla="*/ 25145 w 525748"/>
                  <a:gd name="connsiteY24" fmla="*/ 286876 h 692543"/>
                  <a:gd name="connsiteX25" fmla="*/ 9143 w 525748"/>
                  <a:gd name="connsiteY25" fmla="*/ 277732 h 692543"/>
                  <a:gd name="connsiteX26" fmla="*/ 21716 w 525748"/>
                  <a:gd name="connsiteY26" fmla="*/ 258303 h 692543"/>
                  <a:gd name="connsiteX27" fmla="*/ 46860 w 525748"/>
                  <a:gd name="connsiteY27" fmla="*/ 253731 h 692543"/>
                  <a:gd name="connsiteX28" fmla="*/ 56004 w 525748"/>
                  <a:gd name="connsiteY28" fmla="*/ 236587 h 692543"/>
                  <a:gd name="connsiteX29" fmla="*/ 50289 w 525748"/>
                  <a:gd name="connsiteY29" fmla="*/ 228586 h 692543"/>
                  <a:gd name="connsiteX30" fmla="*/ 43431 w 525748"/>
                  <a:gd name="connsiteY30" fmla="*/ 214871 h 692543"/>
                  <a:gd name="connsiteX31" fmla="*/ 16001 w 525748"/>
                  <a:gd name="connsiteY31" fmla="*/ 210299 h 692543"/>
                  <a:gd name="connsiteX32" fmla="*/ 22859 w 525748"/>
                  <a:gd name="connsiteY32" fmla="*/ 200013 h 692543"/>
                  <a:gd name="connsiteX33" fmla="*/ 46860 w 525748"/>
                  <a:gd name="connsiteY33" fmla="*/ 181726 h 692543"/>
                  <a:gd name="connsiteX34" fmla="*/ 38860 w 525748"/>
                  <a:gd name="connsiteY34" fmla="*/ 162296 h 692543"/>
                  <a:gd name="connsiteX35" fmla="*/ 61718 w 525748"/>
                  <a:gd name="connsiteY35" fmla="*/ 166868 h 692543"/>
                  <a:gd name="connsiteX36" fmla="*/ 73148 w 525748"/>
                  <a:gd name="connsiteY36" fmla="*/ 161153 h 692543"/>
                  <a:gd name="connsiteX37" fmla="*/ 67433 w 525748"/>
                  <a:gd name="connsiteY37" fmla="*/ 153153 h 692543"/>
                  <a:gd name="connsiteX38" fmla="*/ 72005 w 525748"/>
                  <a:gd name="connsiteY38" fmla="*/ 148581 h 692543"/>
                  <a:gd name="connsiteX39" fmla="*/ 68576 w 525748"/>
                  <a:gd name="connsiteY39" fmla="*/ 137152 h 692543"/>
                  <a:gd name="connsiteX40" fmla="*/ 45717 w 525748"/>
                  <a:gd name="connsiteY40" fmla="*/ 126865 h 692543"/>
                  <a:gd name="connsiteX41" fmla="*/ 46860 w 525748"/>
                  <a:gd name="connsiteY41" fmla="*/ 113150 h 692543"/>
                  <a:gd name="connsiteX42" fmla="*/ 37717 w 525748"/>
                  <a:gd name="connsiteY42" fmla="*/ 98292 h 692543"/>
                  <a:gd name="connsiteX43" fmla="*/ 26287 w 525748"/>
                  <a:gd name="connsiteY43" fmla="*/ 88006 h 692543"/>
                  <a:gd name="connsiteX44" fmla="*/ 4572 w 525748"/>
                  <a:gd name="connsiteY44" fmla="*/ 74291 h 692543"/>
                  <a:gd name="connsiteX45" fmla="*/ 10286 w 525748"/>
                  <a:gd name="connsiteY45" fmla="*/ 52575 h 692543"/>
                  <a:gd name="connsiteX46" fmla="*/ 21716 w 525748"/>
                  <a:gd name="connsiteY46" fmla="*/ 45717 h 692543"/>
                  <a:gd name="connsiteX47" fmla="*/ 24002 w 525748"/>
                  <a:gd name="connsiteY47" fmla="*/ 62861 h 692543"/>
                  <a:gd name="connsiteX48" fmla="*/ 42288 w 525748"/>
                  <a:gd name="connsiteY48" fmla="*/ 70862 h 692543"/>
                  <a:gd name="connsiteX49" fmla="*/ 56004 w 525748"/>
                  <a:gd name="connsiteY49" fmla="*/ 68576 h 692543"/>
                  <a:gd name="connsiteX50" fmla="*/ 68576 w 525748"/>
                  <a:gd name="connsiteY50" fmla="*/ 74291 h 692543"/>
                  <a:gd name="connsiteX51" fmla="*/ 84577 w 525748"/>
                  <a:gd name="connsiteY51" fmla="*/ 64004 h 692543"/>
                  <a:gd name="connsiteX52" fmla="*/ 89149 w 525748"/>
                  <a:gd name="connsiteY52" fmla="*/ 52575 h 692543"/>
                  <a:gd name="connsiteX53" fmla="*/ 98292 w 525748"/>
                  <a:gd name="connsiteY53" fmla="*/ 53718 h 692543"/>
                  <a:gd name="connsiteX54" fmla="*/ 131437 w 525748"/>
                  <a:gd name="connsiteY54" fmla="*/ 54861 h 692543"/>
                  <a:gd name="connsiteX55" fmla="*/ 146295 w 525748"/>
                  <a:gd name="connsiteY55" fmla="*/ 48003 h 692543"/>
                  <a:gd name="connsiteX56" fmla="*/ 160010 w 525748"/>
                  <a:gd name="connsiteY56" fmla="*/ 37717 h 692543"/>
                  <a:gd name="connsiteX57" fmla="*/ 196584 w 525748"/>
                  <a:gd name="connsiteY57" fmla="*/ 33145 h 692543"/>
                  <a:gd name="connsiteX58" fmla="*/ 200013 w 525748"/>
                  <a:gd name="connsiteY58" fmla="*/ 26288 h 692543"/>
                  <a:gd name="connsiteX59" fmla="*/ 221729 w 525748"/>
                  <a:gd name="connsiteY59" fmla="*/ 24002 h 692543"/>
                  <a:gd name="connsiteX60" fmla="*/ 236587 w 525748"/>
                  <a:gd name="connsiteY60" fmla="*/ 17144 h 692543"/>
                  <a:gd name="connsiteX61" fmla="*/ 243444 w 525748"/>
                  <a:gd name="connsiteY61" fmla="*/ 24002 h 692543"/>
                  <a:gd name="connsiteX62" fmla="*/ 245730 w 525748"/>
                  <a:gd name="connsiteY62" fmla="*/ 36574 h 692543"/>
                  <a:gd name="connsiteX63" fmla="*/ 267446 w 525748"/>
                  <a:gd name="connsiteY63" fmla="*/ 19430 h 692543"/>
                  <a:gd name="connsiteX64" fmla="*/ 278875 w 525748"/>
                  <a:gd name="connsiteY64" fmla="*/ 6858 h 692543"/>
                  <a:gd name="connsiteX65" fmla="*/ 329164 w 525748"/>
                  <a:gd name="connsiteY65" fmla="*/ 0 h 692543"/>
                  <a:gd name="connsiteX66" fmla="*/ 333736 w 525748"/>
                  <a:gd name="connsiteY66" fmla="*/ 21716 h 692543"/>
                  <a:gd name="connsiteX67" fmla="*/ 332593 w 525748"/>
                  <a:gd name="connsiteY67" fmla="*/ 35431 h 692543"/>
                  <a:gd name="connsiteX68" fmla="*/ 339450 w 525748"/>
                  <a:gd name="connsiteY68" fmla="*/ 70862 h 692543"/>
                  <a:gd name="connsiteX69" fmla="*/ 345165 w 525748"/>
                  <a:gd name="connsiteY69" fmla="*/ 78862 h 692543"/>
                  <a:gd name="connsiteX70" fmla="*/ 356594 w 525748"/>
                  <a:gd name="connsiteY70" fmla="*/ 72005 h 692543"/>
                  <a:gd name="connsiteX71" fmla="*/ 366881 w 525748"/>
                  <a:gd name="connsiteY71" fmla="*/ 82291 h 692543"/>
                  <a:gd name="connsiteX72" fmla="*/ 366881 w 525748"/>
                  <a:gd name="connsiteY72" fmla="*/ 106293 h 692543"/>
                  <a:gd name="connsiteX73" fmla="*/ 354309 w 525748"/>
                  <a:gd name="connsiteY73" fmla="*/ 115436 h 692543"/>
                  <a:gd name="connsiteX74" fmla="*/ 346308 w 525748"/>
                  <a:gd name="connsiteY74" fmla="*/ 108579 h 692543"/>
                  <a:gd name="connsiteX75" fmla="*/ 328021 w 525748"/>
                  <a:gd name="connsiteY75" fmla="*/ 112007 h 692543"/>
                  <a:gd name="connsiteX76" fmla="*/ 318878 w 525748"/>
                  <a:gd name="connsiteY76" fmla="*/ 118865 h 692543"/>
                  <a:gd name="connsiteX77" fmla="*/ 321164 w 525748"/>
                  <a:gd name="connsiteY77" fmla="*/ 131437 h 692543"/>
                  <a:gd name="connsiteX78" fmla="*/ 315449 w 525748"/>
                  <a:gd name="connsiteY78" fmla="*/ 138295 h 692543"/>
                  <a:gd name="connsiteX79" fmla="*/ 304020 w 525748"/>
                  <a:gd name="connsiteY79" fmla="*/ 148581 h 692543"/>
                  <a:gd name="connsiteX80" fmla="*/ 300591 w 525748"/>
                  <a:gd name="connsiteY80" fmla="*/ 157725 h 692543"/>
                  <a:gd name="connsiteX81" fmla="*/ 293733 w 525748"/>
                  <a:gd name="connsiteY81" fmla="*/ 160010 h 692543"/>
                  <a:gd name="connsiteX82" fmla="*/ 285733 w 525748"/>
                  <a:gd name="connsiteY82" fmla="*/ 182869 h 692543"/>
                  <a:gd name="connsiteX83" fmla="*/ 268589 w 525748"/>
                  <a:gd name="connsiteY83" fmla="*/ 189727 h 692543"/>
                  <a:gd name="connsiteX84" fmla="*/ 267446 w 525748"/>
                  <a:gd name="connsiteY84" fmla="*/ 206871 h 692543"/>
                  <a:gd name="connsiteX85" fmla="*/ 298305 w 525748"/>
                  <a:gd name="connsiteY85" fmla="*/ 234301 h 692543"/>
                  <a:gd name="connsiteX86" fmla="*/ 294876 w 525748"/>
                  <a:gd name="connsiteY86" fmla="*/ 248016 h 692543"/>
                  <a:gd name="connsiteX87" fmla="*/ 312020 w 525748"/>
                  <a:gd name="connsiteY87" fmla="*/ 250302 h 692543"/>
                  <a:gd name="connsiteX88" fmla="*/ 321164 w 525748"/>
                  <a:gd name="connsiteY88" fmla="*/ 269732 h 692543"/>
                  <a:gd name="connsiteX89" fmla="*/ 321164 w 525748"/>
                  <a:gd name="connsiteY89" fmla="*/ 291448 h 692543"/>
                  <a:gd name="connsiteX90" fmla="*/ 310877 w 525748"/>
                  <a:gd name="connsiteY90" fmla="*/ 293733 h 692543"/>
                  <a:gd name="connsiteX91" fmla="*/ 302877 w 525748"/>
                  <a:gd name="connsiteY91" fmla="*/ 322307 h 692543"/>
                  <a:gd name="connsiteX92" fmla="*/ 313163 w 525748"/>
                  <a:gd name="connsiteY92" fmla="*/ 331450 h 692543"/>
                  <a:gd name="connsiteX93" fmla="*/ 315449 w 525748"/>
                  <a:gd name="connsiteY93" fmla="*/ 346308 h 692543"/>
                  <a:gd name="connsiteX94" fmla="*/ 331450 w 525748"/>
                  <a:gd name="connsiteY94" fmla="*/ 336022 h 692543"/>
                  <a:gd name="connsiteX95" fmla="*/ 339450 w 525748"/>
                  <a:gd name="connsiteY95" fmla="*/ 323450 h 692543"/>
                  <a:gd name="connsiteX96" fmla="*/ 363452 w 525748"/>
                  <a:gd name="connsiteY96" fmla="*/ 323450 h 692543"/>
                  <a:gd name="connsiteX97" fmla="*/ 384025 w 525748"/>
                  <a:gd name="connsiteY97" fmla="*/ 330307 h 692543"/>
                  <a:gd name="connsiteX98" fmla="*/ 400026 w 525748"/>
                  <a:gd name="connsiteY98" fmla="*/ 328021 h 692543"/>
                  <a:gd name="connsiteX99" fmla="*/ 419456 w 525748"/>
                  <a:gd name="connsiteY99" fmla="*/ 320021 h 692543"/>
                  <a:gd name="connsiteX100" fmla="*/ 440028 w 525748"/>
                  <a:gd name="connsiteY100" fmla="*/ 324593 h 692543"/>
                  <a:gd name="connsiteX101" fmla="*/ 445743 w 525748"/>
                  <a:gd name="connsiteY101" fmla="*/ 310877 h 692543"/>
                  <a:gd name="connsiteX102" fmla="*/ 454886 w 525748"/>
                  <a:gd name="connsiteY102" fmla="*/ 315449 h 692543"/>
                  <a:gd name="connsiteX103" fmla="*/ 461744 w 525748"/>
                  <a:gd name="connsiteY103" fmla="*/ 336022 h 692543"/>
                  <a:gd name="connsiteX104" fmla="*/ 442314 w 525748"/>
                  <a:gd name="connsiteY104" fmla="*/ 341737 h 692543"/>
                  <a:gd name="connsiteX105" fmla="*/ 441171 w 525748"/>
                  <a:gd name="connsiteY105" fmla="*/ 377167 h 692543"/>
                  <a:gd name="connsiteX106" fmla="*/ 464030 w 525748"/>
                  <a:gd name="connsiteY106" fmla="*/ 390883 h 692543"/>
                  <a:gd name="connsiteX107" fmla="*/ 472030 w 525748"/>
                  <a:gd name="connsiteY107" fmla="*/ 416027 h 692543"/>
                  <a:gd name="connsiteX108" fmla="*/ 488031 w 525748"/>
                  <a:gd name="connsiteY108" fmla="*/ 421742 h 692543"/>
                  <a:gd name="connsiteX109" fmla="*/ 489174 w 525748"/>
                  <a:gd name="connsiteY109" fmla="*/ 433171 h 692543"/>
                  <a:gd name="connsiteX110" fmla="*/ 505175 w 525748"/>
                  <a:gd name="connsiteY110" fmla="*/ 437743 h 692543"/>
                  <a:gd name="connsiteX111" fmla="*/ 509747 w 525748"/>
                  <a:gd name="connsiteY111" fmla="*/ 429742 h 692543"/>
                  <a:gd name="connsiteX112" fmla="*/ 525748 w 525748"/>
                  <a:gd name="connsiteY112" fmla="*/ 440029 h 692543"/>
                  <a:gd name="connsiteX113" fmla="*/ 513176 w 525748"/>
                  <a:gd name="connsiteY113" fmla="*/ 457173 h 692543"/>
                  <a:gd name="connsiteX114" fmla="*/ 515462 w 525748"/>
                  <a:gd name="connsiteY114" fmla="*/ 483460 h 692543"/>
                  <a:gd name="connsiteX115" fmla="*/ 489174 w 525748"/>
                  <a:gd name="connsiteY115" fmla="*/ 489175 h 692543"/>
                  <a:gd name="connsiteX116" fmla="*/ 492603 w 525748"/>
                  <a:gd name="connsiteY116" fmla="*/ 501747 h 692543"/>
                  <a:gd name="connsiteX117" fmla="*/ 482317 w 525748"/>
                  <a:gd name="connsiteY117" fmla="*/ 516605 h 692543"/>
                  <a:gd name="connsiteX118" fmla="*/ 500604 w 525748"/>
                  <a:gd name="connsiteY118" fmla="*/ 523463 h 692543"/>
                  <a:gd name="connsiteX119" fmla="*/ 493746 w 525748"/>
                  <a:gd name="connsiteY119" fmla="*/ 534892 h 692543"/>
                  <a:gd name="connsiteX120" fmla="*/ 478888 w 525748"/>
                  <a:gd name="connsiteY120" fmla="*/ 541750 h 692543"/>
                  <a:gd name="connsiteX121" fmla="*/ 475861 w 525748"/>
                  <a:gd name="connsiteY121" fmla="*/ 551838 h 692543"/>
                  <a:gd name="connsiteX122" fmla="*/ 453932 w 525748"/>
                  <a:gd name="connsiteY122" fmla="*/ 692543 h 692543"/>
                  <a:gd name="connsiteX0" fmla="*/ 217528 w 525748"/>
                  <a:gd name="connsiteY0" fmla="*/ 551838 h 692543"/>
                  <a:gd name="connsiteX1" fmla="*/ 185155 w 525748"/>
                  <a:gd name="connsiteY1" fmla="*/ 528034 h 692543"/>
                  <a:gd name="connsiteX2" fmla="*/ 179440 w 525748"/>
                  <a:gd name="connsiteY2" fmla="*/ 491461 h 692543"/>
                  <a:gd name="connsiteX3" fmla="*/ 153153 w 525748"/>
                  <a:gd name="connsiteY3" fmla="*/ 477745 h 692543"/>
                  <a:gd name="connsiteX4" fmla="*/ 155439 w 525748"/>
                  <a:gd name="connsiteY4" fmla="*/ 472031 h 692543"/>
                  <a:gd name="connsiteX5" fmla="*/ 161153 w 525748"/>
                  <a:gd name="connsiteY5" fmla="*/ 464030 h 692543"/>
                  <a:gd name="connsiteX6" fmla="*/ 177154 w 525748"/>
                  <a:gd name="connsiteY6" fmla="*/ 462887 h 692543"/>
                  <a:gd name="connsiteX7" fmla="*/ 180583 w 525748"/>
                  <a:gd name="connsiteY7" fmla="*/ 445743 h 692543"/>
                  <a:gd name="connsiteX8" fmla="*/ 177154 w 525748"/>
                  <a:gd name="connsiteY8" fmla="*/ 441172 h 692543"/>
                  <a:gd name="connsiteX9" fmla="*/ 162296 w 525748"/>
                  <a:gd name="connsiteY9" fmla="*/ 435457 h 692543"/>
                  <a:gd name="connsiteX10" fmla="*/ 161153 w 525748"/>
                  <a:gd name="connsiteY10" fmla="*/ 424028 h 692543"/>
                  <a:gd name="connsiteX11" fmla="*/ 145152 w 525748"/>
                  <a:gd name="connsiteY11" fmla="*/ 424028 h 692543"/>
                  <a:gd name="connsiteX12" fmla="*/ 142866 w 525748"/>
                  <a:gd name="connsiteY12" fmla="*/ 414884 h 692543"/>
                  <a:gd name="connsiteX13" fmla="*/ 109721 w 525748"/>
                  <a:gd name="connsiteY13" fmla="*/ 396597 h 692543"/>
                  <a:gd name="connsiteX14" fmla="*/ 97149 w 525748"/>
                  <a:gd name="connsiteY14" fmla="*/ 397740 h 692543"/>
                  <a:gd name="connsiteX15" fmla="*/ 93720 w 525748"/>
                  <a:gd name="connsiteY15" fmla="*/ 389740 h 692543"/>
                  <a:gd name="connsiteX16" fmla="*/ 60575 w 525748"/>
                  <a:gd name="connsiteY16" fmla="*/ 364595 h 692543"/>
                  <a:gd name="connsiteX17" fmla="*/ 43431 w 525748"/>
                  <a:gd name="connsiteY17" fmla="*/ 333736 h 692543"/>
                  <a:gd name="connsiteX18" fmla="*/ 0 w 525748"/>
                  <a:gd name="connsiteY18" fmla="*/ 336022 h 692543"/>
                  <a:gd name="connsiteX19" fmla="*/ 2286 w 525748"/>
                  <a:gd name="connsiteY19" fmla="*/ 325736 h 692543"/>
                  <a:gd name="connsiteX20" fmla="*/ 2286 w 525748"/>
                  <a:gd name="connsiteY20" fmla="*/ 318878 h 692543"/>
                  <a:gd name="connsiteX21" fmla="*/ 8001 w 525748"/>
                  <a:gd name="connsiteY21" fmla="*/ 314306 h 692543"/>
                  <a:gd name="connsiteX22" fmla="*/ 13715 w 525748"/>
                  <a:gd name="connsiteY22" fmla="*/ 298305 h 692543"/>
                  <a:gd name="connsiteX23" fmla="*/ 25145 w 525748"/>
                  <a:gd name="connsiteY23" fmla="*/ 286876 h 692543"/>
                  <a:gd name="connsiteX24" fmla="*/ 9143 w 525748"/>
                  <a:gd name="connsiteY24" fmla="*/ 277732 h 692543"/>
                  <a:gd name="connsiteX25" fmla="*/ 21716 w 525748"/>
                  <a:gd name="connsiteY25" fmla="*/ 258303 h 692543"/>
                  <a:gd name="connsiteX26" fmla="*/ 46860 w 525748"/>
                  <a:gd name="connsiteY26" fmla="*/ 253731 h 692543"/>
                  <a:gd name="connsiteX27" fmla="*/ 56004 w 525748"/>
                  <a:gd name="connsiteY27" fmla="*/ 236587 h 692543"/>
                  <a:gd name="connsiteX28" fmla="*/ 50289 w 525748"/>
                  <a:gd name="connsiteY28" fmla="*/ 228586 h 692543"/>
                  <a:gd name="connsiteX29" fmla="*/ 43431 w 525748"/>
                  <a:gd name="connsiteY29" fmla="*/ 214871 h 692543"/>
                  <a:gd name="connsiteX30" fmla="*/ 16001 w 525748"/>
                  <a:gd name="connsiteY30" fmla="*/ 210299 h 692543"/>
                  <a:gd name="connsiteX31" fmla="*/ 22859 w 525748"/>
                  <a:gd name="connsiteY31" fmla="*/ 200013 h 692543"/>
                  <a:gd name="connsiteX32" fmla="*/ 46860 w 525748"/>
                  <a:gd name="connsiteY32" fmla="*/ 181726 h 692543"/>
                  <a:gd name="connsiteX33" fmla="*/ 38860 w 525748"/>
                  <a:gd name="connsiteY33" fmla="*/ 162296 h 692543"/>
                  <a:gd name="connsiteX34" fmla="*/ 61718 w 525748"/>
                  <a:gd name="connsiteY34" fmla="*/ 166868 h 692543"/>
                  <a:gd name="connsiteX35" fmla="*/ 73148 w 525748"/>
                  <a:gd name="connsiteY35" fmla="*/ 161153 h 692543"/>
                  <a:gd name="connsiteX36" fmla="*/ 67433 w 525748"/>
                  <a:gd name="connsiteY36" fmla="*/ 153153 h 692543"/>
                  <a:gd name="connsiteX37" fmla="*/ 72005 w 525748"/>
                  <a:gd name="connsiteY37" fmla="*/ 148581 h 692543"/>
                  <a:gd name="connsiteX38" fmla="*/ 68576 w 525748"/>
                  <a:gd name="connsiteY38" fmla="*/ 137152 h 692543"/>
                  <a:gd name="connsiteX39" fmla="*/ 45717 w 525748"/>
                  <a:gd name="connsiteY39" fmla="*/ 126865 h 692543"/>
                  <a:gd name="connsiteX40" fmla="*/ 46860 w 525748"/>
                  <a:gd name="connsiteY40" fmla="*/ 113150 h 692543"/>
                  <a:gd name="connsiteX41" fmla="*/ 37717 w 525748"/>
                  <a:gd name="connsiteY41" fmla="*/ 98292 h 692543"/>
                  <a:gd name="connsiteX42" fmla="*/ 26287 w 525748"/>
                  <a:gd name="connsiteY42" fmla="*/ 88006 h 692543"/>
                  <a:gd name="connsiteX43" fmla="*/ 4572 w 525748"/>
                  <a:gd name="connsiteY43" fmla="*/ 74291 h 692543"/>
                  <a:gd name="connsiteX44" fmla="*/ 10286 w 525748"/>
                  <a:gd name="connsiteY44" fmla="*/ 52575 h 692543"/>
                  <a:gd name="connsiteX45" fmla="*/ 21716 w 525748"/>
                  <a:gd name="connsiteY45" fmla="*/ 45717 h 692543"/>
                  <a:gd name="connsiteX46" fmla="*/ 24002 w 525748"/>
                  <a:gd name="connsiteY46" fmla="*/ 62861 h 692543"/>
                  <a:gd name="connsiteX47" fmla="*/ 42288 w 525748"/>
                  <a:gd name="connsiteY47" fmla="*/ 70862 h 692543"/>
                  <a:gd name="connsiteX48" fmla="*/ 56004 w 525748"/>
                  <a:gd name="connsiteY48" fmla="*/ 68576 h 692543"/>
                  <a:gd name="connsiteX49" fmla="*/ 68576 w 525748"/>
                  <a:gd name="connsiteY49" fmla="*/ 74291 h 692543"/>
                  <a:gd name="connsiteX50" fmla="*/ 84577 w 525748"/>
                  <a:gd name="connsiteY50" fmla="*/ 64004 h 692543"/>
                  <a:gd name="connsiteX51" fmla="*/ 89149 w 525748"/>
                  <a:gd name="connsiteY51" fmla="*/ 52575 h 692543"/>
                  <a:gd name="connsiteX52" fmla="*/ 98292 w 525748"/>
                  <a:gd name="connsiteY52" fmla="*/ 53718 h 692543"/>
                  <a:gd name="connsiteX53" fmla="*/ 131437 w 525748"/>
                  <a:gd name="connsiteY53" fmla="*/ 54861 h 692543"/>
                  <a:gd name="connsiteX54" fmla="*/ 146295 w 525748"/>
                  <a:gd name="connsiteY54" fmla="*/ 48003 h 692543"/>
                  <a:gd name="connsiteX55" fmla="*/ 160010 w 525748"/>
                  <a:gd name="connsiteY55" fmla="*/ 37717 h 692543"/>
                  <a:gd name="connsiteX56" fmla="*/ 196584 w 525748"/>
                  <a:gd name="connsiteY56" fmla="*/ 33145 h 692543"/>
                  <a:gd name="connsiteX57" fmla="*/ 200013 w 525748"/>
                  <a:gd name="connsiteY57" fmla="*/ 26288 h 692543"/>
                  <a:gd name="connsiteX58" fmla="*/ 221729 w 525748"/>
                  <a:gd name="connsiteY58" fmla="*/ 24002 h 692543"/>
                  <a:gd name="connsiteX59" fmla="*/ 236587 w 525748"/>
                  <a:gd name="connsiteY59" fmla="*/ 17144 h 692543"/>
                  <a:gd name="connsiteX60" fmla="*/ 243444 w 525748"/>
                  <a:gd name="connsiteY60" fmla="*/ 24002 h 692543"/>
                  <a:gd name="connsiteX61" fmla="*/ 245730 w 525748"/>
                  <a:gd name="connsiteY61" fmla="*/ 36574 h 692543"/>
                  <a:gd name="connsiteX62" fmla="*/ 267446 w 525748"/>
                  <a:gd name="connsiteY62" fmla="*/ 19430 h 692543"/>
                  <a:gd name="connsiteX63" fmla="*/ 278875 w 525748"/>
                  <a:gd name="connsiteY63" fmla="*/ 6858 h 692543"/>
                  <a:gd name="connsiteX64" fmla="*/ 329164 w 525748"/>
                  <a:gd name="connsiteY64" fmla="*/ 0 h 692543"/>
                  <a:gd name="connsiteX65" fmla="*/ 333736 w 525748"/>
                  <a:gd name="connsiteY65" fmla="*/ 21716 h 692543"/>
                  <a:gd name="connsiteX66" fmla="*/ 332593 w 525748"/>
                  <a:gd name="connsiteY66" fmla="*/ 35431 h 692543"/>
                  <a:gd name="connsiteX67" fmla="*/ 339450 w 525748"/>
                  <a:gd name="connsiteY67" fmla="*/ 70862 h 692543"/>
                  <a:gd name="connsiteX68" fmla="*/ 345165 w 525748"/>
                  <a:gd name="connsiteY68" fmla="*/ 78862 h 692543"/>
                  <a:gd name="connsiteX69" fmla="*/ 356594 w 525748"/>
                  <a:gd name="connsiteY69" fmla="*/ 72005 h 692543"/>
                  <a:gd name="connsiteX70" fmla="*/ 366881 w 525748"/>
                  <a:gd name="connsiteY70" fmla="*/ 82291 h 692543"/>
                  <a:gd name="connsiteX71" fmla="*/ 366881 w 525748"/>
                  <a:gd name="connsiteY71" fmla="*/ 106293 h 692543"/>
                  <a:gd name="connsiteX72" fmla="*/ 354309 w 525748"/>
                  <a:gd name="connsiteY72" fmla="*/ 115436 h 692543"/>
                  <a:gd name="connsiteX73" fmla="*/ 346308 w 525748"/>
                  <a:gd name="connsiteY73" fmla="*/ 108579 h 692543"/>
                  <a:gd name="connsiteX74" fmla="*/ 328021 w 525748"/>
                  <a:gd name="connsiteY74" fmla="*/ 112007 h 692543"/>
                  <a:gd name="connsiteX75" fmla="*/ 318878 w 525748"/>
                  <a:gd name="connsiteY75" fmla="*/ 118865 h 692543"/>
                  <a:gd name="connsiteX76" fmla="*/ 321164 w 525748"/>
                  <a:gd name="connsiteY76" fmla="*/ 131437 h 692543"/>
                  <a:gd name="connsiteX77" fmla="*/ 315449 w 525748"/>
                  <a:gd name="connsiteY77" fmla="*/ 138295 h 692543"/>
                  <a:gd name="connsiteX78" fmla="*/ 304020 w 525748"/>
                  <a:gd name="connsiteY78" fmla="*/ 148581 h 692543"/>
                  <a:gd name="connsiteX79" fmla="*/ 300591 w 525748"/>
                  <a:gd name="connsiteY79" fmla="*/ 157725 h 692543"/>
                  <a:gd name="connsiteX80" fmla="*/ 293733 w 525748"/>
                  <a:gd name="connsiteY80" fmla="*/ 160010 h 692543"/>
                  <a:gd name="connsiteX81" fmla="*/ 285733 w 525748"/>
                  <a:gd name="connsiteY81" fmla="*/ 182869 h 692543"/>
                  <a:gd name="connsiteX82" fmla="*/ 268589 w 525748"/>
                  <a:gd name="connsiteY82" fmla="*/ 189727 h 692543"/>
                  <a:gd name="connsiteX83" fmla="*/ 267446 w 525748"/>
                  <a:gd name="connsiteY83" fmla="*/ 206871 h 692543"/>
                  <a:gd name="connsiteX84" fmla="*/ 298305 w 525748"/>
                  <a:gd name="connsiteY84" fmla="*/ 234301 h 692543"/>
                  <a:gd name="connsiteX85" fmla="*/ 294876 w 525748"/>
                  <a:gd name="connsiteY85" fmla="*/ 248016 h 692543"/>
                  <a:gd name="connsiteX86" fmla="*/ 312020 w 525748"/>
                  <a:gd name="connsiteY86" fmla="*/ 250302 h 692543"/>
                  <a:gd name="connsiteX87" fmla="*/ 321164 w 525748"/>
                  <a:gd name="connsiteY87" fmla="*/ 269732 h 692543"/>
                  <a:gd name="connsiteX88" fmla="*/ 321164 w 525748"/>
                  <a:gd name="connsiteY88" fmla="*/ 291448 h 692543"/>
                  <a:gd name="connsiteX89" fmla="*/ 310877 w 525748"/>
                  <a:gd name="connsiteY89" fmla="*/ 293733 h 692543"/>
                  <a:gd name="connsiteX90" fmla="*/ 302877 w 525748"/>
                  <a:gd name="connsiteY90" fmla="*/ 322307 h 692543"/>
                  <a:gd name="connsiteX91" fmla="*/ 313163 w 525748"/>
                  <a:gd name="connsiteY91" fmla="*/ 331450 h 692543"/>
                  <a:gd name="connsiteX92" fmla="*/ 315449 w 525748"/>
                  <a:gd name="connsiteY92" fmla="*/ 346308 h 692543"/>
                  <a:gd name="connsiteX93" fmla="*/ 331450 w 525748"/>
                  <a:gd name="connsiteY93" fmla="*/ 336022 h 692543"/>
                  <a:gd name="connsiteX94" fmla="*/ 339450 w 525748"/>
                  <a:gd name="connsiteY94" fmla="*/ 323450 h 692543"/>
                  <a:gd name="connsiteX95" fmla="*/ 363452 w 525748"/>
                  <a:gd name="connsiteY95" fmla="*/ 323450 h 692543"/>
                  <a:gd name="connsiteX96" fmla="*/ 384025 w 525748"/>
                  <a:gd name="connsiteY96" fmla="*/ 330307 h 692543"/>
                  <a:gd name="connsiteX97" fmla="*/ 400026 w 525748"/>
                  <a:gd name="connsiteY97" fmla="*/ 328021 h 692543"/>
                  <a:gd name="connsiteX98" fmla="*/ 419456 w 525748"/>
                  <a:gd name="connsiteY98" fmla="*/ 320021 h 692543"/>
                  <a:gd name="connsiteX99" fmla="*/ 440028 w 525748"/>
                  <a:gd name="connsiteY99" fmla="*/ 324593 h 692543"/>
                  <a:gd name="connsiteX100" fmla="*/ 445743 w 525748"/>
                  <a:gd name="connsiteY100" fmla="*/ 310877 h 692543"/>
                  <a:gd name="connsiteX101" fmla="*/ 454886 w 525748"/>
                  <a:gd name="connsiteY101" fmla="*/ 315449 h 692543"/>
                  <a:gd name="connsiteX102" fmla="*/ 461744 w 525748"/>
                  <a:gd name="connsiteY102" fmla="*/ 336022 h 692543"/>
                  <a:gd name="connsiteX103" fmla="*/ 442314 w 525748"/>
                  <a:gd name="connsiteY103" fmla="*/ 341737 h 692543"/>
                  <a:gd name="connsiteX104" fmla="*/ 441171 w 525748"/>
                  <a:gd name="connsiteY104" fmla="*/ 377167 h 692543"/>
                  <a:gd name="connsiteX105" fmla="*/ 464030 w 525748"/>
                  <a:gd name="connsiteY105" fmla="*/ 390883 h 692543"/>
                  <a:gd name="connsiteX106" fmla="*/ 472030 w 525748"/>
                  <a:gd name="connsiteY106" fmla="*/ 416027 h 692543"/>
                  <a:gd name="connsiteX107" fmla="*/ 488031 w 525748"/>
                  <a:gd name="connsiteY107" fmla="*/ 421742 h 692543"/>
                  <a:gd name="connsiteX108" fmla="*/ 489174 w 525748"/>
                  <a:gd name="connsiteY108" fmla="*/ 433171 h 692543"/>
                  <a:gd name="connsiteX109" fmla="*/ 505175 w 525748"/>
                  <a:gd name="connsiteY109" fmla="*/ 437743 h 692543"/>
                  <a:gd name="connsiteX110" fmla="*/ 509747 w 525748"/>
                  <a:gd name="connsiteY110" fmla="*/ 429742 h 692543"/>
                  <a:gd name="connsiteX111" fmla="*/ 525748 w 525748"/>
                  <a:gd name="connsiteY111" fmla="*/ 440029 h 692543"/>
                  <a:gd name="connsiteX112" fmla="*/ 513176 w 525748"/>
                  <a:gd name="connsiteY112" fmla="*/ 457173 h 692543"/>
                  <a:gd name="connsiteX113" fmla="*/ 515462 w 525748"/>
                  <a:gd name="connsiteY113" fmla="*/ 483460 h 692543"/>
                  <a:gd name="connsiteX114" fmla="*/ 489174 w 525748"/>
                  <a:gd name="connsiteY114" fmla="*/ 489175 h 692543"/>
                  <a:gd name="connsiteX115" fmla="*/ 492603 w 525748"/>
                  <a:gd name="connsiteY115" fmla="*/ 501747 h 692543"/>
                  <a:gd name="connsiteX116" fmla="*/ 482317 w 525748"/>
                  <a:gd name="connsiteY116" fmla="*/ 516605 h 692543"/>
                  <a:gd name="connsiteX117" fmla="*/ 500604 w 525748"/>
                  <a:gd name="connsiteY117" fmla="*/ 523463 h 692543"/>
                  <a:gd name="connsiteX118" fmla="*/ 493746 w 525748"/>
                  <a:gd name="connsiteY118" fmla="*/ 534892 h 692543"/>
                  <a:gd name="connsiteX119" fmla="*/ 478888 w 525748"/>
                  <a:gd name="connsiteY119" fmla="*/ 541750 h 692543"/>
                  <a:gd name="connsiteX120" fmla="*/ 475861 w 525748"/>
                  <a:gd name="connsiteY120" fmla="*/ 551838 h 692543"/>
                  <a:gd name="connsiteX121" fmla="*/ 453932 w 525748"/>
                  <a:gd name="connsiteY121" fmla="*/ 692543 h 692543"/>
                  <a:gd name="connsiteX0" fmla="*/ 217528 w 525748"/>
                  <a:gd name="connsiteY0" fmla="*/ 551838 h 551838"/>
                  <a:gd name="connsiteX1" fmla="*/ 185155 w 525748"/>
                  <a:gd name="connsiteY1" fmla="*/ 528034 h 551838"/>
                  <a:gd name="connsiteX2" fmla="*/ 179440 w 525748"/>
                  <a:gd name="connsiteY2" fmla="*/ 491461 h 551838"/>
                  <a:gd name="connsiteX3" fmla="*/ 153153 w 525748"/>
                  <a:gd name="connsiteY3" fmla="*/ 477745 h 551838"/>
                  <a:gd name="connsiteX4" fmla="*/ 155439 w 525748"/>
                  <a:gd name="connsiteY4" fmla="*/ 472031 h 551838"/>
                  <a:gd name="connsiteX5" fmla="*/ 161153 w 525748"/>
                  <a:gd name="connsiteY5" fmla="*/ 464030 h 551838"/>
                  <a:gd name="connsiteX6" fmla="*/ 177154 w 525748"/>
                  <a:gd name="connsiteY6" fmla="*/ 462887 h 551838"/>
                  <a:gd name="connsiteX7" fmla="*/ 180583 w 525748"/>
                  <a:gd name="connsiteY7" fmla="*/ 445743 h 551838"/>
                  <a:gd name="connsiteX8" fmla="*/ 177154 w 525748"/>
                  <a:gd name="connsiteY8" fmla="*/ 441172 h 551838"/>
                  <a:gd name="connsiteX9" fmla="*/ 162296 w 525748"/>
                  <a:gd name="connsiteY9" fmla="*/ 435457 h 551838"/>
                  <a:gd name="connsiteX10" fmla="*/ 161153 w 525748"/>
                  <a:gd name="connsiteY10" fmla="*/ 424028 h 551838"/>
                  <a:gd name="connsiteX11" fmla="*/ 145152 w 525748"/>
                  <a:gd name="connsiteY11" fmla="*/ 424028 h 551838"/>
                  <a:gd name="connsiteX12" fmla="*/ 142866 w 525748"/>
                  <a:gd name="connsiteY12" fmla="*/ 414884 h 551838"/>
                  <a:gd name="connsiteX13" fmla="*/ 109721 w 525748"/>
                  <a:gd name="connsiteY13" fmla="*/ 396597 h 551838"/>
                  <a:gd name="connsiteX14" fmla="*/ 97149 w 525748"/>
                  <a:gd name="connsiteY14" fmla="*/ 397740 h 551838"/>
                  <a:gd name="connsiteX15" fmla="*/ 93720 w 525748"/>
                  <a:gd name="connsiteY15" fmla="*/ 389740 h 551838"/>
                  <a:gd name="connsiteX16" fmla="*/ 60575 w 525748"/>
                  <a:gd name="connsiteY16" fmla="*/ 364595 h 551838"/>
                  <a:gd name="connsiteX17" fmla="*/ 43431 w 525748"/>
                  <a:gd name="connsiteY17" fmla="*/ 333736 h 551838"/>
                  <a:gd name="connsiteX18" fmla="*/ 0 w 525748"/>
                  <a:gd name="connsiteY18" fmla="*/ 336022 h 551838"/>
                  <a:gd name="connsiteX19" fmla="*/ 2286 w 525748"/>
                  <a:gd name="connsiteY19" fmla="*/ 325736 h 551838"/>
                  <a:gd name="connsiteX20" fmla="*/ 2286 w 525748"/>
                  <a:gd name="connsiteY20" fmla="*/ 318878 h 551838"/>
                  <a:gd name="connsiteX21" fmla="*/ 8001 w 525748"/>
                  <a:gd name="connsiteY21" fmla="*/ 314306 h 551838"/>
                  <a:gd name="connsiteX22" fmla="*/ 13715 w 525748"/>
                  <a:gd name="connsiteY22" fmla="*/ 298305 h 551838"/>
                  <a:gd name="connsiteX23" fmla="*/ 25145 w 525748"/>
                  <a:gd name="connsiteY23" fmla="*/ 286876 h 551838"/>
                  <a:gd name="connsiteX24" fmla="*/ 9143 w 525748"/>
                  <a:gd name="connsiteY24" fmla="*/ 277732 h 551838"/>
                  <a:gd name="connsiteX25" fmla="*/ 21716 w 525748"/>
                  <a:gd name="connsiteY25" fmla="*/ 258303 h 551838"/>
                  <a:gd name="connsiteX26" fmla="*/ 46860 w 525748"/>
                  <a:gd name="connsiteY26" fmla="*/ 253731 h 551838"/>
                  <a:gd name="connsiteX27" fmla="*/ 56004 w 525748"/>
                  <a:gd name="connsiteY27" fmla="*/ 236587 h 551838"/>
                  <a:gd name="connsiteX28" fmla="*/ 50289 w 525748"/>
                  <a:gd name="connsiteY28" fmla="*/ 228586 h 551838"/>
                  <a:gd name="connsiteX29" fmla="*/ 43431 w 525748"/>
                  <a:gd name="connsiteY29" fmla="*/ 214871 h 551838"/>
                  <a:gd name="connsiteX30" fmla="*/ 16001 w 525748"/>
                  <a:gd name="connsiteY30" fmla="*/ 210299 h 551838"/>
                  <a:gd name="connsiteX31" fmla="*/ 22859 w 525748"/>
                  <a:gd name="connsiteY31" fmla="*/ 200013 h 551838"/>
                  <a:gd name="connsiteX32" fmla="*/ 46860 w 525748"/>
                  <a:gd name="connsiteY32" fmla="*/ 181726 h 551838"/>
                  <a:gd name="connsiteX33" fmla="*/ 38860 w 525748"/>
                  <a:gd name="connsiteY33" fmla="*/ 162296 h 551838"/>
                  <a:gd name="connsiteX34" fmla="*/ 61718 w 525748"/>
                  <a:gd name="connsiteY34" fmla="*/ 166868 h 551838"/>
                  <a:gd name="connsiteX35" fmla="*/ 73148 w 525748"/>
                  <a:gd name="connsiteY35" fmla="*/ 161153 h 551838"/>
                  <a:gd name="connsiteX36" fmla="*/ 67433 w 525748"/>
                  <a:gd name="connsiteY36" fmla="*/ 153153 h 551838"/>
                  <a:gd name="connsiteX37" fmla="*/ 72005 w 525748"/>
                  <a:gd name="connsiteY37" fmla="*/ 148581 h 551838"/>
                  <a:gd name="connsiteX38" fmla="*/ 68576 w 525748"/>
                  <a:gd name="connsiteY38" fmla="*/ 137152 h 551838"/>
                  <a:gd name="connsiteX39" fmla="*/ 45717 w 525748"/>
                  <a:gd name="connsiteY39" fmla="*/ 126865 h 551838"/>
                  <a:gd name="connsiteX40" fmla="*/ 46860 w 525748"/>
                  <a:gd name="connsiteY40" fmla="*/ 113150 h 551838"/>
                  <a:gd name="connsiteX41" fmla="*/ 37717 w 525748"/>
                  <a:gd name="connsiteY41" fmla="*/ 98292 h 551838"/>
                  <a:gd name="connsiteX42" fmla="*/ 26287 w 525748"/>
                  <a:gd name="connsiteY42" fmla="*/ 88006 h 551838"/>
                  <a:gd name="connsiteX43" fmla="*/ 4572 w 525748"/>
                  <a:gd name="connsiteY43" fmla="*/ 74291 h 551838"/>
                  <a:gd name="connsiteX44" fmla="*/ 10286 w 525748"/>
                  <a:gd name="connsiteY44" fmla="*/ 52575 h 551838"/>
                  <a:gd name="connsiteX45" fmla="*/ 21716 w 525748"/>
                  <a:gd name="connsiteY45" fmla="*/ 45717 h 551838"/>
                  <a:gd name="connsiteX46" fmla="*/ 24002 w 525748"/>
                  <a:gd name="connsiteY46" fmla="*/ 62861 h 551838"/>
                  <a:gd name="connsiteX47" fmla="*/ 42288 w 525748"/>
                  <a:gd name="connsiteY47" fmla="*/ 70862 h 551838"/>
                  <a:gd name="connsiteX48" fmla="*/ 56004 w 525748"/>
                  <a:gd name="connsiteY48" fmla="*/ 68576 h 551838"/>
                  <a:gd name="connsiteX49" fmla="*/ 68576 w 525748"/>
                  <a:gd name="connsiteY49" fmla="*/ 74291 h 551838"/>
                  <a:gd name="connsiteX50" fmla="*/ 84577 w 525748"/>
                  <a:gd name="connsiteY50" fmla="*/ 64004 h 551838"/>
                  <a:gd name="connsiteX51" fmla="*/ 89149 w 525748"/>
                  <a:gd name="connsiteY51" fmla="*/ 52575 h 551838"/>
                  <a:gd name="connsiteX52" fmla="*/ 98292 w 525748"/>
                  <a:gd name="connsiteY52" fmla="*/ 53718 h 551838"/>
                  <a:gd name="connsiteX53" fmla="*/ 131437 w 525748"/>
                  <a:gd name="connsiteY53" fmla="*/ 54861 h 551838"/>
                  <a:gd name="connsiteX54" fmla="*/ 146295 w 525748"/>
                  <a:gd name="connsiteY54" fmla="*/ 48003 h 551838"/>
                  <a:gd name="connsiteX55" fmla="*/ 160010 w 525748"/>
                  <a:gd name="connsiteY55" fmla="*/ 37717 h 551838"/>
                  <a:gd name="connsiteX56" fmla="*/ 196584 w 525748"/>
                  <a:gd name="connsiteY56" fmla="*/ 33145 h 551838"/>
                  <a:gd name="connsiteX57" fmla="*/ 200013 w 525748"/>
                  <a:gd name="connsiteY57" fmla="*/ 26288 h 551838"/>
                  <a:gd name="connsiteX58" fmla="*/ 221729 w 525748"/>
                  <a:gd name="connsiteY58" fmla="*/ 24002 h 551838"/>
                  <a:gd name="connsiteX59" fmla="*/ 236587 w 525748"/>
                  <a:gd name="connsiteY59" fmla="*/ 17144 h 551838"/>
                  <a:gd name="connsiteX60" fmla="*/ 243444 w 525748"/>
                  <a:gd name="connsiteY60" fmla="*/ 24002 h 551838"/>
                  <a:gd name="connsiteX61" fmla="*/ 245730 w 525748"/>
                  <a:gd name="connsiteY61" fmla="*/ 36574 h 551838"/>
                  <a:gd name="connsiteX62" fmla="*/ 267446 w 525748"/>
                  <a:gd name="connsiteY62" fmla="*/ 19430 h 551838"/>
                  <a:gd name="connsiteX63" fmla="*/ 278875 w 525748"/>
                  <a:gd name="connsiteY63" fmla="*/ 6858 h 551838"/>
                  <a:gd name="connsiteX64" fmla="*/ 329164 w 525748"/>
                  <a:gd name="connsiteY64" fmla="*/ 0 h 551838"/>
                  <a:gd name="connsiteX65" fmla="*/ 333736 w 525748"/>
                  <a:gd name="connsiteY65" fmla="*/ 21716 h 551838"/>
                  <a:gd name="connsiteX66" fmla="*/ 332593 w 525748"/>
                  <a:gd name="connsiteY66" fmla="*/ 35431 h 551838"/>
                  <a:gd name="connsiteX67" fmla="*/ 339450 w 525748"/>
                  <a:gd name="connsiteY67" fmla="*/ 70862 h 551838"/>
                  <a:gd name="connsiteX68" fmla="*/ 345165 w 525748"/>
                  <a:gd name="connsiteY68" fmla="*/ 78862 h 551838"/>
                  <a:gd name="connsiteX69" fmla="*/ 356594 w 525748"/>
                  <a:gd name="connsiteY69" fmla="*/ 72005 h 551838"/>
                  <a:gd name="connsiteX70" fmla="*/ 366881 w 525748"/>
                  <a:gd name="connsiteY70" fmla="*/ 82291 h 551838"/>
                  <a:gd name="connsiteX71" fmla="*/ 366881 w 525748"/>
                  <a:gd name="connsiteY71" fmla="*/ 106293 h 551838"/>
                  <a:gd name="connsiteX72" fmla="*/ 354309 w 525748"/>
                  <a:gd name="connsiteY72" fmla="*/ 115436 h 551838"/>
                  <a:gd name="connsiteX73" fmla="*/ 346308 w 525748"/>
                  <a:gd name="connsiteY73" fmla="*/ 108579 h 551838"/>
                  <a:gd name="connsiteX74" fmla="*/ 328021 w 525748"/>
                  <a:gd name="connsiteY74" fmla="*/ 112007 h 551838"/>
                  <a:gd name="connsiteX75" fmla="*/ 318878 w 525748"/>
                  <a:gd name="connsiteY75" fmla="*/ 118865 h 551838"/>
                  <a:gd name="connsiteX76" fmla="*/ 321164 w 525748"/>
                  <a:gd name="connsiteY76" fmla="*/ 131437 h 551838"/>
                  <a:gd name="connsiteX77" fmla="*/ 315449 w 525748"/>
                  <a:gd name="connsiteY77" fmla="*/ 138295 h 551838"/>
                  <a:gd name="connsiteX78" fmla="*/ 304020 w 525748"/>
                  <a:gd name="connsiteY78" fmla="*/ 148581 h 551838"/>
                  <a:gd name="connsiteX79" fmla="*/ 300591 w 525748"/>
                  <a:gd name="connsiteY79" fmla="*/ 157725 h 551838"/>
                  <a:gd name="connsiteX80" fmla="*/ 293733 w 525748"/>
                  <a:gd name="connsiteY80" fmla="*/ 160010 h 551838"/>
                  <a:gd name="connsiteX81" fmla="*/ 285733 w 525748"/>
                  <a:gd name="connsiteY81" fmla="*/ 182869 h 551838"/>
                  <a:gd name="connsiteX82" fmla="*/ 268589 w 525748"/>
                  <a:gd name="connsiteY82" fmla="*/ 189727 h 551838"/>
                  <a:gd name="connsiteX83" fmla="*/ 267446 w 525748"/>
                  <a:gd name="connsiteY83" fmla="*/ 206871 h 551838"/>
                  <a:gd name="connsiteX84" fmla="*/ 298305 w 525748"/>
                  <a:gd name="connsiteY84" fmla="*/ 234301 h 551838"/>
                  <a:gd name="connsiteX85" fmla="*/ 294876 w 525748"/>
                  <a:gd name="connsiteY85" fmla="*/ 248016 h 551838"/>
                  <a:gd name="connsiteX86" fmla="*/ 312020 w 525748"/>
                  <a:gd name="connsiteY86" fmla="*/ 250302 h 551838"/>
                  <a:gd name="connsiteX87" fmla="*/ 321164 w 525748"/>
                  <a:gd name="connsiteY87" fmla="*/ 269732 h 551838"/>
                  <a:gd name="connsiteX88" fmla="*/ 321164 w 525748"/>
                  <a:gd name="connsiteY88" fmla="*/ 291448 h 551838"/>
                  <a:gd name="connsiteX89" fmla="*/ 310877 w 525748"/>
                  <a:gd name="connsiteY89" fmla="*/ 293733 h 551838"/>
                  <a:gd name="connsiteX90" fmla="*/ 302877 w 525748"/>
                  <a:gd name="connsiteY90" fmla="*/ 322307 h 551838"/>
                  <a:gd name="connsiteX91" fmla="*/ 313163 w 525748"/>
                  <a:gd name="connsiteY91" fmla="*/ 331450 h 551838"/>
                  <a:gd name="connsiteX92" fmla="*/ 315449 w 525748"/>
                  <a:gd name="connsiteY92" fmla="*/ 346308 h 551838"/>
                  <a:gd name="connsiteX93" fmla="*/ 331450 w 525748"/>
                  <a:gd name="connsiteY93" fmla="*/ 336022 h 551838"/>
                  <a:gd name="connsiteX94" fmla="*/ 339450 w 525748"/>
                  <a:gd name="connsiteY94" fmla="*/ 323450 h 551838"/>
                  <a:gd name="connsiteX95" fmla="*/ 363452 w 525748"/>
                  <a:gd name="connsiteY95" fmla="*/ 323450 h 551838"/>
                  <a:gd name="connsiteX96" fmla="*/ 384025 w 525748"/>
                  <a:gd name="connsiteY96" fmla="*/ 330307 h 551838"/>
                  <a:gd name="connsiteX97" fmla="*/ 400026 w 525748"/>
                  <a:gd name="connsiteY97" fmla="*/ 328021 h 551838"/>
                  <a:gd name="connsiteX98" fmla="*/ 419456 w 525748"/>
                  <a:gd name="connsiteY98" fmla="*/ 320021 h 551838"/>
                  <a:gd name="connsiteX99" fmla="*/ 440028 w 525748"/>
                  <a:gd name="connsiteY99" fmla="*/ 324593 h 551838"/>
                  <a:gd name="connsiteX100" fmla="*/ 445743 w 525748"/>
                  <a:gd name="connsiteY100" fmla="*/ 310877 h 551838"/>
                  <a:gd name="connsiteX101" fmla="*/ 454886 w 525748"/>
                  <a:gd name="connsiteY101" fmla="*/ 315449 h 551838"/>
                  <a:gd name="connsiteX102" fmla="*/ 461744 w 525748"/>
                  <a:gd name="connsiteY102" fmla="*/ 336022 h 551838"/>
                  <a:gd name="connsiteX103" fmla="*/ 442314 w 525748"/>
                  <a:gd name="connsiteY103" fmla="*/ 341737 h 551838"/>
                  <a:gd name="connsiteX104" fmla="*/ 441171 w 525748"/>
                  <a:gd name="connsiteY104" fmla="*/ 377167 h 551838"/>
                  <a:gd name="connsiteX105" fmla="*/ 464030 w 525748"/>
                  <a:gd name="connsiteY105" fmla="*/ 390883 h 551838"/>
                  <a:gd name="connsiteX106" fmla="*/ 472030 w 525748"/>
                  <a:gd name="connsiteY106" fmla="*/ 416027 h 551838"/>
                  <a:gd name="connsiteX107" fmla="*/ 488031 w 525748"/>
                  <a:gd name="connsiteY107" fmla="*/ 421742 h 551838"/>
                  <a:gd name="connsiteX108" fmla="*/ 489174 w 525748"/>
                  <a:gd name="connsiteY108" fmla="*/ 433171 h 551838"/>
                  <a:gd name="connsiteX109" fmla="*/ 505175 w 525748"/>
                  <a:gd name="connsiteY109" fmla="*/ 437743 h 551838"/>
                  <a:gd name="connsiteX110" fmla="*/ 509747 w 525748"/>
                  <a:gd name="connsiteY110" fmla="*/ 429742 h 551838"/>
                  <a:gd name="connsiteX111" fmla="*/ 525748 w 525748"/>
                  <a:gd name="connsiteY111" fmla="*/ 440029 h 551838"/>
                  <a:gd name="connsiteX112" fmla="*/ 513176 w 525748"/>
                  <a:gd name="connsiteY112" fmla="*/ 457173 h 551838"/>
                  <a:gd name="connsiteX113" fmla="*/ 515462 w 525748"/>
                  <a:gd name="connsiteY113" fmla="*/ 483460 h 551838"/>
                  <a:gd name="connsiteX114" fmla="*/ 489174 w 525748"/>
                  <a:gd name="connsiteY114" fmla="*/ 489175 h 551838"/>
                  <a:gd name="connsiteX115" fmla="*/ 492603 w 525748"/>
                  <a:gd name="connsiteY115" fmla="*/ 501747 h 551838"/>
                  <a:gd name="connsiteX116" fmla="*/ 482317 w 525748"/>
                  <a:gd name="connsiteY116" fmla="*/ 516605 h 551838"/>
                  <a:gd name="connsiteX117" fmla="*/ 500604 w 525748"/>
                  <a:gd name="connsiteY117" fmla="*/ 523463 h 551838"/>
                  <a:gd name="connsiteX118" fmla="*/ 493746 w 525748"/>
                  <a:gd name="connsiteY118" fmla="*/ 534892 h 551838"/>
                  <a:gd name="connsiteX119" fmla="*/ 478888 w 525748"/>
                  <a:gd name="connsiteY119" fmla="*/ 541750 h 551838"/>
                  <a:gd name="connsiteX120" fmla="*/ 475861 w 525748"/>
                  <a:gd name="connsiteY120" fmla="*/ 551838 h 551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25748" h="551838">
                    <a:moveTo>
                      <a:pt x="217528" y="551838"/>
                    </a:moveTo>
                    <a:lnTo>
                      <a:pt x="185155" y="528034"/>
                    </a:lnTo>
                    <a:lnTo>
                      <a:pt x="179440" y="491461"/>
                    </a:lnTo>
                    <a:lnTo>
                      <a:pt x="153153" y="477745"/>
                    </a:lnTo>
                    <a:lnTo>
                      <a:pt x="155439" y="472031"/>
                    </a:lnTo>
                    <a:lnTo>
                      <a:pt x="161153" y="464030"/>
                    </a:lnTo>
                    <a:lnTo>
                      <a:pt x="177154" y="462887"/>
                    </a:lnTo>
                    <a:lnTo>
                      <a:pt x="180583" y="445743"/>
                    </a:lnTo>
                    <a:lnTo>
                      <a:pt x="177154" y="441172"/>
                    </a:lnTo>
                    <a:lnTo>
                      <a:pt x="162296" y="435457"/>
                    </a:lnTo>
                    <a:lnTo>
                      <a:pt x="161153" y="424028"/>
                    </a:lnTo>
                    <a:lnTo>
                      <a:pt x="145152" y="424028"/>
                    </a:lnTo>
                    <a:lnTo>
                      <a:pt x="142866" y="414884"/>
                    </a:lnTo>
                    <a:lnTo>
                      <a:pt x="109721" y="396597"/>
                    </a:lnTo>
                    <a:lnTo>
                      <a:pt x="97149" y="397740"/>
                    </a:lnTo>
                    <a:lnTo>
                      <a:pt x="93720" y="389740"/>
                    </a:lnTo>
                    <a:lnTo>
                      <a:pt x="60575" y="364595"/>
                    </a:lnTo>
                    <a:lnTo>
                      <a:pt x="43431" y="333736"/>
                    </a:lnTo>
                    <a:lnTo>
                      <a:pt x="0" y="336022"/>
                    </a:lnTo>
                    <a:lnTo>
                      <a:pt x="2286" y="325736"/>
                    </a:lnTo>
                    <a:lnTo>
                      <a:pt x="2286" y="318878"/>
                    </a:lnTo>
                    <a:lnTo>
                      <a:pt x="8001" y="314306"/>
                    </a:lnTo>
                    <a:lnTo>
                      <a:pt x="13715" y="298305"/>
                    </a:lnTo>
                    <a:lnTo>
                      <a:pt x="25145" y="286876"/>
                    </a:lnTo>
                    <a:lnTo>
                      <a:pt x="9143" y="277732"/>
                    </a:lnTo>
                    <a:lnTo>
                      <a:pt x="21716" y="258303"/>
                    </a:lnTo>
                    <a:lnTo>
                      <a:pt x="46860" y="253731"/>
                    </a:lnTo>
                    <a:lnTo>
                      <a:pt x="56004" y="236587"/>
                    </a:lnTo>
                    <a:lnTo>
                      <a:pt x="50289" y="228586"/>
                    </a:lnTo>
                    <a:lnTo>
                      <a:pt x="43431" y="214871"/>
                    </a:lnTo>
                    <a:lnTo>
                      <a:pt x="16001" y="210299"/>
                    </a:lnTo>
                    <a:lnTo>
                      <a:pt x="22859" y="200013"/>
                    </a:lnTo>
                    <a:lnTo>
                      <a:pt x="46860" y="181726"/>
                    </a:lnTo>
                    <a:lnTo>
                      <a:pt x="38860" y="162296"/>
                    </a:lnTo>
                    <a:lnTo>
                      <a:pt x="61718" y="166868"/>
                    </a:lnTo>
                    <a:lnTo>
                      <a:pt x="73148" y="161153"/>
                    </a:lnTo>
                    <a:lnTo>
                      <a:pt x="67433" y="153153"/>
                    </a:lnTo>
                    <a:lnTo>
                      <a:pt x="72005" y="148581"/>
                    </a:lnTo>
                    <a:lnTo>
                      <a:pt x="68576" y="137152"/>
                    </a:lnTo>
                    <a:lnTo>
                      <a:pt x="45717" y="126865"/>
                    </a:lnTo>
                    <a:lnTo>
                      <a:pt x="46860" y="113150"/>
                    </a:lnTo>
                    <a:lnTo>
                      <a:pt x="37717" y="98292"/>
                    </a:lnTo>
                    <a:lnTo>
                      <a:pt x="26287" y="88006"/>
                    </a:lnTo>
                    <a:lnTo>
                      <a:pt x="4572" y="74291"/>
                    </a:lnTo>
                    <a:lnTo>
                      <a:pt x="10286" y="52575"/>
                    </a:lnTo>
                    <a:lnTo>
                      <a:pt x="21716" y="45717"/>
                    </a:lnTo>
                    <a:lnTo>
                      <a:pt x="24002" y="62861"/>
                    </a:lnTo>
                    <a:lnTo>
                      <a:pt x="42288" y="70862"/>
                    </a:lnTo>
                    <a:lnTo>
                      <a:pt x="56004" y="68576"/>
                    </a:lnTo>
                    <a:lnTo>
                      <a:pt x="68576" y="74291"/>
                    </a:lnTo>
                    <a:lnTo>
                      <a:pt x="84577" y="64004"/>
                    </a:lnTo>
                    <a:lnTo>
                      <a:pt x="89149" y="52575"/>
                    </a:lnTo>
                    <a:lnTo>
                      <a:pt x="98292" y="53718"/>
                    </a:lnTo>
                    <a:lnTo>
                      <a:pt x="131437" y="54861"/>
                    </a:lnTo>
                    <a:lnTo>
                      <a:pt x="146295" y="48003"/>
                    </a:lnTo>
                    <a:lnTo>
                      <a:pt x="160010" y="37717"/>
                    </a:lnTo>
                    <a:lnTo>
                      <a:pt x="196584" y="33145"/>
                    </a:lnTo>
                    <a:lnTo>
                      <a:pt x="200013" y="26288"/>
                    </a:lnTo>
                    <a:lnTo>
                      <a:pt x="221729" y="24002"/>
                    </a:lnTo>
                    <a:lnTo>
                      <a:pt x="236587" y="17144"/>
                    </a:lnTo>
                    <a:lnTo>
                      <a:pt x="243444" y="24002"/>
                    </a:lnTo>
                    <a:lnTo>
                      <a:pt x="245730" y="36574"/>
                    </a:lnTo>
                    <a:lnTo>
                      <a:pt x="267446" y="19430"/>
                    </a:lnTo>
                    <a:lnTo>
                      <a:pt x="278875" y="6858"/>
                    </a:lnTo>
                    <a:lnTo>
                      <a:pt x="329164" y="0"/>
                    </a:lnTo>
                    <a:lnTo>
                      <a:pt x="333736" y="21716"/>
                    </a:lnTo>
                    <a:lnTo>
                      <a:pt x="332593" y="35431"/>
                    </a:lnTo>
                    <a:lnTo>
                      <a:pt x="339450" y="70862"/>
                    </a:lnTo>
                    <a:lnTo>
                      <a:pt x="345165" y="78862"/>
                    </a:lnTo>
                    <a:lnTo>
                      <a:pt x="356594" y="72005"/>
                    </a:lnTo>
                    <a:lnTo>
                      <a:pt x="366881" y="82291"/>
                    </a:lnTo>
                    <a:lnTo>
                      <a:pt x="366881" y="106293"/>
                    </a:lnTo>
                    <a:lnTo>
                      <a:pt x="354309" y="115436"/>
                    </a:lnTo>
                    <a:lnTo>
                      <a:pt x="346308" y="108579"/>
                    </a:lnTo>
                    <a:lnTo>
                      <a:pt x="328021" y="112007"/>
                    </a:lnTo>
                    <a:lnTo>
                      <a:pt x="318878" y="118865"/>
                    </a:lnTo>
                    <a:lnTo>
                      <a:pt x="321164" y="131437"/>
                    </a:lnTo>
                    <a:lnTo>
                      <a:pt x="315449" y="138295"/>
                    </a:lnTo>
                    <a:lnTo>
                      <a:pt x="304020" y="148581"/>
                    </a:lnTo>
                    <a:lnTo>
                      <a:pt x="300591" y="157725"/>
                    </a:lnTo>
                    <a:lnTo>
                      <a:pt x="293733" y="160010"/>
                    </a:lnTo>
                    <a:lnTo>
                      <a:pt x="285733" y="182869"/>
                    </a:lnTo>
                    <a:lnTo>
                      <a:pt x="268589" y="189727"/>
                    </a:lnTo>
                    <a:lnTo>
                      <a:pt x="267446" y="206871"/>
                    </a:lnTo>
                    <a:lnTo>
                      <a:pt x="298305" y="234301"/>
                    </a:lnTo>
                    <a:lnTo>
                      <a:pt x="294876" y="248016"/>
                    </a:lnTo>
                    <a:lnTo>
                      <a:pt x="312020" y="250302"/>
                    </a:lnTo>
                    <a:lnTo>
                      <a:pt x="321164" y="269732"/>
                    </a:lnTo>
                    <a:lnTo>
                      <a:pt x="321164" y="291448"/>
                    </a:lnTo>
                    <a:lnTo>
                      <a:pt x="310877" y="293733"/>
                    </a:lnTo>
                    <a:lnTo>
                      <a:pt x="302877" y="322307"/>
                    </a:lnTo>
                    <a:lnTo>
                      <a:pt x="313163" y="331450"/>
                    </a:lnTo>
                    <a:lnTo>
                      <a:pt x="315449" y="346308"/>
                    </a:lnTo>
                    <a:lnTo>
                      <a:pt x="331450" y="336022"/>
                    </a:lnTo>
                    <a:lnTo>
                      <a:pt x="339450" y="323450"/>
                    </a:lnTo>
                    <a:lnTo>
                      <a:pt x="363452" y="323450"/>
                    </a:lnTo>
                    <a:lnTo>
                      <a:pt x="384025" y="330307"/>
                    </a:lnTo>
                    <a:lnTo>
                      <a:pt x="400026" y="328021"/>
                    </a:lnTo>
                    <a:lnTo>
                      <a:pt x="419456" y="320021"/>
                    </a:lnTo>
                    <a:lnTo>
                      <a:pt x="440028" y="324593"/>
                    </a:lnTo>
                    <a:lnTo>
                      <a:pt x="445743" y="310877"/>
                    </a:lnTo>
                    <a:lnTo>
                      <a:pt x="454886" y="315449"/>
                    </a:lnTo>
                    <a:lnTo>
                      <a:pt x="461744" y="336022"/>
                    </a:lnTo>
                    <a:lnTo>
                      <a:pt x="442314" y="341737"/>
                    </a:lnTo>
                    <a:lnTo>
                      <a:pt x="441171" y="377167"/>
                    </a:lnTo>
                    <a:lnTo>
                      <a:pt x="464030" y="390883"/>
                    </a:lnTo>
                    <a:lnTo>
                      <a:pt x="472030" y="416027"/>
                    </a:lnTo>
                    <a:lnTo>
                      <a:pt x="488031" y="421742"/>
                    </a:lnTo>
                    <a:lnTo>
                      <a:pt x="489174" y="433171"/>
                    </a:lnTo>
                    <a:lnTo>
                      <a:pt x="505175" y="437743"/>
                    </a:lnTo>
                    <a:lnTo>
                      <a:pt x="509747" y="429742"/>
                    </a:lnTo>
                    <a:lnTo>
                      <a:pt x="525748" y="440029"/>
                    </a:lnTo>
                    <a:lnTo>
                      <a:pt x="513176" y="457173"/>
                    </a:lnTo>
                    <a:lnTo>
                      <a:pt x="515462" y="483460"/>
                    </a:lnTo>
                    <a:lnTo>
                      <a:pt x="489174" y="489175"/>
                    </a:lnTo>
                    <a:lnTo>
                      <a:pt x="492603" y="501747"/>
                    </a:lnTo>
                    <a:lnTo>
                      <a:pt x="482317" y="516605"/>
                    </a:lnTo>
                    <a:lnTo>
                      <a:pt x="500604" y="523463"/>
                    </a:lnTo>
                    <a:lnTo>
                      <a:pt x="493746" y="534892"/>
                    </a:lnTo>
                    <a:lnTo>
                      <a:pt x="478888" y="541750"/>
                    </a:lnTo>
                    <a:lnTo>
                      <a:pt x="475861" y="55183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BD410695-77BD-96DD-4467-FBF098B22142}"/>
                  </a:ext>
                </a:extLst>
              </p:cNvPr>
              <p:cNvSpPr/>
              <p:nvPr/>
            </p:nvSpPr>
            <p:spPr>
              <a:xfrm>
                <a:off x="2312047" y="2148720"/>
                <a:ext cx="918917" cy="70518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C1B2AC0-976A-4D23-C2AF-090A0A13EC40}"/>
                  </a:ext>
                </a:extLst>
              </p:cNvPr>
              <p:cNvSpPr/>
              <p:nvPr/>
            </p:nvSpPr>
            <p:spPr>
              <a:xfrm>
                <a:off x="1656005" y="1588685"/>
                <a:ext cx="752621" cy="90005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20AFAE5-7D65-9412-C0E9-B9CB905AFF24}"/>
                  </a:ext>
                </a:extLst>
              </p:cNvPr>
              <p:cNvSpPr/>
              <p:nvPr/>
            </p:nvSpPr>
            <p:spPr>
              <a:xfrm>
                <a:off x="2700073" y="1928135"/>
                <a:ext cx="522891" cy="537178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005D475-A373-F725-45F4-D73E8B3EB0B0}"/>
                  </a:ext>
                </a:extLst>
              </p:cNvPr>
              <p:cNvSpPr/>
              <p:nvPr/>
            </p:nvSpPr>
            <p:spPr>
              <a:xfrm>
                <a:off x="1195861" y="1703892"/>
                <a:ext cx="758449" cy="645984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21124BB-9469-702E-997B-80923CA7E750}"/>
                  </a:ext>
                </a:extLst>
              </p:cNvPr>
              <p:cNvSpPr/>
              <p:nvPr/>
            </p:nvSpPr>
            <p:spPr>
              <a:xfrm>
                <a:off x="1371213" y="2104928"/>
                <a:ext cx="378742" cy="620744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34FA7C1C-B17F-EEDD-F6AD-BB09A69EF726}"/>
                  </a:ext>
                </a:extLst>
              </p:cNvPr>
              <p:cNvSpPr/>
              <p:nvPr/>
            </p:nvSpPr>
            <p:spPr>
              <a:xfrm>
                <a:off x="1868339" y="2298444"/>
                <a:ext cx="642551" cy="565751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BE16E75-789A-80B3-097D-465D1B8E2D7D}"/>
                  </a:ext>
                </a:extLst>
              </p:cNvPr>
              <p:cNvSpPr/>
              <p:nvPr/>
            </p:nvSpPr>
            <p:spPr>
              <a:xfrm>
                <a:off x="1247979" y="2730471"/>
                <a:ext cx="378024" cy="608039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AAF57DA-BAE5-24C2-E410-F1C19F742437}"/>
                  </a:ext>
                </a:extLst>
              </p:cNvPr>
              <p:cNvSpPr/>
              <p:nvPr/>
            </p:nvSpPr>
            <p:spPr>
              <a:xfrm>
                <a:off x="1441415" y="3237484"/>
                <a:ext cx="64151" cy="63881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5721F6B-9990-1DD5-2345-15B428042391}"/>
                  </a:ext>
                </a:extLst>
              </p:cNvPr>
              <p:cNvSpPr/>
              <p:nvPr/>
            </p:nvSpPr>
            <p:spPr>
              <a:xfrm>
                <a:off x="1421307" y="2409880"/>
                <a:ext cx="582377" cy="1023667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762ED83-6BE6-288F-C526-8D885B989D9B}"/>
                  </a:ext>
                </a:extLst>
              </p:cNvPr>
              <p:cNvSpPr/>
              <p:nvPr/>
            </p:nvSpPr>
            <p:spPr>
              <a:xfrm>
                <a:off x="3111527" y="1975281"/>
                <a:ext cx="262058" cy="218129"/>
              </a:xfrm>
              <a:custGeom>
                <a:avLst/>
                <a:gdLst>
                  <a:gd name="connsiteX0" fmla="*/ 55718 w 262058"/>
                  <a:gd name="connsiteY0" fmla="*/ 0 h 218129"/>
                  <a:gd name="connsiteX1" fmla="*/ 76290 w 262058"/>
                  <a:gd name="connsiteY1" fmla="*/ 19715 h 218129"/>
                  <a:gd name="connsiteX2" fmla="*/ 89149 w 262058"/>
                  <a:gd name="connsiteY2" fmla="*/ 14572 h 218129"/>
                  <a:gd name="connsiteX3" fmla="*/ 99435 w 262058"/>
                  <a:gd name="connsiteY3" fmla="*/ 22287 h 218129"/>
                  <a:gd name="connsiteX4" fmla="*/ 115722 w 262058"/>
                  <a:gd name="connsiteY4" fmla="*/ 22287 h 218129"/>
                  <a:gd name="connsiteX5" fmla="*/ 141438 w 262058"/>
                  <a:gd name="connsiteY5" fmla="*/ 36860 h 218129"/>
                  <a:gd name="connsiteX6" fmla="*/ 156010 w 262058"/>
                  <a:gd name="connsiteY6" fmla="*/ 36002 h 218129"/>
                  <a:gd name="connsiteX7" fmla="*/ 176583 w 262058"/>
                  <a:gd name="connsiteY7" fmla="*/ 42003 h 218129"/>
                  <a:gd name="connsiteX8" fmla="*/ 193727 w 262058"/>
                  <a:gd name="connsiteY8" fmla="*/ 37717 h 218129"/>
                  <a:gd name="connsiteX9" fmla="*/ 209156 w 262058"/>
                  <a:gd name="connsiteY9" fmla="*/ 52289 h 218129"/>
                  <a:gd name="connsiteX10" fmla="*/ 210013 w 262058"/>
                  <a:gd name="connsiteY10" fmla="*/ 59147 h 218129"/>
                  <a:gd name="connsiteX11" fmla="*/ 219443 w 262058"/>
                  <a:gd name="connsiteY11" fmla="*/ 70290 h 218129"/>
                  <a:gd name="connsiteX12" fmla="*/ 237444 w 262058"/>
                  <a:gd name="connsiteY12" fmla="*/ 71147 h 218129"/>
                  <a:gd name="connsiteX13" fmla="*/ 252016 w 262058"/>
                  <a:gd name="connsiteY13" fmla="*/ 89149 h 218129"/>
                  <a:gd name="connsiteX14" fmla="*/ 260588 w 262058"/>
                  <a:gd name="connsiteY14" fmla="*/ 85720 h 218129"/>
                  <a:gd name="connsiteX15" fmla="*/ 262058 w 262058"/>
                  <a:gd name="connsiteY15" fmla="*/ 85883 h 218129"/>
                  <a:gd name="connsiteX16" fmla="*/ 262058 w 262058"/>
                  <a:gd name="connsiteY16" fmla="*/ 218129 h 218129"/>
                  <a:gd name="connsiteX17" fmla="*/ 259445 w 262058"/>
                  <a:gd name="connsiteY17" fmla="*/ 215157 h 218129"/>
                  <a:gd name="connsiteX18" fmla="*/ 233158 w 262058"/>
                  <a:gd name="connsiteY18" fmla="*/ 200870 h 218129"/>
                  <a:gd name="connsiteX19" fmla="*/ 206870 w 262058"/>
                  <a:gd name="connsiteY19" fmla="*/ 195726 h 218129"/>
                  <a:gd name="connsiteX20" fmla="*/ 193727 w 262058"/>
                  <a:gd name="connsiteY20" fmla="*/ 189440 h 218129"/>
                  <a:gd name="connsiteX21" fmla="*/ 181726 w 262058"/>
                  <a:gd name="connsiteY21" fmla="*/ 202584 h 218129"/>
                  <a:gd name="connsiteX22" fmla="*/ 165725 w 262058"/>
                  <a:gd name="connsiteY22" fmla="*/ 193441 h 218129"/>
                  <a:gd name="connsiteX23" fmla="*/ 157724 w 262058"/>
                  <a:gd name="connsiteY23" fmla="*/ 170011 h 218129"/>
                  <a:gd name="connsiteX24" fmla="*/ 148009 w 262058"/>
                  <a:gd name="connsiteY24" fmla="*/ 164296 h 218129"/>
                  <a:gd name="connsiteX25" fmla="*/ 140580 w 262058"/>
                  <a:gd name="connsiteY25" fmla="*/ 171725 h 218129"/>
                  <a:gd name="connsiteX26" fmla="*/ 126294 w 262058"/>
                  <a:gd name="connsiteY26" fmla="*/ 155724 h 218129"/>
                  <a:gd name="connsiteX27" fmla="*/ 111436 w 262058"/>
                  <a:gd name="connsiteY27" fmla="*/ 151153 h 218129"/>
                  <a:gd name="connsiteX28" fmla="*/ 109750 w 262058"/>
                  <a:gd name="connsiteY28" fmla="*/ 151264 h 218129"/>
                  <a:gd name="connsiteX29" fmla="*/ 92577 w 262058"/>
                  <a:gd name="connsiteY29" fmla="*/ 146581 h 218129"/>
                  <a:gd name="connsiteX30" fmla="*/ 77148 w 262058"/>
                  <a:gd name="connsiteY30" fmla="*/ 134580 h 218129"/>
                  <a:gd name="connsiteX31" fmla="*/ 53147 w 262058"/>
                  <a:gd name="connsiteY31" fmla="*/ 124294 h 218129"/>
                  <a:gd name="connsiteX32" fmla="*/ 29145 w 262058"/>
                  <a:gd name="connsiteY32" fmla="*/ 86577 h 218129"/>
                  <a:gd name="connsiteX33" fmla="*/ 34288 w 262058"/>
                  <a:gd name="connsiteY33" fmla="*/ 72862 h 218129"/>
                  <a:gd name="connsiteX34" fmla="*/ 20573 w 262058"/>
                  <a:gd name="connsiteY34" fmla="*/ 62575 h 218129"/>
                  <a:gd name="connsiteX35" fmla="*/ 20573 w 262058"/>
                  <a:gd name="connsiteY35" fmla="*/ 43717 h 218129"/>
                  <a:gd name="connsiteX36" fmla="*/ 13715 w 262058"/>
                  <a:gd name="connsiteY36" fmla="*/ 42003 h 218129"/>
                  <a:gd name="connsiteX37" fmla="*/ 6578 w 262058"/>
                  <a:gd name="connsiteY37" fmla="*/ 30107 h 218129"/>
                  <a:gd name="connsiteX38" fmla="*/ 0 w 262058"/>
                  <a:gd name="connsiteY38" fmla="*/ 32574 h 218129"/>
                  <a:gd name="connsiteX39" fmla="*/ 6858 w 262058"/>
                  <a:gd name="connsiteY39" fmla="*/ 30002 h 218129"/>
                  <a:gd name="connsiteX40" fmla="*/ 6858 w 262058"/>
                  <a:gd name="connsiteY40" fmla="*/ 23144 h 218129"/>
                  <a:gd name="connsiteX41" fmla="*/ 23145 w 262058"/>
                  <a:gd name="connsiteY41" fmla="*/ 7715 h 218129"/>
                  <a:gd name="connsiteX42" fmla="*/ 42860 w 262058"/>
                  <a:gd name="connsiteY42" fmla="*/ 7715 h 218129"/>
                  <a:gd name="connsiteX43" fmla="*/ 45431 w 262058"/>
                  <a:gd name="connsiteY43" fmla="*/ 1714 h 218129"/>
                  <a:gd name="connsiteX0" fmla="*/ 55718 w 324617"/>
                  <a:gd name="connsiteY0" fmla="*/ 0 h 218129"/>
                  <a:gd name="connsiteX1" fmla="*/ 76290 w 324617"/>
                  <a:gd name="connsiteY1" fmla="*/ 19715 h 218129"/>
                  <a:gd name="connsiteX2" fmla="*/ 89149 w 324617"/>
                  <a:gd name="connsiteY2" fmla="*/ 14572 h 218129"/>
                  <a:gd name="connsiteX3" fmla="*/ 99435 w 324617"/>
                  <a:gd name="connsiteY3" fmla="*/ 22287 h 218129"/>
                  <a:gd name="connsiteX4" fmla="*/ 115722 w 324617"/>
                  <a:gd name="connsiteY4" fmla="*/ 22287 h 218129"/>
                  <a:gd name="connsiteX5" fmla="*/ 141438 w 324617"/>
                  <a:gd name="connsiteY5" fmla="*/ 36860 h 218129"/>
                  <a:gd name="connsiteX6" fmla="*/ 156010 w 324617"/>
                  <a:gd name="connsiteY6" fmla="*/ 36002 h 218129"/>
                  <a:gd name="connsiteX7" fmla="*/ 176583 w 324617"/>
                  <a:gd name="connsiteY7" fmla="*/ 42003 h 218129"/>
                  <a:gd name="connsiteX8" fmla="*/ 193727 w 324617"/>
                  <a:gd name="connsiteY8" fmla="*/ 37717 h 218129"/>
                  <a:gd name="connsiteX9" fmla="*/ 209156 w 324617"/>
                  <a:gd name="connsiteY9" fmla="*/ 52289 h 218129"/>
                  <a:gd name="connsiteX10" fmla="*/ 210013 w 324617"/>
                  <a:gd name="connsiteY10" fmla="*/ 59147 h 218129"/>
                  <a:gd name="connsiteX11" fmla="*/ 219443 w 324617"/>
                  <a:gd name="connsiteY11" fmla="*/ 70290 h 218129"/>
                  <a:gd name="connsiteX12" fmla="*/ 237444 w 324617"/>
                  <a:gd name="connsiteY12" fmla="*/ 71147 h 218129"/>
                  <a:gd name="connsiteX13" fmla="*/ 252016 w 324617"/>
                  <a:gd name="connsiteY13" fmla="*/ 89149 h 218129"/>
                  <a:gd name="connsiteX14" fmla="*/ 260588 w 324617"/>
                  <a:gd name="connsiteY14" fmla="*/ 85720 h 218129"/>
                  <a:gd name="connsiteX15" fmla="*/ 262058 w 324617"/>
                  <a:gd name="connsiteY15" fmla="*/ 85883 h 218129"/>
                  <a:gd name="connsiteX16" fmla="*/ 324617 w 324617"/>
                  <a:gd name="connsiteY16" fmla="*/ 148794 h 218129"/>
                  <a:gd name="connsiteX17" fmla="*/ 262058 w 324617"/>
                  <a:gd name="connsiteY17" fmla="*/ 218129 h 218129"/>
                  <a:gd name="connsiteX18" fmla="*/ 259445 w 324617"/>
                  <a:gd name="connsiteY18" fmla="*/ 215157 h 218129"/>
                  <a:gd name="connsiteX19" fmla="*/ 233158 w 324617"/>
                  <a:gd name="connsiteY19" fmla="*/ 200870 h 218129"/>
                  <a:gd name="connsiteX20" fmla="*/ 206870 w 324617"/>
                  <a:gd name="connsiteY20" fmla="*/ 195726 h 218129"/>
                  <a:gd name="connsiteX21" fmla="*/ 193727 w 324617"/>
                  <a:gd name="connsiteY21" fmla="*/ 189440 h 218129"/>
                  <a:gd name="connsiteX22" fmla="*/ 181726 w 324617"/>
                  <a:gd name="connsiteY22" fmla="*/ 202584 h 218129"/>
                  <a:gd name="connsiteX23" fmla="*/ 165725 w 324617"/>
                  <a:gd name="connsiteY23" fmla="*/ 193441 h 218129"/>
                  <a:gd name="connsiteX24" fmla="*/ 157724 w 324617"/>
                  <a:gd name="connsiteY24" fmla="*/ 170011 h 218129"/>
                  <a:gd name="connsiteX25" fmla="*/ 148009 w 324617"/>
                  <a:gd name="connsiteY25" fmla="*/ 164296 h 218129"/>
                  <a:gd name="connsiteX26" fmla="*/ 140580 w 324617"/>
                  <a:gd name="connsiteY26" fmla="*/ 171725 h 218129"/>
                  <a:gd name="connsiteX27" fmla="*/ 126294 w 324617"/>
                  <a:gd name="connsiteY27" fmla="*/ 155724 h 218129"/>
                  <a:gd name="connsiteX28" fmla="*/ 111436 w 324617"/>
                  <a:gd name="connsiteY28" fmla="*/ 151153 h 218129"/>
                  <a:gd name="connsiteX29" fmla="*/ 109750 w 324617"/>
                  <a:gd name="connsiteY29" fmla="*/ 151264 h 218129"/>
                  <a:gd name="connsiteX30" fmla="*/ 92577 w 324617"/>
                  <a:gd name="connsiteY30" fmla="*/ 146581 h 218129"/>
                  <a:gd name="connsiteX31" fmla="*/ 77148 w 324617"/>
                  <a:gd name="connsiteY31" fmla="*/ 134580 h 218129"/>
                  <a:gd name="connsiteX32" fmla="*/ 53147 w 324617"/>
                  <a:gd name="connsiteY32" fmla="*/ 124294 h 218129"/>
                  <a:gd name="connsiteX33" fmla="*/ 29145 w 324617"/>
                  <a:gd name="connsiteY33" fmla="*/ 86577 h 218129"/>
                  <a:gd name="connsiteX34" fmla="*/ 34288 w 324617"/>
                  <a:gd name="connsiteY34" fmla="*/ 72862 h 218129"/>
                  <a:gd name="connsiteX35" fmla="*/ 20573 w 324617"/>
                  <a:gd name="connsiteY35" fmla="*/ 62575 h 218129"/>
                  <a:gd name="connsiteX36" fmla="*/ 20573 w 324617"/>
                  <a:gd name="connsiteY36" fmla="*/ 43717 h 218129"/>
                  <a:gd name="connsiteX37" fmla="*/ 13715 w 324617"/>
                  <a:gd name="connsiteY37" fmla="*/ 42003 h 218129"/>
                  <a:gd name="connsiteX38" fmla="*/ 6578 w 324617"/>
                  <a:gd name="connsiteY38" fmla="*/ 30107 h 218129"/>
                  <a:gd name="connsiteX39" fmla="*/ 0 w 324617"/>
                  <a:gd name="connsiteY39" fmla="*/ 32574 h 218129"/>
                  <a:gd name="connsiteX40" fmla="*/ 6858 w 324617"/>
                  <a:gd name="connsiteY40" fmla="*/ 30002 h 218129"/>
                  <a:gd name="connsiteX41" fmla="*/ 6858 w 324617"/>
                  <a:gd name="connsiteY41" fmla="*/ 23144 h 218129"/>
                  <a:gd name="connsiteX42" fmla="*/ 23145 w 324617"/>
                  <a:gd name="connsiteY42" fmla="*/ 7715 h 218129"/>
                  <a:gd name="connsiteX43" fmla="*/ 42860 w 324617"/>
                  <a:gd name="connsiteY43" fmla="*/ 7715 h 218129"/>
                  <a:gd name="connsiteX44" fmla="*/ 45431 w 324617"/>
                  <a:gd name="connsiteY44" fmla="*/ 1714 h 218129"/>
                  <a:gd name="connsiteX45" fmla="*/ 55718 w 324617"/>
                  <a:gd name="connsiteY45" fmla="*/ 0 h 218129"/>
                  <a:gd name="connsiteX0" fmla="*/ 324617 w 416057"/>
                  <a:gd name="connsiteY0" fmla="*/ 148794 h 240234"/>
                  <a:gd name="connsiteX1" fmla="*/ 262058 w 416057"/>
                  <a:gd name="connsiteY1" fmla="*/ 218129 h 240234"/>
                  <a:gd name="connsiteX2" fmla="*/ 259445 w 416057"/>
                  <a:gd name="connsiteY2" fmla="*/ 215157 h 240234"/>
                  <a:gd name="connsiteX3" fmla="*/ 233158 w 416057"/>
                  <a:gd name="connsiteY3" fmla="*/ 200870 h 240234"/>
                  <a:gd name="connsiteX4" fmla="*/ 206870 w 416057"/>
                  <a:gd name="connsiteY4" fmla="*/ 195726 h 240234"/>
                  <a:gd name="connsiteX5" fmla="*/ 193727 w 416057"/>
                  <a:gd name="connsiteY5" fmla="*/ 189440 h 240234"/>
                  <a:gd name="connsiteX6" fmla="*/ 181726 w 416057"/>
                  <a:gd name="connsiteY6" fmla="*/ 202584 h 240234"/>
                  <a:gd name="connsiteX7" fmla="*/ 165725 w 416057"/>
                  <a:gd name="connsiteY7" fmla="*/ 193441 h 240234"/>
                  <a:gd name="connsiteX8" fmla="*/ 157724 w 416057"/>
                  <a:gd name="connsiteY8" fmla="*/ 170011 h 240234"/>
                  <a:gd name="connsiteX9" fmla="*/ 148009 w 416057"/>
                  <a:gd name="connsiteY9" fmla="*/ 164296 h 240234"/>
                  <a:gd name="connsiteX10" fmla="*/ 140580 w 416057"/>
                  <a:gd name="connsiteY10" fmla="*/ 171725 h 240234"/>
                  <a:gd name="connsiteX11" fmla="*/ 126294 w 416057"/>
                  <a:gd name="connsiteY11" fmla="*/ 155724 h 240234"/>
                  <a:gd name="connsiteX12" fmla="*/ 111436 w 416057"/>
                  <a:gd name="connsiteY12" fmla="*/ 151153 h 240234"/>
                  <a:gd name="connsiteX13" fmla="*/ 109750 w 416057"/>
                  <a:gd name="connsiteY13" fmla="*/ 151264 h 240234"/>
                  <a:gd name="connsiteX14" fmla="*/ 92577 w 416057"/>
                  <a:gd name="connsiteY14" fmla="*/ 146581 h 240234"/>
                  <a:gd name="connsiteX15" fmla="*/ 77148 w 416057"/>
                  <a:gd name="connsiteY15" fmla="*/ 134580 h 240234"/>
                  <a:gd name="connsiteX16" fmla="*/ 53147 w 416057"/>
                  <a:gd name="connsiteY16" fmla="*/ 124294 h 240234"/>
                  <a:gd name="connsiteX17" fmla="*/ 29145 w 416057"/>
                  <a:gd name="connsiteY17" fmla="*/ 86577 h 240234"/>
                  <a:gd name="connsiteX18" fmla="*/ 34288 w 416057"/>
                  <a:gd name="connsiteY18" fmla="*/ 72862 h 240234"/>
                  <a:gd name="connsiteX19" fmla="*/ 20573 w 416057"/>
                  <a:gd name="connsiteY19" fmla="*/ 62575 h 240234"/>
                  <a:gd name="connsiteX20" fmla="*/ 20573 w 416057"/>
                  <a:gd name="connsiteY20" fmla="*/ 43717 h 240234"/>
                  <a:gd name="connsiteX21" fmla="*/ 13715 w 416057"/>
                  <a:gd name="connsiteY21" fmla="*/ 42003 h 240234"/>
                  <a:gd name="connsiteX22" fmla="*/ 6578 w 416057"/>
                  <a:gd name="connsiteY22" fmla="*/ 30107 h 240234"/>
                  <a:gd name="connsiteX23" fmla="*/ 0 w 416057"/>
                  <a:gd name="connsiteY23" fmla="*/ 32574 h 240234"/>
                  <a:gd name="connsiteX24" fmla="*/ 6858 w 416057"/>
                  <a:gd name="connsiteY24" fmla="*/ 30002 h 240234"/>
                  <a:gd name="connsiteX25" fmla="*/ 6858 w 416057"/>
                  <a:gd name="connsiteY25" fmla="*/ 23144 h 240234"/>
                  <a:gd name="connsiteX26" fmla="*/ 23145 w 416057"/>
                  <a:gd name="connsiteY26" fmla="*/ 7715 h 240234"/>
                  <a:gd name="connsiteX27" fmla="*/ 42860 w 416057"/>
                  <a:gd name="connsiteY27" fmla="*/ 7715 h 240234"/>
                  <a:gd name="connsiteX28" fmla="*/ 45431 w 416057"/>
                  <a:gd name="connsiteY28" fmla="*/ 1714 h 240234"/>
                  <a:gd name="connsiteX29" fmla="*/ 55718 w 416057"/>
                  <a:gd name="connsiteY29" fmla="*/ 0 h 240234"/>
                  <a:gd name="connsiteX30" fmla="*/ 76290 w 416057"/>
                  <a:gd name="connsiteY30" fmla="*/ 19715 h 240234"/>
                  <a:gd name="connsiteX31" fmla="*/ 89149 w 416057"/>
                  <a:gd name="connsiteY31" fmla="*/ 14572 h 240234"/>
                  <a:gd name="connsiteX32" fmla="*/ 99435 w 416057"/>
                  <a:gd name="connsiteY32" fmla="*/ 22287 h 240234"/>
                  <a:gd name="connsiteX33" fmla="*/ 115722 w 416057"/>
                  <a:gd name="connsiteY33" fmla="*/ 22287 h 240234"/>
                  <a:gd name="connsiteX34" fmla="*/ 141438 w 416057"/>
                  <a:gd name="connsiteY34" fmla="*/ 36860 h 240234"/>
                  <a:gd name="connsiteX35" fmla="*/ 156010 w 416057"/>
                  <a:gd name="connsiteY35" fmla="*/ 36002 h 240234"/>
                  <a:gd name="connsiteX36" fmla="*/ 176583 w 416057"/>
                  <a:gd name="connsiteY36" fmla="*/ 42003 h 240234"/>
                  <a:gd name="connsiteX37" fmla="*/ 193727 w 416057"/>
                  <a:gd name="connsiteY37" fmla="*/ 37717 h 240234"/>
                  <a:gd name="connsiteX38" fmla="*/ 209156 w 416057"/>
                  <a:gd name="connsiteY38" fmla="*/ 52289 h 240234"/>
                  <a:gd name="connsiteX39" fmla="*/ 210013 w 416057"/>
                  <a:gd name="connsiteY39" fmla="*/ 59147 h 240234"/>
                  <a:gd name="connsiteX40" fmla="*/ 219443 w 416057"/>
                  <a:gd name="connsiteY40" fmla="*/ 70290 h 240234"/>
                  <a:gd name="connsiteX41" fmla="*/ 237444 w 416057"/>
                  <a:gd name="connsiteY41" fmla="*/ 71147 h 240234"/>
                  <a:gd name="connsiteX42" fmla="*/ 252016 w 416057"/>
                  <a:gd name="connsiteY42" fmla="*/ 89149 h 240234"/>
                  <a:gd name="connsiteX43" fmla="*/ 260588 w 416057"/>
                  <a:gd name="connsiteY43" fmla="*/ 85720 h 240234"/>
                  <a:gd name="connsiteX44" fmla="*/ 262058 w 416057"/>
                  <a:gd name="connsiteY44" fmla="*/ 85883 h 240234"/>
                  <a:gd name="connsiteX45" fmla="*/ 416057 w 416057"/>
                  <a:gd name="connsiteY45" fmla="*/ 240234 h 240234"/>
                  <a:gd name="connsiteX0" fmla="*/ 262058 w 416057"/>
                  <a:gd name="connsiteY0" fmla="*/ 218129 h 240234"/>
                  <a:gd name="connsiteX1" fmla="*/ 259445 w 416057"/>
                  <a:gd name="connsiteY1" fmla="*/ 215157 h 240234"/>
                  <a:gd name="connsiteX2" fmla="*/ 233158 w 416057"/>
                  <a:gd name="connsiteY2" fmla="*/ 200870 h 240234"/>
                  <a:gd name="connsiteX3" fmla="*/ 206870 w 416057"/>
                  <a:gd name="connsiteY3" fmla="*/ 195726 h 240234"/>
                  <a:gd name="connsiteX4" fmla="*/ 193727 w 416057"/>
                  <a:gd name="connsiteY4" fmla="*/ 189440 h 240234"/>
                  <a:gd name="connsiteX5" fmla="*/ 181726 w 416057"/>
                  <a:gd name="connsiteY5" fmla="*/ 202584 h 240234"/>
                  <a:gd name="connsiteX6" fmla="*/ 165725 w 416057"/>
                  <a:gd name="connsiteY6" fmla="*/ 193441 h 240234"/>
                  <a:gd name="connsiteX7" fmla="*/ 157724 w 416057"/>
                  <a:gd name="connsiteY7" fmla="*/ 170011 h 240234"/>
                  <a:gd name="connsiteX8" fmla="*/ 148009 w 416057"/>
                  <a:gd name="connsiteY8" fmla="*/ 164296 h 240234"/>
                  <a:gd name="connsiteX9" fmla="*/ 140580 w 416057"/>
                  <a:gd name="connsiteY9" fmla="*/ 171725 h 240234"/>
                  <a:gd name="connsiteX10" fmla="*/ 126294 w 416057"/>
                  <a:gd name="connsiteY10" fmla="*/ 155724 h 240234"/>
                  <a:gd name="connsiteX11" fmla="*/ 111436 w 416057"/>
                  <a:gd name="connsiteY11" fmla="*/ 151153 h 240234"/>
                  <a:gd name="connsiteX12" fmla="*/ 109750 w 416057"/>
                  <a:gd name="connsiteY12" fmla="*/ 151264 h 240234"/>
                  <a:gd name="connsiteX13" fmla="*/ 92577 w 416057"/>
                  <a:gd name="connsiteY13" fmla="*/ 146581 h 240234"/>
                  <a:gd name="connsiteX14" fmla="*/ 77148 w 416057"/>
                  <a:gd name="connsiteY14" fmla="*/ 134580 h 240234"/>
                  <a:gd name="connsiteX15" fmla="*/ 53147 w 416057"/>
                  <a:gd name="connsiteY15" fmla="*/ 124294 h 240234"/>
                  <a:gd name="connsiteX16" fmla="*/ 29145 w 416057"/>
                  <a:gd name="connsiteY16" fmla="*/ 86577 h 240234"/>
                  <a:gd name="connsiteX17" fmla="*/ 34288 w 416057"/>
                  <a:gd name="connsiteY17" fmla="*/ 72862 h 240234"/>
                  <a:gd name="connsiteX18" fmla="*/ 20573 w 416057"/>
                  <a:gd name="connsiteY18" fmla="*/ 62575 h 240234"/>
                  <a:gd name="connsiteX19" fmla="*/ 20573 w 416057"/>
                  <a:gd name="connsiteY19" fmla="*/ 43717 h 240234"/>
                  <a:gd name="connsiteX20" fmla="*/ 13715 w 416057"/>
                  <a:gd name="connsiteY20" fmla="*/ 42003 h 240234"/>
                  <a:gd name="connsiteX21" fmla="*/ 6578 w 416057"/>
                  <a:gd name="connsiteY21" fmla="*/ 30107 h 240234"/>
                  <a:gd name="connsiteX22" fmla="*/ 0 w 416057"/>
                  <a:gd name="connsiteY22" fmla="*/ 32574 h 240234"/>
                  <a:gd name="connsiteX23" fmla="*/ 6858 w 416057"/>
                  <a:gd name="connsiteY23" fmla="*/ 30002 h 240234"/>
                  <a:gd name="connsiteX24" fmla="*/ 6858 w 416057"/>
                  <a:gd name="connsiteY24" fmla="*/ 23144 h 240234"/>
                  <a:gd name="connsiteX25" fmla="*/ 23145 w 416057"/>
                  <a:gd name="connsiteY25" fmla="*/ 7715 h 240234"/>
                  <a:gd name="connsiteX26" fmla="*/ 42860 w 416057"/>
                  <a:gd name="connsiteY26" fmla="*/ 7715 h 240234"/>
                  <a:gd name="connsiteX27" fmla="*/ 45431 w 416057"/>
                  <a:gd name="connsiteY27" fmla="*/ 1714 h 240234"/>
                  <a:gd name="connsiteX28" fmla="*/ 55718 w 416057"/>
                  <a:gd name="connsiteY28" fmla="*/ 0 h 240234"/>
                  <a:gd name="connsiteX29" fmla="*/ 76290 w 416057"/>
                  <a:gd name="connsiteY29" fmla="*/ 19715 h 240234"/>
                  <a:gd name="connsiteX30" fmla="*/ 89149 w 416057"/>
                  <a:gd name="connsiteY30" fmla="*/ 14572 h 240234"/>
                  <a:gd name="connsiteX31" fmla="*/ 99435 w 416057"/>
                  <a:gd name="connsiteY31" fmla="*/ 22287 h 240234"/>
                  <a:gd name="connsiteX32" fmla="*/ 115722 w 416057"/>
                  <a:gd name="connsiteY32" fmla="*/ 22287 h 240234"/>
                  <a:gd name="connsiteX33" fmla="*/ 141438 w 416057"/>
                  <a:gd name="connsiteY33" fmla="*/ 36860 h 240234"/>
                  <a:gd name="connsiteX34" fmla="*/ 156010 w 416057"/>
                  <a:gd name="connsiteY34" fmla="*/ 36002 h 240234"/>
                  <a:gd name="connsiteX35" fmla="*/ 176583 w 416057"/>
                  <a:gd name="connsiteY35" fmla="*/ 42003 h 240234"/>
                  <a:gd name="connsiteX36" fmla="*/ 193727 w 416057"/>
                  <a:gd name="connsiteY36" fmla="*/ 37717 h 240234"/>
                  <a:gd name="connsiteX37" fmla="*/ 209156 w 416057"/>
                  <a:gd name="connsiteY37" fmla="*/ 52289 h 240234"/>
                  <a:gd name="connsiteX38" fmla="*/ 210013 w 416057"/>
                  <a:gd name="connsiteY38" fmla="*/ 59147 h 240234"/>
                  <a:gd name="connsiteX39" fmla="*/ 219443 w 416057"/>
                  <a:gd name="connsiteY39" fmla="*/ 70290 h 240234"/>
                  <a:gd name="connsiteX40" fmla="*/ 237444 w 416057"/>
                  <a:gd name="connsiteY40" fmla="*/ 71147 h 240234"/>
                  <a:gd name="connsiteX41" fmla="*/ 252016 w 416057"/>
                  <a:gd name="connsiteY41" fmla="*/ 89149 h 240234"/>
                  <a:gd name="connsiteX42" fmla="*/ 260588 w 416057"/>
                  <a:gd name="connsiteY42" fmla="*/ 85720 h 240234"/>
                  <a:gd name="connsiteX43" fmla="*/ 262058 w 416057"/>
                  <a:gd name="connsiteY43" fmla="*/ 85883 h 240234"/>
                  <a:gd name="connsiteX44" fmla="*/ 416057 w 416057"/>
                  <a:gd name="connsiteY44" fmla="*/ 240234 h 240234"/>
                  <a:gd name="connsiteX0" fmla="*/ 262058 w 262058"/>
                  <a:gd name="connsiteY0" fmla="*/ 218129 h 218129"/>
                  <a:gd name="connsiteX1" fmla="*/ 259445 w 262058"/>
                  <a:gd name="connsiteY1" fmla="*/ 215157 h 218129"/>
                  <a:gd name="connsiteX2" fmla="*/ 233158 w 262058"/>
                  <a:gd name="connsiteY2" fmla="*/ 200870 h 218129"/>
                  <a:gd name="connsiteX3" fmla="*/ 206870 w 262058"/>
                  <a:gd name="connsiteY3" fmla="*/ 195726 h 218129"/>
                  <a:gd name="connsiteX4" fmla="*/ 193727 w 262058"/>
                  <a:gd name="connsiteY4" fmla="*/ 189440 h 218129"/>
                  <a:gd name="connsiteX5" fmla="*/ 181726 w 262058"/>
                  <a:gd name="connsiteY5" fmla="*/ 202584 h 218129"/>
                  <a:gd name="connsiteX6" fmla="*/ 165725 w 262058"/>
                  <a:gd name="connsiteY6" fmla="*/ 193441 h 218129"/>
                  <a:gd name="connsiteX7" fmla="*/ 157724 w 262058"/>
                  <a:gd name="connsiteY7" fmla="*/ 170011 h 218129"/>
                  <a:gd name="connsiteX8" fmla="*/ 148009 w 262058"/>
                  <a:gd name="connsiteY8" fmla="*/ 164296 h 218129"/>
                  <a:gd name="connsiteX9" fmla="*/ 140580 w 262058"/>
                  <a:gd name="connsiteY9" fmla="*/ 171725 h 218129"/>
                  <a:gd name="connsiteX10" fmla="*/ 126294 w 262058"/>
                  <a:gd name="connsiteY10" fmla="*/ 155724 h 218129"/>
                  <a:gd name="connsiteX11" fmla="*/ 111436 w 262058"/>
                  <a:gd name="connsiteY11" fmla="*/ 151153 h 218129"/>
                  <a:gd name="connsiteX12" fmla="*/ 109750 w 262058"/>
                  <a:gd name="connsiteY12" fmla="*/ 151264 h 218129"/>
                  <a:gd name="connsiteX13" fmla="*/ 92577 w 262058"/>
                  <a:gd name="connsiteY13" fmla="*/ 146581 h 218129"/>
                  <a:gd name="connsiteX14" fmla="*/ 77148 w 262058"/>
                  <a:gd name="connsiteY14" fmla="*/ 134580 h 218129"/>
                  <a:gd name="connsiteX15" fmla="*/ 53147 w 262058"/>
                  <a:gd name="connsiteY15" fmla="*/ 124294 h 218129"/>
                  <a:gd name="connsiteX16" fmla="*/ 29145 w 262058"/>
                  <a:gd name="connsiteY16" fmla="*/ 86577 h 218129"/>
                  <a:gd name="connsiteX17" fmla="*/ 34288 w 262058"/>
                  <a:gd name="connsiteY17" fmla="*/ 72862 h 218129"/>
                  <a:gd name="connsiteX18" fmla="*/ 20573 w 262058"/>
                  <a:gd name="connsiteY18" fmla="*/ 62575 h 218129"/>
                  <a:gd name="connsiteX19" fmla="*/ 20573 w 262058"/>
                  <a:gd name="connsiteY19" fmla="*/ 43717 h 218129"/>
                  <a:gd name="connsiteX20" fmla="*/ 13715 w 262058"/>
                  <a:gd name="connsiteY20" fmla="*/ 42003 h 218129"/>
                  <a:gd name="connsiteX21" fmla="*/ 6578 w 262058"/>
                  <a:gd name="connsiteY21" fmla="*/ 30107 h 218129"/>
                  <a:gd name="connsiteX22" fmla="*/ 0 w 262058"/>
                  <a:gd name="connsiteY22" fmla="*/ 32574 h 218129"/>
                  <a:gd name="connsiteX23" fmla="*/ 6858 w 262058"/>
                  <a:gd name="connsiteY23" fmla="*/ 30002 h 218129"/>
                  <a:gd name="connsiteX24" fmla="*/ 6858 w 262058"/>
                  <a:gd name="connsiteY24" fmla="*/ 23144 h 218129"/>
                  <a:gd name="connsiteX25" fmla="*/ 23145 w 262058"/>
                  <a:gd name="connsiteY25" fmla="*/ 7715 h 218129"/>
                  <a:gd name="connsiteX26" fmla="*/ 42860 w 262058"/>
                  <a:gd name="connsiteY26" fmla="*/ 7715 h 218129"/>
                  <a:gd name="connsiteX27" fmla="*/ 45431 w 262058"/>
                  <a:gd name="connsiteY27" fmla="*/ 1714 h 218129"/>
                  <a:gd name="connsiteX28" fmla="*/ 55718 w 262058"/>
                  <a:gd name="connsiteY28" fmla="*/ 0 h 218129"/>
                  <a:gd name="connsiteX29" fmla="*/ 76290 w 262058"/>
                  <a:gd name="connsiteY29" fmla="*/ 19715 h 218129"/>
                  <a:gd name="connsiteX30" fmla="*/ 89149 w 262058"/>
                  <a:gd name="connsiteY30" fmla="*/ 14572 h 218129"/>
                  <a:gd name="connsiteX31" fmla="*/ 99435 w 262058"/>
                  <a:gd name="connsiteY31" fmla="*/ 22287 h 218129"/>
                  <a:gd name="connsiteX32" fmla="*/ 115722 w 262058"/>
                  <a:gd name="connsiteY32" fmla="*/ 22287 h 218129"/>
                  <a:gd name="connsiteX33" fmla="*/ 141438 w 262058"/>
                  <a:gd name="connsiteY33" fmla="*/ 36860 h 218129"/>
                  <a:gd name="connsiteX34" fmla="*/ 156010 w 262058"/>
                  <a:gd name="connsiteY34" fmla="*/ 36002 h 218129"/>
                  <a:gd name="connsiteX35" fmla="*/ 176583 w 262058"/>
                  <a:gd name="connsiteY35" fmla="*/ 42003 h 218129"/>
                  <a:gd name="connsiteX36" fmla="*/ 193727 w 262058"/>
                  <a:gd name="connsiteY36" fmla="*/ 37717 h 218129"/>
                  <a:gd name="connsiteX37" fmla="*/ 209156 w 262058"/>
                  <a:gd name="connsiteY37" fmla="*/ 52289 h 218129"/>
                  <a:gd name="connsiteX38" fmla="*/ 210013 w 262058"/>
                  <a:gd name="connsiteY38" fmla="*/ 59147 h 218129"/>
                  <a:gd name="connsiteX39" fmla="*/ 219443 w 262058"/>
                  <a:gd name="connsiteY39" fmla="*/ 70290 h 218129"/>
                  <a:gd name="connsiteX40" fmla="*/ 237444 w 262058"/>
                  <a:gd name="connsiteY40" fmla="*/ 71147 h 218129"/>
                  <a:gd name="connsiteX41" fmla="*/ 252016 w 262058"/>
                  <a:gd name="connsiteY41" fmla="*/ 89149 h 218129"/>
                  <a:gd name="connsiteX42" fmla="*/ 260588 w 262058"/>
                  <a:gd name="connsiteY42" fmla="*/ 85720 h 218129"/>
                  <a:gd name="connsiteX43" fmla="*/ 262058 w 262058"/>
                  <a:gd name="connsiteY43" fmla="*/ 85883 h 21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2058" h="218129">
                    <a:moveTo>
                      <a:pt x="262058" y="218129"/>
                    </a:moveTo>
                    <a:lnTo>
                      <a:pt x="259445" y="215157"/>
                    </a:lnTo>
                    <a:lnTo>
                      <a:pt x="233158" y="200870"/>
                    </a:lnTo>
                    <a:lnTo>
                      <a:pt x="206870" y="195726"/>
                    </a:lnTo>
                    <a:lnTo>
                      <a:pt x="193727" y="189440"/>
                    </a:lnTo>
                    <a:lnTo>
                      <a:pt x="181726" y="202584"/>
                    </a:lnTo>
                    <a:lnTo>
                      <a:pt x="165725" y="193441"/>
                    </a:lnTo>
                    <a:lnTo>
                      <a:pt x="157724" y="170011"/>
                    </a:lnTo>
                    <a:lnTo>
                      <a:pt x="148009" y="164296"/>
                    </a:lnTo>
                    <a:lnTo>
                      <a:pt x="140580" y="171725"/>
                    </a:lnTo>
                    <a:lnTo>
                      <a:pt x="126294" y="155724"/>
                    </a:lnTo>
                    <a:lnTo>
                      <a:pt x="111436" y="151153"/>
                    </a:lnTo>
                    <a:lnTo>
                      <a:pt x="109750" y="151264"/>
                    </a:lnTo>
                    <a:lnTo>
                      <a:pt x="92577" y="146581"/>
                    </a:lnTo>
                    <a:lnTo>
                      <a:pt x="77148" y="134580"/>
                    </a:lnTo>
                    <a:lnTo>
                      <a:pt x="53147" y="124294"/>
                    </a:lnTo>
                    <a:lnTo>
                      <a:pt x="29145" y="86577"/>
                    </a:lnTo>
                    <a:lnTo>
                      <a:pt x="34288" y="72862"/>
                    </a:lnTo>
                    <a:lnTo>
                      <a:pt x="20573" y="62575"/>
                    </a:lnTo>
                    <a:lnTo>
                      <a:pt x="20573" y="43717"/>
                    </a:lnTo>
                    <a:lnTo>
                      <a:pt x="13715" y="42003"/>
                    </a:lnTo>
                    <a:lnTo>
                      <a:pt x="6578" y="30107"/>
                    </a:lnTo>
                    <a:lnTo>
                      <a:pt x="0" y="32574"/>
                    </a:lnTo>
                    <a:lnTo>
                      <a:pt x="6858" y="30002"/>
                    </a:lnTo>
                    <a:lnTo>
                      <a:pt x="6858" y="23144"/>
                    </a:lnTo>
                    <a:lnTo>
                      <a:pt x="23145" y="7715"/>
                    </a:lnTo>
                    <a:lnTo>
                      <a:pt x="42860" y="7715"/>
                    </a:lnTo>
                    <a:lnTo>
                      <a:pt x="45431" y="1714"/>
                    </a:lnTo>
                    <a:lnTo>
                      <a:pt x="55718" y="0"/>
                    </a:lnTo>
                    <a:lnTo>
                      <a:pt x="76290" y="19715"/>
                    </a:lnTo>
                    <a:lnTo>
                      <a:pt x="89149" y="14572"/>
                    </a:lnTo>
                    <a:lnTo>
                      <a:pt x="99435" y="22287"/>
                    </a:lnTo>
                    <a:lnTo>
                      <a:pt x="115722" y="22287"/>
                    </a:lnTo>
                    <a:lnTo>
                      <a:pt x="141438" y="36860"/>
                    </a:lnTo>
                    <a:lnTo>
                      <a:pt x="156010" y="36002"/>
                    </a:lnTo>
                    <a:lnTo>
                      <a:pt x="176583" y="42003"/>
                    </a:lnTo>
                    <a:lnTo>
                      <a:pt x="193727" y="37717"/>
                    </a:lnTo>
                    <a:lnTo>
                      <a:pt x="209156" y="52289"/>
                    </a:lnTo>
                    <a:lnTo>
                      <a:pt x="210013" y="59147"/>
                    </a:lnTo>
                    <a:lnTo>
                      <a:pt x="219443" y="70290"/>
                    </a:lnTo>
                    <a:lnTo>
                      <a:pt x="237444" y="71147"/>
                    </a:lnTo>
                    <a:lnTo>
                      <a:pt x="252016" y="89149"/>
                    </a:lnTo>
                    <a:lnTo>
                      <a:pt x="260588" y="85720"/>
                    </a:lnTo>
                    <a:lnTo>
                      <a:pt x="262058" y="8588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6E08E21-9FA9-8E8C-0B90-515B6B53F4D3}"/>
                  </a:ext>
                </a:extLst>
              </p:cNvPr>
              <p:cNvSpPr/>
              <p:nvPr/>
            </p:nvSpPr>
            <p:spPr>
              <a:xfrm>
                <a:off x="3105392" y="2126433"/>
                <a:ext cx="268193" cy="364023"/>
              </a:xfrm>
              <a:custGeom>
                <a:avLst/>
                <a:gdLst>
                  <a:gd name="connsiteX0" fmla="*/ 117571 w 268193"/>
                  <a:gd name="connsiteY0" fmla="*/ 0 h 364023"/>
                  <a:gd name="connsiteX1" fmla="*/ 132430 w 268193"/>
                  <a:gd name="connsiteY1" fmla="*/ 4572 h 364023"/>
                  <a:gd name="connsiteX2" fmla="*/ 146716 w 268193"/>
                  <a:gd name="connsiteY2" fmla="*/ 20573 h 364023"/>
                  <a:gd name="connsiteX3" fmla="*/ 154145 w 268193"/>
                  <a:gd name="connsiteY3" fmla="*/ 13144 h 364023"/>
                  <a:gd name="connsiteX4" fmla="*/ 163860 w 268193"/>
                  <a:gd name="connsiteY4" fmla="*/ 18858 h 364023"/>
                  <a:gd name="connsiteX5" fmla="*/ 171860 w 268193"/>
                  <a:gd name="connsiteY5" fmla="*/ 42288 h 364023"/>
                  <a:gd name="connsiteX6" fmla="*/ 187861 w 268193"/>
                  <a:gd name="connsiteY6" fmla="*/ 51432 h 364023"/>
                  <a:gd name="connsiteX7" fmla="*/ 199862 w 268193"/>
                  <a:gd name="connsiteY7" fmla="*/ 38288 h 364023"/>
                  <a:gd name="connsiteX8" fmla="*/ 213006 w 268193"/>
                  <a:gd name="connsiteY8" fmla="*/ 44574 h 364023"/>
                  <a:gd name="connsiteX9" fmla="*/ 239294 w 268193"/>
                  <a:gd name="connsiteY9" fmla="*/ 49717 h 364023"/>
                  <a:gd name="connsiteX10" fmla="*/ 265581 w 268193"/>
                  <a:gd name="connsiteY10" fmla="*/ 64004 h 364023"/>
                  <a:gd name="connsiteX11" fmla="*/ 268193 w 268193"/>
                  <a:gd name="connsiteY11" fmla="*/ 66975 h 364023"/>
                  <a:gd name="connsiteX12" fmla="*/ 268193 w 268193"/>
                  <a:gd name="connsiteY12" fmla="*/ 240063 h 364023"/>
                  <a:gd name="connsiteX13" fmla="*/ 249008 w 268193"/>
                  <a:gd name="connsiteY13" fmla="*/ 239444 h 364023"/>
                  <a:gd name="connsiteX14" fmla="*/ 210149 w 268193"/>
                  <a:gd name="connsiteY14" fmla="*/ 251445 h 364023"/>
                  <a:gd name="connsiteX15" fmla="*/ 175860 w 268193"/>
                  <a:gd name="connsiteY15" fmla="*/ 261731 h 364023"/>
                  <a:gd name="connsiteX16" fmla="*/ 136430 w 268193"/>
                  <a:gd name="connsiteY16" fmla="*/ 283447 h 364023"/>
                  <a:gd name="connsiteX17" fmla="*/ 123286 w 268193"/>
                  <a:gd name="connsiteY17" fmla="*/ 297162 h 364023"/>
                  <a:gd name="connsiteX18" fmla="*/ 123286 w 268193"/>
                  <a:gd name="connsiteY18" fmla="*/ 318877 h 364023"/>
                  <a:gd name="connsiteX19" fmla="*/ 126143 w 268193"/>
                  <a:gd name="connsiteY19" fmla="*/ 349737 h 364023"/>
                  <a:gd name="connsiteX20" fmla="*/ 136430 w 268193"/>
                  <a:gd name="connsiteY20" fmla="*/ 362880 h 364023"/>
                  <a:gd name="connsiteX21" fmla="*/ 129001 w 268193"/>
                  <a:gd name="connsiteY21" fmla="*/ 364023 h 364023"/>
                  <a:gd name="connsiteX22" fmla="*/ 120429 w 268193"/>
                  <a:gd name="connsiteY22" fmla="*/ 357166 h 364023"/>
                  <a:gd name="connsiteX23" fmla="*/ 105570 w 268193"/>
                  <a:gd name="connsiteY23" fmla="*/ 356023 h 364023"/>
                  <a:gd name="connsiteX24" fmla="*/ 103606 w 268193"/>
                  <a:gd name="connsiteY24" fmla="*/ 356612 h 364023"/>
                  <a:gd name="connsiteX25" fmla="*/ 103856 w 268193"/>
                  <a:gd name="connsiteY25" fmla="*/ 356023 h 364023"/>
                  <a:gd name="connsiteX26" fmla="*/ 83283 w 268193"/>
                  <a:gd name="connsiteY26" fmla="*/ 356023 h 364023"/>
                  <a:gd name="connsiteX27" fmla="*/ 66139 w 268193"/>
                  <a:gd name="connsiteY27" fmla="*/ 354880 h 364023"/>
                  <a:gd name="connsiteX28" fmla="*/ 56995 w 268193"/>
                  <a:gd name="connsiteY28" fmla="*/ 334307 h 364023"/>
                  <a:gd name="connsiteX29" fmla="*/ 50139 w 268193"/>
                  <a:gd name="connsiteY29" fmla="*/ 332021 h 364023"/>
                  <a:gd name="connsiteX30" fmla="*/ 34137 w 268193"/>
                  <a:gd name="connsiteY30" fmla="*/ 316020 h 364023"/>
                  <a:gd name="connsiteX31" fmla="*/ 32994 w 268193"/>
                  <a:gd name="connsiteY31" fmla="*/ 296590 h 364023"/>
                  <a:gd name="connsiteX32" fmla="*/ 29565 w 268193"/>
                  <a:gd name="connsiteY32" fmla="*/ 282875 h 364023"/>
                  <a:gd name="connsiteX33" fmla="*/ 44424 w 268193"/>
                  <a:gd name="connsiteY33" fmla="*/ 257731 h 364023"/>
                  <a:gd name="connsiteX34" fmla="*/ 52424 w 268193"/>
                  <a:gd name="connsiteY34" fmla="*/ 236015 h 364023"/>
                  <a:gd name="connsiteX35" fmla="*/ 44424 w 268193"/>
                  <a:gd name="connsiteY35" fmla="*/ 189155 h 364023"/>
                  <a:gd name="connsiteX36" fmla="*/ 4421 w 268193"/>
                  <a:gd name="connsiteY36" fmla="*/ 185726 h 364023"/>
                  <a:gd name="connsiteX37" fmla="*/ 0 w 268193"/>
                  <a:gd name="connsiteY37" fmla="*/ 188252 h 364023"/>
                  <a:gd name="connsiteX38" fmla="*/ 6136 w 268193"/>
                  <a:gd name="connsiteY38" fmla="*/ 151438 h 364023"/>
                  <a:gd name="connsiteX39" fmla="*/ 21565 w 268193"/>
                  <a:gd name="connsiteY39" fmla="*/ 144581 h 364023"/>
                  <a:gd name="connsiteX40" fmla="*/ 42138 w 268193"/>
                  <a:gd name="connsiteY40" fmla="*/ 142866 h 364023"/>
                  <a:gd name="connsiteX41" fmla="*/ 64425 w 268193"/>
                  <a:gd name="connsiteY41" fmla="*/ 130865 h 364023"/>
                  <a:gd name="connsiteX42" fmla="*/ 78140 w 268193"/>
                  <a:gd name="connsiteY42" fmla="*/ 112007 h 364023"/>
                  <a:gd name="connsiteX43" fmla="*/ 100428 w 268193"/>
                  <a:gd name="connsiteY43" fmla="*/ 106864 h 364023"/>
                  <a:gd name="connsiteX44" fmla="*/ 107284 w 268193"/>
                  <a:gd name="connsiteY44" fmla="*/ 86291 h 364023"/>
                  <a:gd name="connsiteX45" fmla="*/ 112428 w 268193"/>
                  <a:gd name="connsiteY45" fmla="*/ 70862 h 364023"/>
                  <a:gd name="connsiteX46" fmla="*/ 117571 w 268193"/>
                  <a:gd name="connsiteY46" fmla="*/ 36574 h 364023"/>
                  <a:gd name="connsiteX47" fmla="*/ 110714 w 268193"/>
                  <a:gd name="connsiteY47" fmla="*/ 17715 h 364023"/>
                  <a:gd name="connsiteX48" fmla="*/ 117571 w 268193"/>
                  <a:gd name="connsiteY48" fmla="*/ 571 h 364023"/>
                  <a:gd name="connsiteX49" fmla="*/ 115886 w 268193"/>
                  <a:gd name="connsiteY49" fmla="*/ 112 h 364023"/>
                  <a:gd name="connsiteX0" fmla="*/ 117571 w 399809"/>
                  <a:gd name="connsiteY0" fmla="*/ 0 h 364023"/>
                  <a:gd name="connsiteX1" fmla="*/ 132430 w 399809"/>
                  <a:gd name="connsiteY1" fmla="*/ 4572 h 364023"/>
                  <a:gd name="connsiteX2" fmla="*/ 146716 w 399809"/>
                  <a:gd name="connsiteY2" fmla="*/ 20573 h 364023"/>
                  <a:gd name="connsiteX3" fmla="*/ 154145 w 399809"/>
                  <a:gd name="connsiteY3" fmla="*/ 13144 h 364023"/>
                  <a:gd name="connsiteX4" fmla="*/ 163860 w 399809"/>
                  <a:gd name="connsiteY4" fmla="*/ 18858 h 364023"/>
                  <a:gd name="connsiteX5" fmla="*/ 171860 w 399809"/>
                  <a:gd name="connsiteY5" fmla="*/ 42288 h 364023"/>
                  <a:gd name="connsiteX6" fmla="*/ 187861 w 399809"/>
                  <a:gd name="connsiteY6" fmla="*/ 51432 h 364023"/>
                  <a:gd name="connsiteX7" fmla="*/ 199862 w 399809"/>
                  <a:gd name="connsiteY7" fmla="*/ 38288 h 364023"/>
                  <a:gd name="connsiteX8" fmla="*/ 213006 w 399809"/>
                  <a:gd name="connsiteY8" fmla="*/ 44574 h 364023"/>
                  <a:gd name="connsiteX9" fmla="*/ 239294 w 399809"/>
                  <a:gd name="connsiteY9" fmla="*/ 49717 h 364023"/>
                  <a:gd name="connsiteX10" fmla="*/ 265581 w 399809"/>
                  <a:gd name="connsiteY10" fmla="*/ 64004 h 364023"/>
                  <a:gd name="connsiteX11" fmla="*/ 268193 w 399809"/>
                  <a:gd name="connsiteY11" fmla="*/ 66975 h 364023"/>
                  <a:gd name="connsiteX12" fmla="*/ 399808 w 399809"/>
                  <a:gd name="connsiteY12" fmla="*/ 135755 h 364023"/>
                  <a:gd name="connsiteX13" fmla="*/ 268193 w 399809"/>
                  <a:gd name="connsiteY13" fmla="*/ 240063 h 364023"/>
                  <a:gd name="connsiteX14" fmla="*/ 249008 w 399809"/>
                  <a:gd name="connsiteY14" fmla="*/ 239444 h 364023"/>
                  <a:gd name="connsiteX15" fmla="*/ 210149 w 399809"/>
                  <a:gd name="connsiteY15" fmla="*/ 251445 h 364023"/>
                  <a:gd name="connsiteX16" fmla="*/ 175860 w 399809"/>
                  <a:gd name="connsiteY16" fmla="*/ 261731 h 364023"/>
                  <a:gd name="connsiteX17" fmla="*/ 136430 w 399809"/>
                  <a:gd name="connsiteY17" fmla="*/ 283447 h 364023"/>
                  <a:gd name="connsiteX18" fmla="*/ 123286 w 399809"/>
                  <a:gd name="connsiteY18" fmla="*/ 297162 h 364023"/>
                  <a:gd name="connsiteX19" fmla="*/ 123286 w 399809"/>
                  <a:gd name="connsiteY19" fmla="*/ 318877 h 364023"/>
                  <a:gd name="connsiteX20" fmla="*/ 126143 w 399809"/>
                  <a:gd name="connsiteY20" fmla="*/ 349737 h 364023"/>
                  <a:gd name="connsiteX21" fmla="*/ 136430 w 399809"/>
                  <a:gd name="connsiteY21" fmla="*/ 362880 h 364023"/>
                  <a:gd name="connsiteX22" fmla="*/ 129001 w 399809"/>
                  <a:gd name="connsiteY22" fmla="*/ 364023 h 364023"/>
                  <a:gd name="connsiteX23" fmla="*/ 120429 w 399809"/>
                  <a:gd name="connsiteY23" fmla="*/ 357166 h 364023"/>
                  <a:gd name="connsiteX24" fmla="*/ 105570 w 399809"/>
                  <a:gd name="connsiteY24" fmla="*/ 356023 h 364023"/>
                  <a:gd name="connsiteX25" fmla="*/ 103606 w 399809"/>
                  <a:gd name="connsiteY25" fmla="*/ 356612 h 364023"/>
                  <a:gd name="connsiteX26" fmla="*/ 103856 w 399809"/>
                  <a:gd name="connsiteY26" fmla="*/ 356023 h 364023"/>
                  <a:gd name="connsiteX27" fmla="*/ 83283 w 399809"/>
                  <a:gd name="connsiteY27" fmla="*/ 356023 h 364023"/>
                  <a:gd name="connsiteX28" fmla="*/ 66139 w 399809"/>
                  <a:gd name="connsiteY28" fmla="*/ 354880 h 364023"/>
                  <a:gd name="connsiteX29" fmla="*/ 56995 w 399809"/>
                  <a:gd name="connsiteY29" fmla="*/ 334307 h 364023"/>
                  <a:gd name="connsiteX30" fmla="*/ 50139 w 399809"/>
                  <a:gd name="connsiteY30" fmla="*/ 332021 h 364023"/>
                  <a:gd name="connsiteX31" fmla="*/ 34137 w 399809"/>
                  <a:gd name="connsiteY31" fmla="*/ 316020 h 364023"/>
                  <a:gd name="connsiteX32" fmla="*/ 32994 w 399809"/>
                  <a:gd name="connsiteY32" fmla="*/ 296590 h 364023"/>
                  <a:gd name="connsiteX33" fmla="*/ 29565 w 399809"/>
                  <a:gd name="connsiteY33" fmla="*/ 282875 h 364023"/>
                  <a:gd name="connsiteX34" fmla="*/ 44424 w 399809"/>
                  <a:gd name="connsiteY34" fmla="*/ 257731 h 364023"/>
                  <a:gd name="connsiteX35" fmla="*/ 52424 w 399809"/>
                  <a:gd name="connsiteY35" fmla="*/ 236015 h 364023"/>
                  <a:gd name="connsiteX36" fmla="*/ 44424 w 399809"/>
                  <a:gd name="connsiteY36" fmla="*/ 189155 h 364023"/>
                  <a:gd name="connsiteX37" fmla="*/ 4421 w 399809"/>
                  <a:gd name="connsiteY37" fmla="*/ 185726 h 364023"/>
                  <a:gd name="connsiteX38" fmla="*/ 0 w 399809"/>
                  <a:gd name="connsiteY38" fmla="*/ 188252 h 364023"/>
                  <a:gd name="connsiteX39" fmla="*/ 6136 w 399809"/>
                  <a:gd name="connsiteY39" fmla="*/ 151438 h 364023"/>
                  <a:gd name="connsiteX40" fmla="*/ 21565 w 399809"/>
                  <a:gd name="connsiteY40" fmla="*/ 144581 h 364023"/>
                  <a:gd name="connsiteX41" fmla="*/ 42138 w 399809"/>
                  <a:gd name="connsiteY41" fmla="*/ 142866 h 364023"/>
                  <a:gd name="connsiteX42" fmla="*/ 64425 w 399809"/>
                  <a:gd name="connsiteY42" fmla="*/ 130865 h 364023"/>
                  <a:gd name="connsiteX43" fmla="*/ 78140 w 399809"/>
                  <a:gd name="connsiteY43" fmla="*/ 112007 h 364023"/>
                  <a:gd name="connsiteX44" fmla="*/ 100428 w 399809"/>
                  <a:gd name="connsiteY44" fmla="*/ 106864 h 364023"/>
                  <a:gd name="connsiteX45" fmla="*/ 107284 w 399809"/>
                  <a:gd name="connsiteY45" fmla="*/ 86291 h 364023"/>
                  <a:gd name="connsiteX46" fmla="*/ 112428 w 399809"/>
                  <a:gd name="connsiteY46" fmla="*/ 70862 h 364023"/>
                  <a:gd name="connsiteX47" fmla="*/ 117571 w 399809"/>
                  <a:gd name="connsiteY47" fmla="*/ 36574 h 364023"/>
                  <a:gd name="connsiteX48" fmla="*/ 110714 w 399809"/>
                  <a:gd name="connsiteY48" fmla="*/ 17715 h 364023"/>
                  <a:gd name="connsiteX49" fmla="*/ 117571 w 399809"/>
                  <a:gd name="connsiteY49" fmla="*/ 571 h 364023"/>
                  <a:gd name="connsiteX50" fmla="*/ 115886 w 399809"/>
                  <a:gd name="connsiteY50" fmla="*/ 112 h 364023"/>
                  <a:gd name="connsiteX51" fmla="*/ 117571 w 399809"/>
                  <a:gd name="connsiteY51" fmla="*/ 0 h 364023"/>
                  <a:gd name="connsiteX0" fmla="*/ 399808 w 491248"/>
                  <a:gd name="connsiteY0" fmla="*/ 135755 h 364023"/>
                  <a:gd name="connsiteX1" fmla="*/ 268193 w 491248"/>
                  <a:gd name="connsiteY1" fmla="*/ 240063 h 364023"/>
                  <a:gd name="connsiteX2" fmla="*/ 249008 w 491248"/>
                  <a:gd name="connsiteY2" fmla="*/ 239444 h 364023"/>
                  <a:gd name="connsiteX3" fmla="*/ 210149 w 491248"/>
                  <a:gd name="connsiteY3" fmla="*/ 251445 h 364023"/>
                  <a:gd name="connsiteX4" fmla="*/ 175860 w 491248"/>
                  <a:gd name="connsiteY4" fmla="*/ 261731 h 364023"/>
                  <a:gd name="connsiteX5" fmla="*/ 136430 w 491248"/>
                  <a:gd name="connsiteY5" fmla="*/ 283447 h 364023"/>
                  <a:gd name="connsiteX6" fmla="*/ 123286 w 491248"/>
                  <a:gd name="connsiteY6" fmla="*/ 297162 h 364023"/>
                  <a:gd name="connsiteX7" fmla="*/ 123286 w 491248"/>
                  <a:gd name="connsiteY7" fmla="*/ 318877 h 364023"/>
                  <a:gd name="connsiteX8" fmla="*/ 126143 w 491248"/>
                  <a:gd name="connsiteY8" fmla="*/ 349737 h 364023"/>
                  <a:gd name="connsiteX9" fmla="*/ 136430 w 491248"/>
                  <a:gd name="connsiteY9" fmla="*/ 362880 h 364023"/>
                  <a:gd name="connsiteX10" fmla="*/ 129001 w 491248"/>
                  <a:gd name="connsiteY10" fmla="*/ 364023 h 364023"/>
                  <a:gd name="connsiteX11" fmla="*/ 120429 w 491248"/>
                  <a:gd name="connsiteY11" fmla="*/ 357166 h 364023"/>
                  <a:gd name="connsiteX12" fmla="*/ 105570 w 491248"/>
                  <a:gd name="connsiteY12" fmla="*/ 356023 h 364023"/>
                  <a:gd name="connsiteX13" fmla="*/ 103606 w 491248"/>
                  <a:gd name="connsiteY13" fmla="*/ 356612 h 364023"/>
                  <a:gd name="connsiteX14" fmla="*/ 103856 w 491248"/>
                  <a:gd name="connsiteY14" fmla="*/ 356023 h 364023"/>
                  <a:gd name="connsiteX15" fmla="*/ 83283 w 491248"/>
                  <a:gd name="connsiteY15" fmla="*/ 356023 h 364023"/>
                  <a:gd name="connsiteX16" fmla="*/ 66139 w 491248"/>
                  <a:gd name="connsiteY16" fmla="*/ 354880 h 364023"/>
                  <a:gd name="connsiteX17" fmla="*/ 56995 w 491248"/>
                  <a:gd name="connsiteY17" fmla="*/ 334307 h 364023"/>
                  <a:gd name="connsiteX18" fmla="*/ 50139 w 491248"/>
                  <a:gd name="connsiteY18" fmla="*/ 332021 h 364023"/>
                  <a:gd name="connsiteX19" fmla="*/ 34137 w 491248"/>
                  <a:gd name="connsiteY19" fmla="*/ 316020 h 364023"/>
                  <a:gd name="connsiteX20" fmla="*/ 32994 w 491248"/>
                  <a:gd name="connsiteY20" fmla="*/ 296590 h 364023"/>
                  <a:gd name="connsiteX21" fmla="*/ 29565 w 491248"/>
                  <a:gd name="connsiteY21" fmla="*/ 282875 h 364023"/>
                  <a:gd name="connsiteX22" fmla="*/ 44424 w 491248"/>
                  <a:gd name="connsiteY22" fmla="*/ 257731 h 364023"/>
                  <a:gd name="connsiteX23" fmla="*/ 52424 w 491248"/>
                  <a:gd name="connsiteY23" fmla="*/ 236015 h 364023"/>
                  <a:gd name="connsiteX24" fmla="*/ 44424 w 491248"/>
                  <a:gd name="connsiteY24" fmla="*/ 189155 h 364023"/>
                  <a:gd name="connsiteX25" fmla="*/ 4421 w 491248"/>
                  <a:gd name="connsiteY25" fmla="*/ 185726 h 364023"/>
                  <a:gd name="connsiteX26" fmla="*/ 0 w 491248"/>
                  <a:gd name="connsiteY26" fmla="*/ 188252 h 364023"/>
                  <a:gd name="connsiteX27" fmla="*/ 6136 w 491248"/>
                  <a:gd name="connsiteY27" fmla="*/ 151438 h 364023"/>
                  <a:gd name="connsiteX28" fmla="*/ 21565 w 491248"/>
                  <a:gd name="connsiteY28" fmla="*/ 144581 h 364023"/>
                  <a:gd name="connsiteX29" fmla="*/ 42138 w 491248"/>
                  <a:gd name="connsiteY29" fmla="*/ 142866 h 364023"/>
                  <a:gd name="connsiteX30" fmla="*/ 64425 w 491248"/>
                  <a:gd name="connsiteY30" fmla="*/ 130865 h 364023"/>
                  <a:gd name="connsiteX31" fmla="*/ 78140 w 491248"/>
                  <a:gd name="connsiteY31" fmla="*/ 112007 h 364023"/>
                  <a:gd name="connsiteX32" fmla="*/ 100428 w 491248"/>
                  <a:gd name="connsiteY32" fmla="*/ 106864 h 364023"/>
                  <a:gd name="connsiteX33" fmla="*/ 107284 w 491248"/>
                  <a:gd name="connsiteY33" fmla="*/ 86291 h 364023"/>
                  <a:gd name="connsiteX34" fmla="*/ 112428 w 491248"/>
                  <a:gd name="connsiteY34" fmla="*/ 70862 h 364023"/>
                  <a:gd name="connsiteX35" fmla="*/ 117571 w 491248"/>
                  <a:gd name="connsiteY35" fmla="*/ 36574 h 364023"/>
                  <a:gd name="connsiteX36" fmla="*/ 110714 w 491248"/>
                  <a:gd name="connsiteY36" fmla="*/ 17715 h 364023"/>
                  <a:gd name="connsiteX37" fmla="*/ 117571 w 491248"/>
                  <a:gd name="connsiteY37" fmla="*/ 571 h 364023"/>
                  <a:gd name="connsiteX38" fmla="*/ 115886 w 491248"/>
                  <a:gd name="connsiteY38" fmla="*/ 112 h 364023"/>
                  <a:gd name="connsiteX39" fmla="*/ 117571 w 491248"/>
                  <a:gd name="connsiteY39" fmla="*/ 0 h 364023"/>
                  <a:gd name="connsiteX40" fmla="*/ 132430 w 491248"/>
                  <a:gd name="connsiteY40" fmla="*/ 4572 h 364023"/>
                  <a:gd name="connsiteX41" fmla="*/ 146716 w 491248"/>
                  <a:gd name="connsiteY41" fmla="*/ 20573 h 364023"/>
                  <a:gd name="connsiteX42" fmla="*/ 154145 w 491248"/>
                  <a:gd name="connsiteY42" fmla="*/ 13144 h 364023"/>
                  <a:gd name="connsiteX43" fmla="*/ 163860 w 491248"/>
                  <a:gd name="connsiteY43" fmla="*/ 18858 h 364023"/>
                  <a:gd name="connsiteX44" fmla="*/ 171860 w 491248"/>
                  <a:gd name="connsiteY44" fmla="*/ 42288 h 364023"/>
                  <a:gd name="connsiteX45" fmla="*/ 187861 w 491248"/>
                  <a:gd name="connsiteY45" fmla="*/ 51432 h 364023"/>
                  <a:gd name="connsiteX46" fmla="*/ 199862 w 491248"/>
                  <a:gd name="connsiteY46" fmla="*/ 38288 h 364023"/>
                  <a:gd name="connsiteX47" fmla="*/ 213006 w 491248"/>
                  <a:gd name="connsiteY47" fmla="*/ 44574 h 364023"/>
                  <a:gd name="connsiteX48" fmla="*/ 239294 w 491248"/>
                  <a:gd name="connsiteY48" fmla="*/ 49717 h 364023"/>
                  <a:gd name="connsiteX49" fmla="*/ 265581 w 491248"/>
                  <a:gd name="connsiteY49" fmla="*/ 64004 h 364023"/>
                  <a:gd name="connsiteX50" fmla="*/ 268193 w 491248"/>
                  <a:gd name="connsiteY50" fmla="*/ 66975 h 364023"/>
                  <a:gd name="connsiteX51" fmla="*/ 491248 w 491248"/>
                  <a:gd name="connsiteY51" fmla="*/ 227195 h 364023"/>
                  <a:gd name="connsiteX0" fmla="*/ 268193 w 491248"/>
                  <a:gd name="connsiteY0" fmla="*/ 240063 h 364023"/>
                  <a:gd name="connsiteX1" fmla="*/ 249008 w 491248"/>
                  <a:gd name="connsiteY1" fmla="*/ 239444 h 364023"/>
                  <a:gd name="connsiteX2" fmla="*/ 210149 w 491248"/>
                  <a:gd name="connsiteY2" fmla="*/ 251445 h 364023"/>
                  <a:gd name="connsiteX3" fmla="*/ 175860 w 491248"/>
                  <a:gd name="connsiteY3" fmla="*/ 261731 h 364023"/>
                  <a:gd name="connsiteX4" fmla="*/ 136430 w 491248"/>
                  <a:gd name="connsiteY4" fmla="*/ 283447 h 364023"/>
                  <a:gd name="connsiteX5" fmla="*/ 123286 w 491248"/>
                  <a:gd name="connsiteY5" fmla="*/ 297162 h 364023"/>
                  <a:gd name="connsiteX6" fmla="*/ 123286 w 491248"/>
                  <a:gd name="connsiteY6" fmla="*/ 318877 h 364023"/>
                  <a:gd name="connsiteX7" fmla="*/ 126143 w 491248"/>
                  <a:gd name="connsiteY7" fmla="*/ 349737 h 364023"/>
                  <a:gd name="connsiteX8" fmla="*/ 136430 w 491248"/>
                  <a:gd name="connsiteY8" fmla="*/ 362880 h 364023"/>
                  <a:gd name="connsiteX9" fmla="*/ 129001 w 491248"/>
                  <a:gd name="connsiteY9" fmla="*/ 364023 h 364023"/>
                  <a:gd name="connsiteX10" fmla="*/ 120429 w 491248"/>
                  <a:gd name="connsiteY10" fmla="*/ 357166 h 364023"/>
                  <a:gd name="connsiteX11" fmla="*/ 105570 w 491248"/>
                  <a:gd name="connsiteY11" fmla="*/ 356023 h 364023"/>
                  <a:gd name="connsiteX12" fmla="*/ 103606 w 491248"/>
                  <a:gd name="connsiteY12" fmla="*/ 356612 h 364023"/>
                  <a:gd name="connsiteX13" fmla="*/ 103856 w 491248"/>
                  <a:gd name="connsiteY13" fmla="*/ 356023 h 364023"/>
                  <a:gd name="connsiteX14" fmla="*/ 83283 w 491248"/>
                  <a:gd name="connsiteY14" fmla="*/ 356023 h 364023"/>
                  <a:gd name="connsiteX15" fmla="*/ 66139 w 491248"/>
                  <a:gd name="connsiteY15" fmla="*/ 354880 h 364023"/>
                  <a:gd name="connsiteX16" fmla="*/ 56995 w 491248"/>
                  <a:gd name="connsiteY16" fmla="*/ 334307 h 364023"/>
                  <a:gd name="connsiteX17" fmla="*/ 50139 w 491248"/>
                  <a:gd name="connsiteY17" fmla="*/ 332021 h 364023"/>
                  <a:gd name="connsiteX18" fmla="*/ 34137 w 491248"/>
                  <a:gd name="connsiteY18" fmla="*/ 316020 h 364023"/>
                  <a:gd name="connsiteX19" fmla="*/ 32994 w 491248"/>
                  <a:gd name="connsiteY19" fmla="*/ 296590 h 364023"/>
                  <a:gd name="connsiteX20" fmla="*/ 29565 w 491248"/>
                  <a:gd name="connsiteY20" fmla="*/ 282875 h 364023"/>
                  <a:gd name="connsiteX21" fmla="*/ 44424 w 491248"/>
                  <a:gd name="connsiteY21" fmla="*/ 257731 h 364023"/>
                  <a:gd name="connsiteX22" fmla="*/ 52424 w 491248"/>
                  <a:gd name="connsiteY22" fmla="*/ 236015 h 364023"/>
                  <a:gd name="connsiteX23" fmla="*/ 44424 w 491248"/>
                  <a:gd name="connsiteY23" fmla="*/ 189155 h 364023"/>
                  <a:gd name="connsiteX24" fmla="*/ 4421 w 491248"/>
                  <a:gd name="connsiteY24" fmla="*/ 185726 h 364023"/>
                  <a:gd name="connsiteX25" fmla="*/ 0 w 491248"/>
                  <a:gd name="connsiteY25" fmla="*/ 188252 h 364023"/>
                  <a:gd name="connsiteX26" fmla="*/ 6136 w 491248"/>
                  <a:gd name="connsiteY26" fmla="*/ 151438 h 364023"/>
                  <a:gd name="connsiteX27" fmla="*/ 21565 w 491248"/>
                  <a:gd name="connsiteY27" fmla="*/ 144581 h 364023"/>
                  <a:gd name="connsiteX28" fmla="*/ 42138 w 491248"/>
                  <a:gd name="connsiteY28" fmla="*/ 142866 h 364023"/>
                  <a:gd name="connsiteX29" fmla="*/ 64425 w 491248"/>
                  <a:gd name="connsiteY29" fmla="*/ 130865 h 364023"/>
                  <a:gd name="connsiteX30" fmla="*/ 78140 w 491248"/>
                  <a:gd name="connsiteY30" fmla="*/ 112007 h 364023"/>
                  <a:gd name="connsiteX31" fmla="*/ 100428 w 491248"/>
                  <a:gd name="connsiteY31" fmla="*/ 106864 h 364023"/>
                  <a:gd name="connsiteX32" fmla="*/ 107284 w 491248"/>
                  <a:gd name="connsiteY32" fmla="*/ 86291 h 364023"/>
                  <a:gd name="connsiteX33" fmla="*/ 112428 w 491248"/>
                  <a:gd name="connsiteY33" fmla="*/ 70862 h 364023"/>
                  <a:gd name="connsiteX34" fmla="*/ 117571 w 491248"/>
                  <a:gd name="connsiteY34" fmla="*/ 36574 h 364023"/>
                  <a:gd name="connsiteX35" fmla="*/ 110714 w 491248"/>
                  <a:gd name="connsiteY35" fmla="*/ 17715 h 364023"/>
                  <a:gd name="connsiteX36" fmla="*/ 117571 w 491248"/>
                  <a:gd name="connsiteY36" fmla="*/ 571 h 364023"/>
                  <a:gd name="connsiteX37" fmla="*/ 115886 w 491248"/>
                  <a:gd name="connsiteY37" fmla="*/ 112 h 364023"/>
                  <a:gd name="connsiteX38" fmla="*/ 117571 w 491248"/>
                  <a:gd name="connsiteY38" fmla="*/ 0 h 364023"/>
                  <a:gd name="connsiteX39" fmla="*/ 132430 w 491248"/>
                  <a:gd name="connsiteY39" fmla="*/ 4572 h 364023"/>
                  <a:gd name="connsiteX40" fmla="*/ 146716 w 491248"/>
                  <a:gd name="connsiteY40" fmla="*/ 20573 h 364023"/>
                  <a:gd name="connsiteX41" fmla="*/ 154145 w 491248"/>
                  <a:gd name="connsiteY41" fmla="*/ 13144 h 364023"/>
                  <a:gd name="connsiteX42" fmla="*/ 163860 w 491248"/>
                  <a:gd name="connsiteY42" fmla="*/ 18858 h 364023"/>
                  <a:gd name="connsiteX43" fmla="*/ 171860 w 491248"/>
                  <a:gd name="connsiteY43" fmla="*/ 42288 h 364023"/>
                  <a:gd name="connsiteX44" fmla="*/ 187861 w 491248"/>
                  <a:gd name="connsiteY44" fmla="*/ 51432 h 364023"/>
                  <a:gd name="connsiteX45" fmla="*/ 199862 w 491248"/>
                  <a:gd name="connsiteY45" fmla="*/ 38288 h 364023"/>
                  <a:gd name="connsiteX46" fmla="*/ 213006 w 491248"/>
                  <a:gd name="connsiteY46" fmla="*/ 44574 h 364023"/>
                  <a:gd name="connsiteX47" fmla="*/ 239294 w 491248"/>
                  <a:gd name="connsiteY47" fmla="*/ 49717 h 364023"/>
                  <a:gd name="connsiteX48" fmla="*/ 265581 w 491248"/>
                  <a:gd name="connsiteY48" fmla="*/ 64004 h 364023"/>
                  <a:gd name="connsiteX49" fmla="*/ 268193 w 491248"/>
                  <a:gd name="connsiteY49" fmla="*/ 66975 h 364023"/>
                  <a:gd name="connsiteX50" fmla="*/ 491248 w 491248"/>
                  <a:gd name="connsiteY50" fmla="*/ 227195 h 364023"/>
                  <a:gd name="connsiteX0" fmla="*/ 268193 w 268193"/>
                  <a:gd name="connsiteY0" fmla="*/ 240063 h 364023"/>
                  <a:gd name="connsiteX1" fmla="*/ 249008 w 268193"/>
                  <a:gd name="connsiteY1" fmla="*/ 239444 h 364023"/>
                  <a:gd name="connsiteX2" fmla="*/ 210149 w 268193"/>
                  <a:gd name="connsiteY2" fmla="*/ 251445 h 364023"/>
                  <a:gd name="connsiteX3" fmla="*/ 175860 w 268193"/>
                  <a:gd name="connsiteY3" fmla="*/ 261731 h 364023"/>
                  <a:gd name="connsiteX4" fmla="*/ 136430 w 268193"/>
                  <a:gd name="connsiteY4" fmla="*/ 283447 h 364023"/>
                  <a:gd name="connsiteX5" fmla="*/ 123286 w 268193"/>
                  <a:gd name="connsiteY5" fmla="*/ 297162 h 364023"/>
                  <a:gd name="connsiteX6" fmla="*/ 123286 w 268193"/>
                  <a:gd name="connsiteY6" fmla="*/ 318877 h 364023"/>
                  <a:gd name="connsiteX7" fmla="*/ 126143 w 268193"/>
                  <a:gd name="connsiteY7" fmla="*/ 349737 h 364023"/>
                  <a:gd name="connsiteX8" fmla="*/ 136430 w 268193"/>
                  <a:gd name="connsiteY8" fmla="*/ 362880 h 364023"/>
                  <a:gd name="connsiteX9" fmla="*/ 129001 w 268193"/>
                  <a:gd name="connsiteY9" fmla="*/ 364023 h 364023"/>
                  <a:gd name="connsiteX10" fmla="*/ 120429 w 268193"/>
                  <a:gd name="connsiteY10" fmla="*/ 357166 h 364023"/>
                  <a:gd name="connsiteX11" fmla="*/ 105570 w 268193"/>
                  <a:gd name="connsiteY11" fmla="*/ 356023 h 364023"/>
                  <a:gd name="connsiteX12" fmla="*/ 103606 w 268193"/>
                  <a:gd name="connsiteY12" fmla="*/ 356612 h 364023"/>
                  <a:gd name="connsiteX13" fmla="*/ 103856 w 268193"/>
                  <a:gd name="connsiteY13" fmla="*/ 356023 h 364023"/>
                  <a:gd name="connsiteX14" fmla="*/ 83283 w 268193"/>
                  <a:gd name="connsiteY14" fmla="*/ 356023 h 364023"/>
                  <a:gd name="connsiteX15" fmla="*/ 66139 w 268193"/>
                  <a:gd name="connsiteY15" fmla="*/ 354880 h 364023"/>
                  <a:gd name="connsiteX16" fmla="*/ 56995 w 268193"/>
                  <a:gd name="connsiteY16" fmla="*/ 334307 h 364023"/>
                  <a:gd name="connsiteX17" fmla="*/ 50139 w 268193"/>
                  <a:gd name="connsiteY17" fmla="*/ 332021 h 364023"/>
                  <a:gd name="connsiteX18" fmla="*/ 34137 w 268193"/>
                  <a:gd name="connsiteY18" fmla="*/ 316020 h 364023"/>
                  <a:gd name="connsiteX19" fmla="*/ 32994 w 268193"/>
                  <a:gd name="connsiteY19" fmla="*/ 296590 h 364023"/>
                  <a:gd name="connsiteX20" fmla="*/ 29565 w 268193"/>
                  <a:gd name="connsiteY20" fmla="*/ 282875 h 364023"/>
                  <a:gd name="connsiteX21" fmla="*/ 44424 w 268193"/>
                  <a:gd name="connsiteY21" fmla="*/ 257731 h 364023"/>
                  <a:gd name="connsiteX22" fmla="*/ 52424 w 268193"/>
                  <a:gd name="connsiteY22" fmla="*/ 236015 h 364023"/>
                  <a:gd name="connsiteX23" fmla="*/ 44424 w 268193"/>
                  <a:gd name="connsiteY23" fmla="*/ 189155 h 364023"/>
                  <a:gd name="connsiteX24" fmla="*/ 4421 w 268193"/>
                  <a:gd name="connsiteY24" fmla="*/ 185726 h 364023"/>
                  <a:gd name="connsiteX25" fmla="*/ 0 w 268193"/>
                  <a:gd name="connsiteY25" fmla="*/ 188252 h 364023"/>
                  <a:gd name="connsiteX26" fmla="*/ 6136 w 268193"/>
                  <a:gd name="connsiteY26" fmla="*/ 151438 h 364023"/>
                  <a:gd name="connsiteX27" fmla="*/ 21565 w 268193"/>
                  <a:gd name="connsiteY27" fmla="*/ 144581 h 364023"/>
                  <a:gd name="connsiteX28" fmla="*/ 42138 w 268193"/>
                  <a:gd name="connsiteY28" fmla="*/ 142866 h 364023"/>
                  <a:gd name="connsiteX29" fmla="*/ 64425 w 268193"/>
                  <a:gd name="connsiteY29" fmla="*/ 130865 h 364023"/>
                  <a:gd name="connsiteX30" fmla="*/ 78140 w 268193"/>
                  <a:gd name="connsiteY30" fmla="*/ 112007 h 364023"/>
                  <a:gd name="connsiteX31" fmla="*/ 100428 w 268193"/>
                  <a:gd name="connsiteY31" fmla="*/ 106864 h 364023"/>
                  <a:gd name="connsiteX32" fmla="*/ 107284 w 268193"/>
                  <a:gd name="connsiteY32" fmla="*/ 86291 h 364023"/>
                  <a:gd name="connsiteX33" fmla="*/ 112428 w 268193"/>
                  <a:gd name="connsiteY33" fmla="*/ 70862 h 364023"/>
                  <a:gd name="connsiteX34" fmla="*/ 117571 w 268193"/>
                  <a:gd name="connsiteY34" fmla="*/ 36574 h 364023"/>
                  <a:gd name="connsiteX35" fmla="*/ 110714 w 268193"/>
                  <a:gd name="connsiteY35" fmla="*/ 17715 h 364023"/>
                  <a:gd name="connsiteX36" fmla="*/ 117571 w 268193"/>
                  <a:gd name="connsiteY36" fmla="*/ 571 h 364023"/>
                  <a:gd name="connsiteX37" fmla="*/ 115886 w 268193"/>
                  <a:gd name="connsiteY37" fmla="*/ 112 h 364023"/>
                  <a:gd name="connsiteX38" fmla="*/ 117571 w 268193"/>
                  <a:gd name="connsiteY38" fmla="*/ 0 h 364023"/>
                  <a:gd name="connsiteX39" fmla="*/ 132430 w 268193"/>
                  <a:gd name="connsiteY39" fmla="*/ 4572 h 364023"/>
                  <a:gd name="connsiteX40" fmla="*/ 146716 w 268193"/>
                  <a:gd name="connsiteY40" fmla="*/ 20573 h 364023"/>
                  <a:gd name="connsiteX41" fmla="*/ 154145 w 268193"/>
                  <a:gd name="connsiteY41" fmla="*/ 13144 h 364023"/>
                  <a:gd name="connsiteX42" fmla="*/ 163860 w 268193"/>
                  <a:gd name="connsiteY42" fmla="*/ 18858 h 364023"/>
                  <a:gd name="connsiteX43" fmla="*/ 171860 w 268193"/>
                  <a:gd name="connsiteY43" fmla="*/ 42288 h 364023"/>
                  <a:gd name="connsiteX44" fmla="*/ 187861 w 268193"/>
                  <a:gd name="connsiteY44" fmla="*/ 51432 h 364023"/>
                  <a:gd name="connsiteX45" fmla="*/ 199862 w 268193"/>
                  <a:gd name="connsiteY45" fmla="*/ 38288 h 364023"/>
                  <a:gd name="connsiteX46" fmla="*/ 213006 w 268193"/>
                  <a:gd name="connsiteY46" fmla="*/ 44574 h 364023"/>
                  <a:gd name="connsiteX47" fmla="*/ 239294 w 268193"/>
                  <a:gd name="connsiteY47" fmla="*/ 49717 h 364023"/>
                  <a:gd name="connsiteX48" fmla="*/ 265581 w 268193"/>
                  <a:gd name="connsiteY48" fmla="*/ 64004 h 364023"/>
                  <a:gd name="connsiteX49" fmla="*/ 268193 w 268193"/>
                  <a:gd name="connsiteY49" fmla="*/ 66975 h 364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68193" h="364023">
                    <a:moveTo>
                      <a:pt x="268193" y="240063"/>
                    </a:moveTo>
                    <a:lnTo>
                      <a:pt x="249008" y="239444"/>
                    </a:lnTo>
                    <a:lnTo>
                      <a:pt x="210149" y="251445"/>
                    </a:lnTo>
                    <a:lnTo>
                      <a:pt x="175860" y="261731"/>
                    </a:lnTo>
                    <a:lnTo>
                      <a:pt x="136430" y="283447"/>
                    </a:lnTo>
                    <a:lnTo>
                      <a:pt x="123286" y="297162"/>
                    </a:lnTo>
                    <a:lnTo>
                      <a:pt x="123286" y="318877"/>
                    </a:lnTo>
                    <a:lnTo>
                      <a:pt x="126143" y="349737"/>
                    </a:lnTo>
                    <a:lnTo>
                      <a:pt x="136430" y="362880"/>
                    </a:lnTo>
                    <a:lnTo>
                      <a:pt x="129001" y="364023"/>
                    </a:lnTo>
                    <a:lnTo>
                      <a:pt x="120429" y="357166"/>
                    </a:lnTo>
                    <a:lnTo>
                      <a:pt x="105570" y="356023"/>
                    </a:lnTo>
                    <a:lnTo>
                      <a:pt x="103606" y="356612"/>
                    </a:lnTo>
                    <a:lnTo>
                      <a:pt x="103856" y="356023"/>
                    </a:lnTo>
                    <a:lnTo>
                      <a:pt x="83283" y="356023"/>
                    </a:lnTo>
                    <a:lnTo>
                      <a:pt x="66139" y="354880"/>
                    </a:lnTo>
                    <a:lnTo>
                      <a:pt x="56995" y="334307"/>
                    </a:lnTo>
                    <a:lnTo>
                      <a:pt x="50139" y="332021"/>
                    </a:lnTo>
                    <a:lnTo>
                      <a:pt x="34137" y="316020"/>
                    </a:lnTo>
                    <a:lnTo>
                      <a:pt x="32994" y="296590"/>
                    </a:lnTo>
                    <a:lnTo>
                      <a:pt x="29565" y="282875"/>
                    </a:lnTo>
                    <a:lnTo>
                      <a:pt x="44424" y="257731"/>
                    </a:lnTo>
                    <a:lnTo>
                      <a:pt x="52424" y="236015"/>
                    </a:lnTo>
                    <a:lnTo>
                      <a:pt x="44424" y="189155"/>
                    </a:lnTo>
                    <a:lnTo>
                      <a:pt x="4421" y="185726"/>
                    </a:lnTo>
                    <a:lnTo>
                      <a:pt x="0" y="188252"/>
                    </a:lnTo>
                    <a:lnTo>
                      <a:pt x="6136" y="151438"/>
                    </a:lnTo>
                    <a:lnTo>
                      <a:pt x="21565" y="144581"/>
                    </a:lnTo>
                    <a:lnTo>
                      <a:pt x="42138" y="142866"/>
                    </a:lnTo>
                    <a:lnTo>
                      <a:pt x="64425" y="130865"/>
                    </a:lnTo>
                    <a:lnTo>
                      <a:pt x="78140" y="112007"/>
                    </a:lnTo>
                    <a:lnTo>
                      <a:pt x="100428" y="106864"/>
                    </a:lnTo>
                    <a:lnTo>
                      <a:pt x="107284" y="86291"/>
                    </a:lnTo>
                    <a:lnTo>
                      <a:pt x="112428" y="70862"/>
                    </a:lnTo>
                    <a:lnTo>
                      <a:pt x="117571" y="36574"/>
                    </a:lnTo>
                    <a:lnTo>
                      <a:pt x="110714" y="17715"/>
                    </a:lnTo>
                    <a:lnTo>
                      <a:pt x="117571" y="571"/>
                    </a:lnTo>
                    <a:lnTo>
                      <a:pt x="115886" y="112"/>
                    </a:lnTo>
                    <a:lnTo>
                      <a:pt x="117571" y="0"/>
                    </a:lnTo>
                    <a:lnTo>
                      <a:pt x="132430" y="4572"/>
                    </a:lnTo>
                    <a:lnTo>
                      <a:pt x="146716" y="20573"/>
                    </a:lnTo>
                    <a:lnTo>
                      <a:pt x="154145" y="13144"/>
                    </a:lnTo>
                    <a:lnTo>
                      <a:pt x="163860" y="18858"/>
                    </a:lnTo>
                    <a:lnTo>
                      <a:pt x="171860" y="42288"/>
                    </a:lnTo>
                    <a:lnTo>
                      <a:pt x="187861" y="51432"/>
                    </a:lnTo>
                    <a:lnTo>
                      <a:pt x="199862" y="38288"/>
                    </a:lnTo>
                    <a:lnTo>
                      <a:pt x="213006" y="44574"/>
                    </a:lnTo>
                    <a:lnTo>
                      <a:pt x="239294" y="49717"/>
                    </a:lnTo>
                    <a:lnTo>
                      <a:pt x="265581" y="64004"/>
                    </a:lnTo>
                    <a:lnTo>
                      <a:pt x="268193" y="6697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D2CAD63-1348-1CA0-97C0-0C8D465932A3}"/>
                  </a:ext>
                </a:extLst>
              </p:cNvPr>
              <p:cNvSpPr/>
              <p:nvPr/>
            </p:nvSpPr>
            <p:spPr>
              <a:xfrm>
                <a:off x="1002385" y="2546547"/>
                <a:ext cx="361315" cy="519947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0FF1287-BB28-3E9F-1014-839FF13A9FBD}"/>
                  </a:ext>
                </a:extLst>
              </p:cNvPr>
              <p:cNvSpPr/>
              <p:nvPr/>
            </p:nvSpPr>
            <p:spPr>
              <a:xfrm>
                <a:off x="866240" y="2058429"/>
                <a:ext cx="660974" cy="718331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0EC489D-5C0A-C683-1051-71EC0DB98182}"/>
                  </a:ext>
                </a:extLst>
              </p:cNvPr>
              <p:cNvSpPr/>
              <p:nvPr/>
            </p:nvSpPr>
            <p:spPr>
              <a:xfrm>
                <a:off x="2403556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  <a:gd name="connsiteX0" fmla="*/ 970029 w 1061469"/>
                  <a:gd name="connsiteY0" fmla="*/ 0 h 550663"/>
                  <a:gd name="connsiteX1" fmla="*/ 970029 w 1061469"/>
                  <a:gd name="connsiteY1" fmla="*/ 46606 h 550663"/>
                  <a:gd name="connsiteX2" fmla="*/ 963416 w 1061469"/>
                  <a:gd name="connsiteY2" fmla="*/ 52117 h 550663"/>
                  <a:gd name="connsiteX3" fmla="*/ 949701 w 1061469"/>
                  <a:gd name="connsiteY3" fmla="*/ 49374 h 550663"/>
                  <a:gd name="connsiteX4" fmla="*/ 937357 w 1061469"/>
                  <a:gd name="connsiteY4" fmla="*/ 52117 h 550663"/>
                  <a:gd name="connsiteX5" fmla="*/ 877010 w 1061469"/>
                  <a:gd name="connsiteY5" fmla="*/ 60346 h 550663"/>
                  <a:gd name="connsiteX6" fmla="*/ 866038 w 1061469"/>
                  <a:gd name="connsiteY6" fmla="*/ 64461 h 550663"/>
                  <a:gd name="connsiteX7" fmla="*/ 860552 w 1061469"/>
                  <a:gd name="connsiteY7" fmla="*/ 87776 h 550663"/>
                  <a:gd name="connsiteX8" fmla="*/ 867409 w 1061469"/>
                  <a:gd name="connsiteY8" fmla="*/ 100120 h 550663"/>
                  <a:gd name="connsiteX9" fmla="*/ 875639 w 1061469"/>
                  <a:gd name="connsiteY9" fmla="*/ 102863 h 550663"/>
                  <a:gd name="connsiteX10" fmla="*/ 877010 w 1061469"/>
                  <a:gd name="connsiteY10" fmla="*/ 115207 h 550663"/>
                  <a:gd name="connsiteX11" fmla="*/ 871524 w 1061469"/>
                  <a:gd name="connsiteY11" fmla="*/ 142637 h 550663"/>
                  <a:gd name="connsiteX12" fmla="*/ 867409 w 1061469"/>
                  <a:gd name="connsiteY12" fmla="*/ 174182 h 550663"/>
                  <a:gd name="connsiteX13" fmla="*/ 839979 w 1061469"/>
                  <a:gd name="connsiteY13" fmla="*/ 205727 h 550663"/>
                  <a:gd name="connsiteX14" fmla="*/ 850951 w 1061469"/>
                  <a:gd name="connsiteY14" fmla="*/ 238643 h 550663"/>
                  <a:gd name="connsiteX15" fmla="*/ 866038 w 1061469"/>
                  <a:gd name="connsiteY15" fmla="*/ 231786 h 550663"/>
                  <a:gd name="connsiteX16" fmla="*/ 881125 w 1061469"/>
                  <a:gd name="connsiteY16" fmla="*/ 252358 h 550663"/>
                  <a:gd name="connsiteX17" fmla="*/ 877010 w 1061469"/>
                  <a:gd name="connsiteY17" fmla="*/ 301733 h 550663"/>
                  <a:gd name="connsiteX18" fmla="*/ 886611 w 1061469"/>
                  <a:gd name="connsiteY18" fmla="*/ 337392 h 550663"/>
                  <a:gd name="connsiteX19" fmla="*/ 886611 w 1061469"/>
                  <a:gd name="connsiteY19" fmla="*/ 349736 h 550663"/>
                  <a:gd name="connsiteX20" fmla="*/ 883868 w 1061469"/>
                  <a:gd name="connsiteY20" fmla="*/ 362080 h 550663"/>
                  <a:gd name="connsiteX21" fmla="*/ 885239 w 1061469"/>
                  <a:gd name="connsiteY21" fmla="*/ 379909 h 550663"/>
                  <a:gd name="connsiteX22" fmla="*/ 883868 w 1061469"/>
                  <a:gd name="connsiteY22" fmla="*/ 397739 h 550663"/>
                  <a:gd name="connsiteX23" fmla="*/ 881816 w 1061469"/>
                  <a:gd name="connsiteY23" fmla="*/ 400670 h 550663"/>
                  <a:gd name="connsiteX24" fmla="*/ 867409 w 1061469"/>
                  <a:gd name="connsiteY24" fmla="*/ 398653 h 550663"/>
                  <a:gd name="connsiteX25" fmla="*/ 859409 w 1061469"/>
                  <a:gd name="connsiteY25" fmla="*/ 399796 h 550663"/>
                  <a:gd name="connsiteX26" fmla="*/ 849123 w 1061469"/>
                  <a:gd name="connsiteY26" fmla="*/ 395225 h 550663"/>
                  <a:gd name="connsiteX27" fmla="*/ 843408 w 1061469"/>
                  <a:gd name="connsiteY27" fmla="*/ 388367 h 550663"/>
                  <a:gd name="connsiteX28" fmla="*/ 842265 w 1061469"/>
                  <a:gd name="connsiteY28" fmla="*/ 368937 h 550663"/>
                  <a:gd name="connsiteX29" fmla="*/ 831978 w 1061469"/>
                  <a:gd name="connsiteY29" fmla="*/ 366651 h 550663"/>
                  <a:gd name="connsiteX30" fmla="*/ 822835 w 1061469"/>
                  <a:gd name="connsiteY30" fmla="*/ 351793 h 550663"/>
                  <a:gd name="connsiteX31" fmla="*/ 812549 w 1061469"/>
                  <a:gd name="connsiteY31" fmla="*/ 339221 h 550663"/>
                  <a:gd name="connsiteX32" fmla="*/ 802263 w 1061469"/>
                  <a:gd name="connsiteY32" fmla="*/ 332363 h 550663"/>
                  <a:gd name="connsiteX33" fmla="*/ 796548 w 1061469"/>
                  <a:gd name="connsiteY33" fmla="*/ 340364 h 550663"/>
                  <a:gd name="connsiteX34" fmla="*/ 795404 w 1061469"/>
                  <a:gd name="connsiteY34" fmla="*/ 362080 h 550663"/>
                  <a:gd name="connsiteX35" fmla="*/ 764546 w 1061469"/>
                  <a:gd name="connsiteY35" fmla="*/ 381509 h 550663"/>
                  <a:gd name="connsiteX36" fmla="*/ 734830 w 1061469"/>
                  <a:gd name="connsiteY36" fmla="*/ 383795 h 550663"/>
                  <a:gd name="connsiteX37" fmla="*/ 727972 w 1061469"/>
                  <a:gd name="connsiteY37" fmla="*/ 389510 h 550663"/>
                  <a:gd name="connsiteX38" fmla="*/ 726829 w 1061469"/>
                  <a:gd name="connsiteY38" fmla="*/ 414654 h 550663"/>
                  <a:gd name="connsiteX39" fmla="*/ 735972 w 1061469"/>
                  <a:gd name="connsiteY39" fmla="*/ 423798 h 550663"/>
                  <a:gd name="connsiteX40" fmla="*/ 735972 w 1061469"/>
                  <a:gd name="connsiteY40" fmla="*/ 447799 h 550663"/>
                  <a:gd name="connsiteX41" fmla="*/ 719972 w 1061469"/>
                  <a:gd name="connsiteY41" fmla="*/ 445514 h 550663"/>
                  <a:gd name="connsiteX42" fmla="*/ 708542 w 1061469"/>
                  <a:gd name="connsiteY42" fmla="*/ 448942 h 550663"/>
                  <a:gd name="connsiteX43" fmla="*/ 702827 w 1061469"/>
                  <a:gd name="connsiteY43" fmla="*/ 455800 h 550663"/>
                  <a:gd name="connsiteX44" fmla="*/ 706257 w 1061469"/>
                  <a:gd name="connsiteY44" fmla="*/ 476373 h 550663"/>
                  <a:gd name="connsiteX45" fmla="*/ 703970 w 1061469"/>
                  <a:gd name="connsiteY45" fmla="*/ 487802 h 550663"/>
                  <a:gd name="connsiteX46" fmla="*/ 697113 w 1061469"/>
                  <a:gd name="connsiteY46" fmla="*/ 490088 h 550663"/>
                  <a:gd name="connsiteX47" fmla="*/ 676540 w 1061469"/>
                  <a:gd name="connsiteY47" fmla="*/ 488945 h 550663"/>
                  <a:gd name="connsiteX48" fmla="*/ 668540 w 1061469"/>
                  <a:gd name="connsiteY48" fmla="*/ 498088 h 550663"/>
                  <a:gd name="connsiteX49" fmla="*/ 650253 w 1061469"/>
                  <a:gd name="connsiteY49" fmla="*/ 498088 h 550663"/>
                  <a:gd name="connsiteX50" fmla="*/ 653681 w 1061469"/>
                  <a:gd name="connsiteY50" fmla="*/ 518661 h 550663"/>
                  <a:gd name="connsiteX51" fmla="*/ 644538 w 1061469"/>
                  <a:gd name="connsiteY51" fmla="*/ 532376 h 550663"/>
                  <a:gd name="connsiteX52" fmla="*/ 637681 w 1061469"/>
                  <a:gd name="connsiteY52" fmla="*/ 533519 h 550663"/>
                  <a:gd name="connsiteX53" fmla="*/ 631966 w 1061469"/>
                  <a:gd name="connsiteY53" fmla="*/ 543805 h 550663"/>
                  <a:gd name="connsiteX54" fmla="*/ 623966 w 1061469"/>
                  <a:gd name="connsiteY54" fmla="*/ 543805 h 550663"/>
                  <a:gd name="connsiteX55" fmla="*/ 601107 w 1061469"/>
                  <a:gd name="connsiteY55" fmla="*/ 535805 h 550663"/>
                  <a:gd name="connsiteX56" fmla="*/ 594249 w 1061469"/>
                  <a:gd name="connsiteY56" fmla="*/ 536948 h 550663"/>
                  <a:gd name="connsiteX57" fmla="*/ 587392 w 1061469"/>
                  <a:gd name="connsiteY57" fmla="*/ 550663 h 550663"/>
                  <a:gd name="connsiteX58" fmla="*/ 577105 w 1061469"/>
                  <a:gd name="connsiteY58" fmla="*/ 550663 h 550663"/>
                  <a:gd name="connsiteX59" fmla="*/ 573677 w 1061469"/>
                  <a:gd name="connsiteY59" fmla="*/ 530090 h 550663"/>
                  <a:gd name="connsiteX60" fmla="*/ 564533 w 1061469"/>
                  <a:gd name="connsiteY60" fmla="*/ 526662 h 550663"/>
                  <a:gd name="connsiteX61" fmla="*/ 564533 w 1061469"/>
                  <a:gd name="connsiteY61" fmla="*/ 519804 h 550663"/>
                  <a:gd name="connsiteX62" fmla="*/ 575962 w 1061469"/>
                  <a:gd name="connsiteY62" fmla="*/ 514089 h 550663"/>
                  <a:gd name="connsiteX63" fmla="*/ 577105 w 1061469"/>
                  <a:gd name="connsiteY63" fmla="*/ 502660 h 550663"/>
                  <a:gd name="connsiteX64" fmla="*/ 572533 w 1061469"/>
                  <a:gd name="connsiteY64" fmla="*/ 491231 h 550663"/>
                  <a:gd name="connsiteX65" fmla="*/ 577105 w 1061469"/>
                  <a:gd name="connsiteY65" fmla="*/ 474087 h 550663"/>
                  <a:gd name="connsiteX66" fmla="*/ 570247 w 1061469"/>
                  <a:gd name="connsiteY66" fmla="*/ 461515 h 550663"/>
                  <a:gd name="connsiteX67" fmla="*/ 558818 w 1061469"/>
                  <a:gd name="connsiteY67" fmla="*/ 463800 h 550663"/>
                  <a:gd name="connsiteX68" fmla="*/ 535960 w 1061469"/>
                  <a:gd name="connsiteY68" fmla="*/ 447799 h 550663"/>
                  <a:gd name="connsiteX69" fmla="*/ 535960 w 1061469"/>
                  <a:gd name="connsiteY69" fmla="*/ 434084 h 550663"/>
                  <a:gd name="connsiteX70" fmla="*/ 524530 w 1061469"/>
                  <a:gd name="connsiteY70" fmla="*/ 434084 h 550663"/>
                  <a:gd name="connsiteX71" fmla="*/ 522244 w 1061469"/>
                  <a:gd name="connsiteY71" fmla="*/ 427227 h 550663"/>
                  <a:gd name="connsiteX72" fmla="*/ 521101 w 1061469"/>
                  <a:gd name="connsiteY72" fmla="*/ 420369 h 550663"/>
                  <a:gd name="connsiteX73" fmla="*/ 516529 w 1061469"/>
                  <a:gd name="connsiteY73" fmla="*/ 378081 h 550663"/>
                  <a:gd name="connsiteX74" fmla="*/ 511958 w 1061469"/>
                  <a:gd name="connsiteY74" fmla="*/ 370080 h 550663"/>
                  <a:gd name="connsiteX75" fmla="*/ 510815 w 1061469"/>
                  <a:gd name="connsiteY75" fmla="*/ 356365 h 550663"/>
                  <a:gd name="connsiteX76" fmla="*/ 484527 w 1061469"/>
                  <a:gd name="connsiteY76" fmla="*/ 354079 h 550663"/>
                  <a:gd name="connsiteX77" fmla="*/ 478813 w 1061469"/>
                  <a:gd name="connsiteY77" fmla="*/ 349507 h 550663"/>
                  <a:gd name="connsiteX78" fmla="*/ 410237 w 1061469"/>
                  <a:gd name="connsiteY78" fmla="*/ 373509 h 550663"/>
                  <a:gd name="connsiteX79" fmla="*/ 402236 w 1061469"/>
                  <a:gd name="connsiteY79" fmla="*/ 389510 h 550663"/>
                  <a:gd name="connsiteX80" fmla="*/ 399951 w 1061469"/>
                  <a:gd name="connsiteY80" fmla="*/ 410083 h 550663"/>
                  <a:gd name="connsiteX81" fmla="*/ 378235 w 1061469"/>
                  <a:gd name="connsiteY81" fmla="*/ 421512 h 550663"/>
                  <a:gd name="connsiteX82" fmla="*/ 370234 w 1061469"/>
                  <a:gd name="connsiteY82" fmla="*/ 424941 h 550663"/>
                  <a:gd name="connsiteX83" fmla="*/ 357662 w 1061469"/>
                  <a:gd name="connsiteY83" fmla="*/ 437513 h 550663"/>
                  <a:gd name="connsiteX84" fmla="*/ 361091 w 1061469"/>
                  <a:gd name="connsiteY84" fmla="*/ 454657 h 550663"/>
                  <a:gd name="connsiteX85" fmla="*/ 357662 w 1061469"/>
                  <a:gd name="connsiteY85" fmla="*/ 461515 h 550663"/>
                  <a:gd name="connsiteX86" fmla="*/ 361091 w 1061469"/>
                  <a:gd name="connsiteY86" fmla="*/ 471801 h 550663"/>
                  <a:gd name="connsiteX87" fmla="*/ 349662 w 1061469"/>
                  <a:gd name="connsiteY87" fmla="*/ 480944 h 550663"/>
                  <a:gd name="connsiteX88" fmla="*/ 346233 w 1061469"/>
                  <a:gd name="connsiteY88" fmla="*/ 468372 h 550663"/>
                  <a:gd name="connsiteX89" fmla="*/ 333660 w 1061469"/>
                  <a:gd name="connsiteY89" fmla="*/ 460372 h 550663"/>
                  <a:gd name="connsiteX90" fmla="*/ 327946 w 1061469"/>
                  <a:gd name="connsiteY90" fmla="*/ 464943 h 550663"/>
                  <a:gd name="connsiteX91" fmla="*/ 311945 w 1061469"/>
                  <a:gd name="connsiteY91" fmla="*/ 463800 h 550663"/>
                  <a:gd name="connsiteX92" fmla="*/ 300516 w 1061469"/>
                  <a:gd name="connsiteY92" fmla="*/ 474087 h 550663"/>
                  <a:gd name="connsiteX93" fmla="*/ 281086 w 1061469"/>
                  <a:gd name="connsiteY93" fmla="*/ 477516 h 550663"/>
                  <a:gd name="connsiteX94" fmla="*/ 265085 w 1061469"/>
                  <a:gd name="connsiteY94" fmla="*/ 475230 h 550663"/>
                  <a:gd name="connsiteX95" fmla="*/ 253656 w 1061469"/>
                  <a:gd name="connsiteY95" fmla="*/ 475230 h 550663"/>
                  <a:gd name="connsiteX96" fmla="*/ 238797 w 1061469"/>
                  <a:gd name="connsiteY96" fmla="*/ 493517 h 550663"/>
                  <a:gd name="connsiteX97" fmla="*/ 238797 w 1061469"/>
                  <a:gd name="connsiteY97" fmla="*/ 502660 h 550663"/>
                  <a:gd name="connsiteX98" fmla="*/ 230797 w 1061469"/>
                  <a:gd name="connsiteY98" fmla="*/ 504946 h 550663"/>
                  <a:gd name="connsiteX99" fmla="*/ 197652 w 1061469"/>
                  <a:gd name="connsiteY99" fmla="*/ 490088 h 550663"/>
                  <a:gd name="connsiteX100" fmla="*/ 205652 w 1061469"/>
                  <a:gd name="connsiteY100" fmla="*/ 477516 h 550663"/>
                  <a:gd name="connsiteX101" fmla="*/ 204510 w 1061469"/>
                  <a:gd name="connsiteY101" fmla="*/ 470658 h 550663"/>
                  <a:gd name="connsiteX102" fmla="*/ 211367 w 1061469"/>
                  <a:gd name="connsiteY102" fmla="*/ 458086 h 550663"/>
                  <a:gd name="connsiteX103" fmla="*/ 210224 w 1061469"/>
                  <a:gd name="connsiteY103" fmla="*/ 445514 h 550663"/>
                  <a:gd name="connsiteX104" fmla="*/ 204510 w 1061469"/>
                  <a:gd name="connsiteY104" fmla="*/ 445514 h 550663"/>
                  <a:gd name="connsiteX105" fmla="*/ 199938 w 1061469"/>
                  <a:gd name="connsiteY105" fmla="*/ 438656 h 550663"/>
                  <a:gd name="connsiteX106" fmla="*/ 194224 w 1061469"/>
                  <a:gd name="connsiteY106" fmla="*/ 438656 h 550663"/>
                  <a:gd name="connsiteX107" fmla="*/ 193080 w 1061469"/>
                  <a:gd name="connsiteY107" fmla="*/ 431798 h 550663"/>
                  <a:gd name="connsiteX108" fmla="*/ 182793 w 1061469"/>
                  <a:gd name="connsiteY108" fmla="*/ 430655 h 550663"/>
                  <a:gd name="connsiteX109" fmla="*/ 174793 w 1061469"/>
                  <a:gd name="connsiteY109" fmla="*/ 437513 h 550663"/>
                  <a:gd name="connsiteX110" fmla="*/ 147363 w 1061469"/>
                  <a:gd name="connsiteY110" fmla="*/ 426084 h 550663"/>
                  <a:gd name="connsiteX111" fmla="*/ 135934 w 1061469"/>
                  <a:gd name="connsiteY111" fmla="*/ 434084 h 550663"/>
                  <a:gd name="connsiteX112" fmla="*/ 123361 w 1061469"/>
                  <a:gd name="connsiteY112" fmla="*/ 430655 h 550663"/>
                  <a:gd name="connsiteX113" fmla="*/ 119933 w 1061469"/>
                  <a:gd name="connsiteY113" fmla="*/ 447799 h 550663"/>
                  <a:gd name="connsiteX114" fmla="*/ 125648 w 1061469"/>
                  <a:gd name="connsiteY114" fmla="*/ 455800 h 550663"/>
                  <a:gd name="connsiteX115" fmla="*/ 125648 w 1061469"/>
                  <a:gd name="connsiteY115" fmla="*/ 466086 h 550663"/>
                  <a:gd name="connsiteX116" fmla="*/ 116504 w 1061469"/>
                  <a:gd name="connsiteY116" fmla="*/ 477516 h 550663"/>
                  <a:gd name="connsiteX117" fmla="*/ 91359 w 1061469"/>
                  <a:gd name="connsiteY117" fmla="*/ 511803 h 550663"/>
                  <a:gd name="connsiteX118" fmla="*/ 84502 w 1061469"/>
                  <a:gd name="connsiteY118" fmla="*/ 518661 h 550663"/>
                  <a:gd name="connsiteX119" fmla="*/ 82216 w 1061469"/>
                  <a:gd name="connsiteY119" fmla="*/ 524376 h 550663"/>
                  <a:gd name="connsiteX120" fmla="*/ 67358 w 1061469"/>
                  <a:gd name="connsiteY120" fmla="*/ 532376 h 550663"/>
                  <a:gd name="connsiteX121" fmla="*/ 58214 w 1061469"/>
                  <a:gd name="connsiteY121" fmla="*/ 523233 h 550663"/>
                  <a:gd name="connsiteX122" fmla="*/ 65072 w 1061469"/>
                  <a:gd name="connsiteY122" fmla="*/ 510661 h 550663"/>
                  <a:gd name="connsiteX123" fmla="*/ 50213 w 1061469"/>
                  <a:gd name="connsiteY123" fmla="*/ 490088 h 550663"/>
                  <a:gd name="connsiteX124" fmla="*/ 50213 w 1061469"/>
                  <a:gd name="connsiteY124" fmla="*/ 455800 h 550663"/>
                  <a:gd name="connsiteX125" fmla="*/ 37642 w 1061469"/>
                  <a:gd name="connsiteY125" fmla="*/ 446656 h 550663"/>
                  <a:gd name="connsiteX126" fmla="*/ 34213 w 1061469"/>
                  <a:gd name="connsiteY126" fmla="*/ 436370 h 550663"/>
                  <a:gd name="connsiteX127" fmla="*/ 43357 w 1061469"/>
                  <a:gd name="connsiteY127" fmla="*/ 432941 h 550663"/>
                  <a:gd name="connsiteX128" fmla="*/ 43357 w 1061469"/>
                  <a:gd name="connsiteY128" fmla="*/ 420369 h 550663"/>
                  <a:gd name="connsiteX129" fmla="*/ 36498 w 1061469"/>
                  <a:gd name="connsiteY129" fmla="*/ 408940 h 550663"/>
                  <a:gd name="connsiteX130" fmla="*/ 13640 w 1061469"/>
                  <a:gd name="connsiteY130" fmla="*/ 404368 h 550663"/>
                  <a:gd name="connsiteX131" fmla="*/ 0 w 1061469"/>
                  <a:gd name="connsiteY131" fmla="*/ 385857 h 550663"/>
                  <a:gd name="connsiteX132" fmla="*/ 782 w 1061469"/>
                  <a:gd name="connsiteY132" fmla="*/ 386081 h 550663"/>
                  <a:gd name="connsiteX133" fmla="*/ 96788 w 1061469"/>
                  <a:gd name="connsiteY133" fmla="*/ 349222 h 550663"/>
                  <a:gd name="connsiteX134" fmla="*/ 107932 w 1061469"/>
                  <a:gd name="connsiteY134" fmla="*/ 336364 h 550663"/>
                  <a:gd name="connsiteX135" fmla="*/ 131934 w 1061469"/>
                  <a:gd name="connsiteY135" fmla="*/ 337221 h 550663"/>
                  <a:gd name="connsiteX136" fmla="*/ 162792 w 1061469"/>
                  <a:gd name="connsiteY136" fmla="*/ 320077 h 550663"/>
                  <a:gd name="connsiteX137" fmla="*/ 167078 w 1061469"/>
                  <a:gd name="connsiteY137" fmla="*/ 314077 h 550663"/>
                  <a:gd name="connsiteX138" fmla="*/ 173937 w 1061469"/>
                  <a:gd name="connsiteY138" fmla="*/ 310648 h 550663"/>
                  <a:gd name="connsiteX139" fmla="*/ 195366 w 1061469"/>
                  <a:gd name="connsiteY139" fmla="*/ 290932 h 550663"/>
                  <a:gd name="connsiteX140" fmla="*/ 212510 w 1061469"/>
                  <a:gd name="connsiteY140" fmla="*/ 290075 h 550663"/>
                  <a:gd name="connsiteX141" fmla="*/ 247655 w 1061469"/>
                  <a:gd name="connsiteY141" fmla="*/ 253216 h 550663"/>
                  <a:gd name="connsiteX142" fmla="*/ 265656 w 1061469"/>
                  <a:gd name="connsiteY142" fmla="*/ 254073 h 550663"/>
                  <a:gd name="connsiteX143" fmla="*/ 273371 w 1061469"/>
                  <a:gd name="connsiteY143" fmla="*/ 260930 h 550663"/>
                  <a:gd name="connsiteX144" fmla="*/ 305945 w 1061469"/>
                  <a:gd name="connsiteY144" fmla="*/ 254073 h 550663"/>
                  <a:gd name="connsiteX145" fmla="*/ 314517 w 1061469"/>
                  <a:gd name="connsiteY145" fmla="*/ 253216 h 550663"/>
                  <a:gd name="connsiteX146" fmla="*/ 326518 w 1061469"/>
                  <a:gd name="connsiteY146" fmla="*/ 251501 h 550663"/>
                  <a:gd name="connsiteX147" fmla="*/ 335089 w 1061469"/>
                  <a:gd name="connsiteY147" fmla="*/ 236929 h 550663"/>
                  <a:gd name="connsiteX148" fmla="*/ 353948 w 1061469"/>
                  <a:gd name="connsiteY148" fmla="*/ 230929 h 550663"/>
                  <a:gd name="connsiteX149" fmla="*/ 407095 w 1061469"/>
                  <a:gd name="connsiteY149" fmla="*/ 182925 h 550663"/>
                  <a:gd name="connsiteX150" fmla="*/ 426810 w 1061469"/>
                  <a:gd name="connsiteY150" fmla="*/ 155495 h 550663"/>
                  <a:gd name="connsiteX151" fmla="*/ 469670 w 1061469"/>
                  <a:gd name="connsiteY151" fmla="*/ 125493 h 550663"/>
                  <a:gd name="connsiteX152" fmla="*/ 497957 w 1061469"/>
                  <a:gd name="connsiteY152" fmla="*/ 111778 h 550663"/>
                  <a:gd name="connsiteX153" fmla="*/ 519387 w 1061469"/>
                  <a:gd name="connsiteY153" fmla="*/ 79205 h 550663"/>
                  <a:gd name="connsiteX154" fmla="*/ 533959 w 1061469"/>
                  <a:gd name="connsiteY154" fmla="*/ 42345 h 550663"/>
                  <a:gd name="connsiteX155" fmla="*/ 551961 w 1061469"/>
                  <a:gd name="connsiteY155" fmla="*/ 26916 h 550663"/>
                  <a:gd name="connsiteX156" fmla="*/ 555390 w 1061469"/>
                  <a:gd name="connsiteY156" fmla="*/ 14057 h 550663"/>
                  <a:gd name="connsiteX157" fmla="*/ 568978 w 1061469"/>
                  <a:gd name="connsiteY157" fmla="*/ 0 h 550663"/>
                  <a:gd name="connsiteX158" fmla="*/ 1061469 w 1061469"/>
                  <a:gd name="connsiteY158" fmla="*/ 91440 h 550663"/>
                  <a:gd name="connsiteX0" fmla="*/ 970029 w 1061469"/>
                  <a:gd name="connsiteY0" fmla="*/ 46606 h 550663"/>
                  <a:gd name="connsiteX1" fmla="*/ 963416 w 1061469"/>
                  <a:gd name="connsiteY1" fmla="*/ 52117 h 550663"/>
                  <a:gd name="connsiteX2" fmla="*/ 949701 w 1061469"/>
                  <a:gd name="connsiteY2" fmla="*/ 49374 h 550663"/>
                  <a:gd name="connsiteX3" fmla="*/ 937357 w 1061469"/>
                  <a:gd name="connsiteY3" fmla="*/ 52117 h 550663"/>
                  <a:gd name="connsiteX4" fmla="*/ 877010 w 1061469"/>
                  <a:gd name="connsiteY4" fmla="*/ 60346 h 550663"/>
                  <a:gd name="connsiteX5" fmla="*/ 866038 w 1061469"/>
                  <a:gd name="connsiteY5" fmla="*/ 64461 h 550663"/>
                  <a:gd name="connsiteX6" fmla="*/ 860552 w 1061469"/>
                  <a:gd name="connsiteY6" fmla="*/ 87776 h 550663"/>
                  <a:gd name="connsiteX7" fmla="*/ 867409 w 1061469"/>
                  <a:gd name="connsiteY7" fmla="*/ 100120 h 550663"/>
                  <a:gd name="connsiteX8" fmla="*/ 875639 w 1061469"/>
                  <a:gd name="connsiteY8" fmla="*/ 102863 h 550663"/>
                  <a:gd name="connsiteX9" fmla="*/ 877010 w 1061469"/>
                  <a:gd name="connsiteY9" fmla="*/ 115207 h 550663"/>
                  <a:gd name="connsiteX10" fmla="*/ 871524 w 1061469"/>
                  <a:gd name="connsiteY10" fmla="*/ 142637 h 550663"/>
                  <a:gd name="connsiteX11" fmla="*/ 867409 w 1061469"/>
                  <a:gd name="connsiteY11" fmla="*/ 174182 h 550663"/>
                  <a:gd name="connsiteX12" fmla="*/ 839979 w 1061469"/>
                  <a:gd name="connsiteY12" fmla="*/ 205727 h 550663"/>
                  <a:gd name="connsiteX13" fmla="*/ 850951 w 1061469"/>
                  <a:gd name="connsiteY13" fmla="*/ 238643 h 550663"/>
                  <a:gd name="connsiteX14" fmla="*/ 866038 w 1061469"/>
                  <a:gd name="connsiteY14" fmla="*/ 231786 h 550663"/>
                  <a:gd name="connsiteX15" fmla="*/ 881125 w 1061469"/>
                  <a:gd name="connsiteY15" fmla="*/ 252358 h 550663"/>
                  <a:gd name="connsiteX16" fmla="*/ 877010 w 1061469"/>
                  <a:gd name="connsiteY16" fmla="*/ 301733 h 550663"/>
                  <a:gd name="connsiteX17" fmla="*/ 886611 w 1061469"/>
                  <a:gd name="connsiteY17" fmla="*/ 337392 h 550663"/>
                  <a:gd name="connsiteX18" fmla="*/ 886611 w 1061469"/>
                  <a:gd name="connsiteY18" fmla="*/ 349736 h 550663"/>
                  <a:gd name="connsiteX19" fmla="*/ 883868 w 1061469"/>
                  <a:gd name="connsiteY19" fmla="*/ 362080 h 550663"/>
                  <a:gd name="connsiteX20" fmla="*/ 885239 w 1061469"/>
                  <a:gd name="connsiteY20" fmla="*/ 379909 h 550663"/>
                  <a:gd name="connsiteX21" fmla="*/ 883868 w 1061469"/>
                  <a:gd name="connsiteY21" fmla="*/ 397739 h 550663"/>
                  <a:gd name="connsiteX22" fmla="*/ 881816 w 1061469"/>
                  <a:gd name="connsiteY22" fmla="*/ 400670 h 550663"/>
                  <a:gd name="connsiteX23" fmla="*/ 867409 w 1061469"/>
                  <a:gd name="connsiteY23" fmla="*/ 398653 h 550663"/>
                  <a:gd name="connsiteX24" fmla="*/ 859409 w 1061469"/>
                  <a:gd name="connsiteY24" fmla="*/ 399796 h 550663"/>
                  <a:gd name="connsiteX25" fmla="*/ 849123 w 1061469"/>
                  <a:gd name="connsiteY25" fmla="*/ 395225 h 550663"/>
                  <a:gd name="connsiteX26" fmla="*/ 843408 w 1061469"/>
                  <a:gd name="connsiteY26" fmla="*/ 388367 h 550663"/>
                  <a:gd name="connsiteX27" fmla="*/ 842265 w 1061469"/>
                  <a:gd name="connsiteY27" fmla="*/ 368937 h 550663"/>
                  <a:gd name="connsiteX28" fmla="*/ 831978 w 1061469"/>
                  <a:gd name="connsiteY28" fmla="*/ 366651 h 550663"/>
                  <a:gd name="connsiteX29" fmla="*/ 822835 w 1061469"/>
                  <a:gd name="connsiteY29" fmla="*/ 351793 h 550663"/>
                  <a:gd name="connsiteX30" fmla="*/ 812549 w 1061469"/>
                  <a:gd name="connsiteY30" fmla="*/ 339221 h 550663"/>
                  <a:gd name="connsiteX31" fmla="*/ 802263 w 1061469"/>
                  <a:gd name="connsiteY31" fmla="*/ 332363 h 550663"/>
                  <a:gd name="connsiteX32" fmla="*/ 796548 w 1061469"/>
                  <a:gd name="connsiteY32" fmla="*/ 340364 h 550663"/>
                  <a:gd name="connsiteX33" fmla="*/ 795404 w 1061469"/>
                  <a:gd name="connsiteY33" fmla="*/ 362080 h 550663"/>
                  <a:gd name="connsiteX34" fmla="*/ 764546 w 1061469"/>
                  <a:gd name="connsiteY34" fmla="*/ 381509 h 550663"/>
                  <a:gd name="connsiteX35" fmla="*/ 734830 w 1061469"/>
                  <a:gd name="connsiteY35" fmla="*/ 383795 h 550663"/>
                  <a:gd name="connsiteX36" fmla="*/ 727972 w 1061469"/>
                  <a:gd name="connsiteY36" fmla="*/ 389510 h 550663"/>
                  <a:gd name="connsiteX37" fmla="*/ 726829 w 1061469"/>
                  <a:gd name="connsiteY37" fmla="*/ 414654 h 550663"/>
                  <a:gd name="connsiteX38" fmla="*/ 735972 w 1061469"/>
                  <a:gd name="connsiteY38" fmla="*/ 423798 h 550663"/>
                  <a:gd name="connsiteX39" fmla="*/ 735972 w 1061469"/>
                  <a:gd name="connsiteY39" fmla="*/ 447799 h 550663"/>
                  <a:gd name="connsiteX40" fmla="*/ 719972 w 1061469"/>
                  <a:gd name="connsiteY40" fmla="*/ 445514 h 550663"/>
                  <a:gd name="connsiteX41" fmla="*/ 708542 w 1061469"/>
                  <a:gd name="connsiteY41" fmla="*/ 448942 h 550663"/>
                  <a:gd name="connsiteX42" fmla="*/ 702827 w 1061469"/>
                  <a:gd name="connsiteY42" fmla="*/ 455800 h 550663"/>
                  <a:gd name="connsiteX43" fmla="*/ 706257 w 1061469"/>
                  <a:gd name="connsiteY43" fmla="*/ 476373 h 550663"/>
                  <a:gd name="connsiteX44" fmla="*/ 703970 w 1061469"/>
                  <a:gd name="connsiteY44" fmla="*/ 487802 h 550663"/>
                  <a:gd name="connsiteX45" fmla="*/ 697113 w 1061469"/>
                  <a:gd name="connsiteY45" fmla="*/ 490088 h 550663"/>
                  <a:gd name="connsiteX46" fmla="*/ 676540 w 1061469"/>
                  <a:gd name="connsiteY46" fmla="*/ 488945 h 550663"/>
                  <a:gd name="connsiteX47" fmla="*/ 668540 w 1061469"/>
                  <a:gd name="connsiteY47" fmla="*/ 498088 h 550663"/>
                  <a:gd name="connsiteX48" fmla="*/ 650253 w 1061469"/>
                  <a:gd name="connsiteY48" fmla="*/ 498088 h 550663"/>
                  <a:gd name="connsiteX49" fmla="*/ 653681 w 1061469"/>
                  <a:gd name="connsiteY49" fmla="*/ 518661 h 550663"/>
                  <a:gd name="connsiteX50" fmla="*/ 644538 w 1061469"/>
                  <a:gd name="connsiteY50" fmla="*/ 532376 h 550663"/>
                  <a:gd name="connsiteX51" fmla="*/ 637681 w 1061469"/>
                  <a:gd name="connsiteY51" fmla="*/ 533519 h 550663"/>
                  <a:gd name="connsiteX52" fmla="*/ 631966 w 1061469"/>
                  <a:gd name="connsiteY52" fmla="*/ 543805 h 550663"/>
                  <a:gd name="connsiteX53" fmla="*/ 623966 w 1061469"/>
                  <a:gd name="connsiteY53" fmla="*/ 543805 h 550663"/>
                  <a:gd name="connsiteX54" fmla="*/ 601107 w 1061469"/>
                  <a:gd name="connsiteY54" fmla="*/ 535805 h 550663"/>
                  <a:gd name="connsiteX55" fmla="*/ 594249 w 1061469"/>
                  <a:gd name="connsiteY55" fmla="*/ 536948 h 550663"/>
                  <a:gd name="connsiteX56" fmla="*/ 587392 w 1061469"/>
                  <a:gd name="connsiteY56" fmla="*/ 550663 h 550663"/>
                  <a:gd name="connsiteX57" fmla="*/ 577105 w 1061469"/>
                  <a:gd name="connsiteY57" fmla="*/ 550663 h 550663"/>
                  <a:gd name="connsiteX58" fmla="*/ 573677 w 1061469"/>
                  <a:gd name="connsiteY58" fmla="*/ 530090 h 550663"/>
                  <a:gd name="connsiteX59" fmla="*/ 564533 w 1061469"/>
                  <a:gd name="connsiteY59" fmla="*/ 526662 h 550663"/>
                  <a:gd name="connsiteX60" fmla="*/ 564533 w 1061469"/>
                  <a:gd name="connsiteY60" fmla="*/ 519804 h 550663"/>
                  <a:gd name="connsiteX61" fmla="*/ 575962 w 1061469"/>
                  <a:gd name="connsiteY61" fmla="*/ 514089 h 550663"/>
                  <a:gd name="connsiteX62" fmla="*/ 577105 w 1061469"/>
                  <a:gd name="connsiteY62" fmla="*/ 502660 h 550663"/>
                  <a:gd name="connsiteX63" fmla="*/ 572533 w 1061469"/>
                  <a:gd name="connsiteY63" fmla="*/ 491231 h 550663"/>
                  <a:gd name="connsiteX64" fmla="*/ 577105 w 1061469"/>
                  <a:gd name="connsiteY64" fmla="*/ 474087 h 550663"/>
                  <a:gd name="connsiteX65" fmla="*/ 570247 w 1061469"/>
                  <a:gd name="connsiteY65" fmla="*/ 461515 h 550663"/>
                  <a:gd name="connsiteX66" fmla="*/ 558818 w 1061469"/>
                  <a:gd name="connsiteY66" fmla="*/ 463800 h 550663"/>
                  <a:gd name="connsiteX67" fmla="*/ 535960 w 1061469"/>
                  <a:gd name="connsiteY67" fmla="*/ 447799 h 550663"/>
                  <a:gd name="connsiteX68" fmla="*/ 535960 w 1061469"/>
                  <a:gd name="connsiteY68" fmla="*/ 434084 h 550663"/>
                  <a:gd name="connsiteX69" fmla="*/ 524530 w 1061469"/>
                  <a:gd name="connsiteY69" fmla="*/ 434084 h 550663"/>
                  <a:gd name="connsiteX70" fmla="*/ 522244 w 1061469"/>
                  <a:gd name="connsiteY70" fmla="*/ 427227 h 550663"/>
                  <a:gd name="connsiteX71" fmla="*/ 521101 w 1061469"/>
                  <a:gd name="connsiteY71" fmla="*/ 420369 h 550663"/>
                  <a:gd name="connsiteX72" fmla="*/ 516529 w 1061469"/>
                  <a:gd name="connsiteY72" fmla="*/ 378081 h 550663"/>
                  <a:gd name="connsiteX73" fmla="*/ 511958 w 1061469"/>
                  <a:gd name="connsiteY73" fmla="*/ 370080 h 550663"/>
                  <a:gd name="connsiteX74" fmla="*/ 510815 w 1061469"/>
                  <a:gd name="connsiteY74" fmla="*/ 356365 h 550663"/>
                  <a:gd name="connsiteX75" fmla="*/ 484527 w 1061469"/>
                  <a:gd name="connsiteY75" fmla="*/ 354079 h 550663"/>
                  <a:gd name="connsiteX76" fmla="*/ 478813 w 1061469"/>
                  <a:gd name="connsiteY76" fmla="*/ 349507 h 550663"/>
                  <a:gd name="connsiteX77" fmla="*/ 410237 w 1061469"/>
                  <a:gd name="connsiteY77" fmla="*/ 373509 h 550663"/>
                  <a:gd name="connsiteX78" fmla="*/ 402236 w 1061469"/>
                  <a:gd name="connsiteY78" fmla="*/ 389510 h 550663"/>
                  <a:gd name="connsiteX79" fmla="*/ 399951 w 1061469"/>
                  <a:gd name="connsiteY79" fmla="*/ 410083 h 550663"/>
                  <a:gd name="connsiteX80" fmla="*/ 378235 w 1061469"/>
                  <a:gd name="connsiteY80" fmla="*/ 421512 h 550663"/>
                  <a:gd name="connsiteX81" fmla="*/ 370234 w 1061469"/>
                  <a:gd name="connsiteY81" fmla="*/ 424941 h 550663"/>
                  <a:gd name="connsiteX82" fmla="*/ 357662 w 1061469"/>
                  <a:gd name="connsiteY82" fmla="*/ 437513 h 550663"/>
                  <a:gd name="connsiteX83" fmla="*/ 361091 w 1061469"/>
                  <a:gd name="connsiteY83" fmla="*/ 454657 h 550663"/>
                  <a:gd name="connsiteX84" fmla="*/ 357662 w 1061469"/>
                  <a:gd name="connsiteY84" fmla="*/ 461515 h 550663"/>
                  <a:gd name="connsiteX85" fmla="*/ 361091 w 1061469"/>
                  <a:gd name="connsiteY85" fmla="*/ 471801 h 550663"/>
                  <a:gd name="connsiteX86" fmla="*/ 349662 w 1061469"/>
                  <a:gd name="connsiteY86" fmla="*/ 480944 h 550663"/>
                  <a:gd name="connsiteX87" fmla="*/ 346233 w 1061469"/>
                  <a:gd name="connsiteY87" fmla="*/ 468372 h 550663"/>
                  <a:gd name="connsiteX88" fmla="*/ 333660 w 1061469"/>
                  <a:gd name="connsiteY88" fmla="*/ 460372 h 550663"/>
                  <a:gd name="connsiteX89" fmla="*/ 327946 w 1061469"/>
                  <a:gd name="connsiteY89" fmla="*/ 464943 h 550663"/>
                  <a:gd name="connsiteX90" fmla="*/ 311945 w 1061469"/>
                  <a:gd name="connsiteY90" fmla="*/ 463800 h 550663"/>
                  <a:gd name="connsiteX91" fmla="*/ 300516 w 1061469"/>
                  <a:gd name="connsiteY91" fmla="*/ 474087 h 550663"/>
                  <a:gd name="connsiteX92" fmla="*/ 281086 w 1061469"/>
                  <a:gd name="connsiteY92" fmla="*/ 477516 h 550663"/>
                  <a:gd name="connsiteX93" fmla="*/ 265085 w 1061469"/>
                  <a:gd name="connsiteY93" fmla="*/ 475230 h 550663"/>
                  <a:gd name="connsiteX94" fmla="*/ 253656 w 1061469"/>
                  <a:gd name="connsiteY94" fmla="*/ 475230 h 550663"/>
                  <a:gd name="connsiteX95" fmla="*/ 238797 w 1061469"/>
                  <a:gd name="connsiteY95" fmla="*/ 493517 h 550663"/>
                  <a:gd name="connsiteX96" fmla="*/ 238797 w 1061469"/>
                  <a:gd name="connsiteY96" fmla="*/ 502660 h 550663"/>
                  <a:gd name="connsiteX97" fmla="*/ 230797 w 1061469"/>
                  <a:gd name="connsiteY97" fmla="*/ 504946 h 550663"/>
                  <a:gd name="connsiteX98" fmla="*/ 197652 w 1061469"/>
                  <a:gd name="connsiteY98" fmla="*/ 490088 h 550663"/>
                  <a:gd name="connsiteX99" fmla="*/ 205652 w 1061469"/>
                  <a:gd name="connsiteY99" fmla="*/ 477516 h 550663"/>
                  <a:gd name="connsiteX100" fmla="*/ 204510 w 1061469"/>
                  <a:gd name="connsiteY100" fmla="*/ 470658 h 550663"/>
                  <a:gd name="connsiteX101" fmla="*/ 211367 w 1061469"/>
                  <a:gd name="connsiteY101" fmla="*/ 458086 h 550663"/>
                  <a:gd name="connsiteX102" fmla="*/ 210224 w 1061469"/>
                  <a:gd name="connsiteY102" fmla="*/ 445514 h 550663"/>
                  <a:gd name="connsiteX103" fmla="*/ 204510 w 1061469"/>
                  <a:gd name="connsiteY103" fmla="*/ 445514 h 550663"/>
                  <a:gd name="connsiteX104" fmla="*/ 199938 w 1061469"/>
                  <a:gd name="connsiteY104" fmla="*/ 438656 h 550663"/>
                  <a:gd name="connsiteX105" fmla="*/ 194224 w 1061469"/>
                  <a:gd name="connsiteY105" fmla="*/ 438656 h 550663"/>
                  <a:gd name="connsiteX106" fmla="*/ 193080 w 1061469"/>
                  <a:gd name="connsiteY106" fmla="*/ 431798 h 550663"/>
                  <a:gd name="connsiteX107" fmla="*/ 182793 w 1061469"/>
                  <a:gd name="connsiteY107" fmla="*/ 430655 h 550663"/>
                  <a:gd name="connsiteX108" fmla="*/ 174793 w 1061469"/>
                  <a:gd name="connsiteY108" fmla="*/ 437513 h 550663"/>
                  <a:gd name="connsiteX109" fmla="*/ 147363 w 1061469"/>
                  <a:gd name="connsiteY109" fmla="*/ 426084 h 550663"/>
                  <a:gd name="connsiteX110" fmla="*/ 135934 w 1061469"/>
                  <a:gd name="connsiteY110" fmla="*/ 434084 h 550663"/>
                  <a:gd name="connsiteX111" fmla="*/ 123361 w 1061469"/>
                  <a:gd name="connsiteY111" fmla="*/ 430655 h 550663"/>
                  <a:gd name="connsiteX112" fmla="*/ 119933 w 1061469"/>
                  <a:gd name="connsiteY112" fmla="*/ 447799 h 550663"/>
                  <a:gd name="connsiteX113" fmla="*/ 125648 w 1061469"/>
                  <a:gd name="connsiteY113" fmla="*/ 455800 h 550663"/>
                  <a:gd name="connsiteX114" fmla="*/ 125648 w 1061469"/>
                  <a:gd name="connsiteY114" fmla="*/ 466086 h 550663"/>
                  <a:gd name="connsiteX115" fmla="*/ 116504 w 1061469"/>
                  <a:gd name="connsiteY115" fmla="*/ 477516 h 550663"/>
                  <a:gd name="connsiteX116" fmla="*/ 91359 w 1061469"/>
                  <a:gd name="connsiteY116" fmla="*/ 511803 h 550663"/>
                  <a:gd name="connsiteX117" fmla="*/ 84502 w 1061469"/>
                  <a:gd name="connsiteY117" fmla="*/ 518661 h 550663"/>
                  <a:gd name="connsiteX118" fmla="*/ 82216 w 1061469"/>
                  <a:gd name="connsiteY118" fmla="*/ 524376 h 550663"/>
                  <a:gd name="connsiteX119" fmla="*/ 67358 w 1061469"/>
                  <a:gd name="connsiteY119" fmla="*/ 532376 h 550663"/>
                  <a:gd name="connsiteX120" fmla="*/ 58214 w 1061469"/>
                  <a:gd name="connsiteY120" fmla="*/ 523233 h 550663"/>
                  <a:gd name="connsiteX121" fmla="*/ 65072 w 1061469"/>
                  <a:gd name="connsiteY121" fmla="*/ 510661 h 550663"/>
                  <a:gd name="connsiteX122" fmla="*/ 50213 w 1061469"/>
                  <a:gd name="connsiteY122" fmla="*/ 490088 h 550663"/>
                  <a:gd name="connsiteX123" fmla="*/ 50213 w 1061469"/>
                  <a:gd name="connsiteY123" fmla="*/ 455800 h 550663"/>
                  <a:gd name="connsiteX124" fmla="*/ 37642 w 1061469"/>
                  <a:gd name="connsiteY124" fmla="*/ 446656 h 550663"/>
                  <a:gd name="connsiteX125" fmla="*/ 34213 w 1061469"/>
                  <a:gd name="connsiteY125" fmla="*/ 436370 h 550663"/>
                  <a:gd name="connsiteX126" fmla="*/ 43357 w 1061469"/>
                  <a:gd name="connsiteY126" fmla="*/ 432941 h 550663"/>
                  <a:gd name="connsiteX127" fmla="*/ 43357 w 1061469"/>
                  <a:gd name="connsiteY127" fmla="*/ 420369 h 550663"/>
                  <a:gd name="connsiteX128" fmla="*/ 36498 w 1061469"/>
                  <a:gd name="connsiteY128" fmla="*/ 408940 h 550663"/>
                  <a:gd name="connsiteX129" fmla="*/ 13640 w 1061469"/>
                  <a:gd name="connsiteY129" fmla="*/ 404368 h 550663"/>
                  <a:gd name="connsiteX130" fmla="*/ 0 w 1061469"/>
                  <a:gd name="connsiteY130" fmla="*/ 385857 h 550663"/>
                  <a:gd name="connsiteX131" fmla="*/ 782 w 1061469"/>
                  <a:gd name="connsiteY131" fmla="*/ 386081 h 550663"/>
                  <a:gd name="connsiteX132" fmla="*/ 96788 w 1061469"/>
                  <a:gd name="connsiteY132" fmla="*/ 349222 h 550663"/>
                  <a:gd name="connsiteX133" fmla="*/ 107932 w 1061469"/>
                  <a:gd name="connsiteY133" fmla="*/ 336364 h 550663"/>
                  <a:gd name="connsiteX134" fmla="*/ 131934 w 1061469"/>
                  <a:gd name="connsiteY134" fmla="*/ 337221 h 550663"/>
                  <a:gd name="connsiteX135" fmla="*/ 162792 w 1061469"/>
                  <a:gd name="connsiteY135" fmla="*/ 320077 h 550663"/>
                  <a:gd name="connsiteX136" fmla="*/ 167078 w 1061469"/>
                  <a:gd name="connsiteY136" fmla="*/ 314077 h 550663"/>
                  <a:gd name="connsiteX137" fmla="*/ 173937 w 1061469"/>
                  <a:gd name="connsiteY137" fmla="*/ 310648 h 550663"/>
                  <a:gd name="connsiteX138" fmla="*/ 195366 w 1061469"/>
                  <a:gd name="connsiteY138" fmla="*/ 290932 h 550663"/>
                  <a:gd name="connsiteX139" fmla="*/ 212510 w 1061469"/>
                  <a:gd name="connsiteY139" fmla="*/ 290075 h 550663"/>
                  <a:gd name="connsiteX140" fmla="*/ 247655 w 1061469"/>
                  <a:gd name="connsiteY140" fmla="*/ 253216 h 550663"/>
                  <a:gd name="connsiteX141" fmla="*/ 265656 w 1061469"/>
                  <a:gd name="connsiteY141" fmla="*/ 254073 h 550663"/>
                  <a:gd name="connsiteX142" fmla="*/ 273371 w 1061469"/>
                  <a:gd name="connsiteY142" fmla="*/ 260930 h 550663"/>
                  <a:gd name="connsiteX143" fmla="*/ 305945 w 1061469"/>
                  <a:gd name="connsiteY143" fmla="*/ 254073 h 550663"/>
                  <a:gd name="connsiteX144" fmla="*/ 314517 w 1061469"/>
                  <a:gd name="connsiteY144" fmla="*/ 253216 h 550663"/>
                  <a:gd name="connsiteX145" fmla="*/ 326518 w 1061469"/>
                  <a:gd name="connsiteY145" fmla="*/ 251501 h 550663"/>
                  <a:gd name="connsiteX146" fmla="*/ 335089 w 1061469"/>
                  <a:gd name="connsiteY146" fmla="*/ 236929 h 550663"/>
                  <a:gd name="connsiteX147" fmla="*/ 353948 w 1061469"/>
                  <a:gd name="connsiteY147" fmla="*/ 230929 h 550663"/>
                  <a:gd name="connsiteX148" fmla="*/ 407095 w 1061469"/>
                  <a:gd name="connsiteY148" fmla="*/ 182925 h 550663"/>
                  <a:gd name="connsiteX149" fmla="*/ 426810 w 1061469"/>
                  <a:gd name="connsiteY149" fmla="*/ 155495 h 550663"/>
                  <a:gd name="connsiteX150" fmla="*/ 469670 w 1061469"/>
                  <a:gd name="connsiteY150" fmla="*/ 125493 h 550663"/>
                  <a:gd name="connsiteX151" fmla="*/ 497957 w 1061469"/>
                  <a:gd name="connsiteY151" fmla="*/ 111778 h 550663"/>
                  <a:gd name="connsiteX152" fmla="*/ 519387 w 1061469"/>
                  <a:gd name="connsiteY152" fmla="*/ 79205 h 550663"/>
                  <a:gd name="connsiteX153" fmla="*/ 533959 w 1061469"/>
                  <a:gd name="connsiteY153" fmla="*/ 42345 h 550663"/>
                  <a:gd name="connsiteX154" fmla="*/ 551961 w 1061469"/>
                  <a:gd name="connsiteY154" fmla="*/ 26916 h 550663"/>
                  <a:gd name="connsiteX155" fmla="*/ 555390 w 1061469"/>
                  <a:gd name="connsiteY155" fmla="*/ 14057 h 550663"/>
                  <a:gd name="connsiteX156" fmla="*/ 568978 w 1061469"/>
                  <a:gd name="connsiteY156" fmla="*/ 0 h 550663"/>
                  <a:gd name="connsiteX157" fmla="*/ 1061469 w 1061469"/>
                  <a:gd name="connsiteY157" fmla="*/ 91440 h 550663"/>
                  <a:gd name="connsiteX0" fmla="*/ 970029 w 970029"/>
                  <a:gd name="connsiteY0" fmla="*/ 46606 h 550663"/>
                  <a:gd name="connsiteX1" fmla="*/ 963416 w 970029"/>
                  <a:gd name="connsiteY1" fmla="*/ 52117 h 550663"/>
                  <a:gd name="connsiteX2" fmla="*/ 949701 w 970029"/>
                  <a:gd name="connsiteY2" fmla="*/ 49374 h 550663"/>
                  <a:gd name="connsiteX3" fmla="*/ 937357 w 970029"/>
                  <a:gd name="connsiteY3" fmla="*/ 52117 h 550663"/>
                  <a:gd name="connsiteX4" fmla="*/ 877010 w 970029"/>
                  <a:gd name="connsiteY4" fmla="*/ 60346 h 550663"/>
                  <a:gd name="connsiteX5" fmla="*/ 866038 w 970029"/>
                  <a:gd name="connsiteY5" fmla="*/ 64461 h 550663"/>
                  <a:gd name="connsiteX6" fmla="*/ 860552 w 970029"/>
                  <a:gd name="connsiteY6" fmla="*/ 87776 h 550663"/>
                  <a:gd name="connsiteX7" fmla="*/ 867409 w 970029"/>
                  <a:gd name="connsiteY7" fmla="*/ 100120 h 550663"/>
                  <a:gd name="connsiteX8" fmla="*/ 875639 w 970029"/>
                  <a:gd name="connsiteY8" fmla="*/ 102863 h 550663"/>
                  <a:gd name="connsiteX9" fmla="*/ 877010 w 970029"/>
                  <a:gd name="connsiteY9" fmla="*/ 115207 h 550663"/>
                  <a:gd name="connsiteX10" fmla="*/ 871524 w 970029"/>
                  <a:gd name="connsiteY10" fmla="*/ 142637 h 550663"/>
                  <a:gd name="connsiteX11" fmla="*/ 867409 w 970029"/>
                  <a:gd name="connsiteY11" fmla="*/ 174182 h 550663"/>
                  <a:gd name="connsiteX12" fmla="*/ 839979 w 970029"/>
                  <a:gd name="connsiteY12" fmla="*/ 205727 h 550663"/>
                  <a:gd name="connsiteX13" fmla="*/ 850951 w 970029"/>
                  <a:gd name="connsiteY13" fmla="*/ 238643 h 550663"/>
                  <a:gd name="connsiteX14" fmla="*/ 866038 w 970029"/>
                  <a:gd name="connsiteY14" fmla="*/ 231786 h 550663"/>
                  <a:gd name="connsiteX15" fmla="*/ 881125 w 970029"/>
                  <a:gd name="connsiteY15" fmla="*/ 252358 h 550663"/>
                  <a:gd name="connsiteX16" fmla="*/ 877010 w 970029"/>
                  <a:gd name="connsiteY16" fmla="*/ 301733 h 550663"/>
                  <a:gd name="connsiteX17" fmla="*/ 886611 w 970029"/>
                  <a:gd name="connsiteY17" fmla="*/ 337392 h 550663"/>
                  <a:gd name="connsiteX18" fmla="*/ 886611 w 970029"/>
                  <a:gd name="connsiteY18" fmla="*/ 349736 h 550663"/>
                  <a:gd name="connsiteX19" fmla="*/ 883868 w 970029"/>
                  <a:gd name="connsiteY19" fmla="*/ 362080 h 550663"/>
                  <a:gd name="connsiteX20" fmla="*/ 885239 w 970029"/>
                  <a:gd name="connsiteY20" fmla="*/ 379909 h 550663"/>
                  <a:gd name="connsiteX21" fmla="*/ 883868 w 970029"/>
                  <a:gd name="connsiteY21" fmla="*/ 397739 h 550663"/>
                  <a:gd name="connsiteX22" fmla="*/ 881816 w 970029"/>
                  <a:gd name="connsiteY22" fmla="*/ 400670 h 550663"/>
                  <a:gd name="connsiteX23" fmla="*/ 867409 w 970029"/>
                  <a:gd name="connsiteY23" fmla="*/ 398653 h 550663"/>
                  <a:gd name="connsiteX24" fmla="*/ 859409 w 970029"/>
                  <a:gd name="connsiteY24" fmla="*/ 399796 h 550663"/>
                  <a:gd name="connsiteX25" fmla="*/ 849123 w 970029"/>
                  <a:gd name="connsiteY25" fmla="*/ 395225 h 550663"/>
                  <a:gd name="connsiteX26" fmla="*/ 843408 w 970029"/>
                  <a:gd name="connsiteY26" fmla="*/ 388367 h 550663"/>
                  <a:gd name="connsiteX27" fmla="*/ 842265 w 970029"/>
                  <a:gd name="connsiteY27" fmla="*/ 368937 h 550663"/>
                  <a:gd name="connsiteX28" fmla="*/ 831978 w 970029"/>
                  <a:gd name="connsiteY28" fmla="*/ 366651 h 550663"/>
                  <a:gd name="connsiteX29" fmla="*/ 822835 w 970029"/>
                  <a:gd name="connsiteY29" fmla="*/ 351793 h 550663"/>
                  <a:gd name="connsiteX30" fmla="*/ 812549 w 970029"/>
                  <a:gd name="connsiteY30" fmla="*/ 339221 h 550663"/>
                  <a:gd name="connsiteX31" fmla="*/ 802263 w 970029"/>
                  <a:gd name="connsiteY31" fmla="*/ 332363 h 550663"/>
                  <a:gd name="connsiteX32" fmla="*/ 796548 w 970029"/>
                  <a:gd name="connsiteY32" fmla="*/ 340364 h 550663"/>
                  <a:gd name="connsiteX33" fmla="*/ 795404 w 970029"/>
                  <a:gd name="connsiteY33" fmla="*/ 362080 h 550663"/>
                  <a:gd name="connsiteX34" fmla="*/ 764546 w 970029"/>
                  <a:gd name="connsiteY34" fmla="*/ 381509 h 550663"/>
                  <a:gd name="connsiteX35" fmla="*/ 734830 w 970029"/>
                  <a:gd name="connsiteY35" fmla="*/ 383795 h 550663"/>
                  <a:gd name="connsiteX36" fmla="*/ 727972 w 970029"/>
                  <a:gd name="connsiteY36" fmla="*/ 389510 h 550663"/>
                  <a:gd name="connsiteX37" fmla="*/ 726829 w 970029"/>
                  <a:gd name="connsiteY37" fmla="*/ 414654 h 550663"/>
                  <a:gd name="connsiteX38" fmla="*/ 735972 w 970029"/>
                  <a:gd name="connsiteY38" fmla="*/ 423798 h 550663"/>
                  <a:gd name="connsiteX39" fmla="*/ 735972 w 970029"/>
                  <a:gd name="connsiteY39" fmla="*/ 447799 h 550663"/>
                  <a:gd name="connsiteX40" fmla="*/ 719972 w 970029"/>
                  <a:gd name="connsiteY40" fmla="*/ 445514 h 550663"/>
                  <a:gd name="connsiteX41" fmla="*/ 708542 w 970029"/>
                  <a:gd name="connsiteY41" fmla="*/ 448942 h 550663"/>
                  <a:gd name="connsiteX42" fmla="*/ 702827 w 970029"/>
                  <a:gd name="connsiteY42" fmla="*/ 455800 h 550663"/>
                  <a:gd name="connsiteX43" fmla="*/ 706257 w 970029"/>
                  <a:gd name="connsiteY43" fmla="*/ 476373 h 550663"/>
                  <a:gd name="connsiteX44" fmla="*/ 703970 w 970029"/>
                  <a:gd name="connsiteY44" fmla="*/ 487802 h 550663"/>
                  <a:gd name="connsiteX45" fmla="*/ 697113 w 970029"/>
                  <a:gd name="connsiteY45" fmla="*/ 490088 h 550663"/>
                  <a:gd name="connsiteX46" fmla="*/ 676540 w 970029"/>
                  <a:gd name="connsiteY46" fmla="*/ 488945 h 550663"/>
                  <a:gd name="connsiteX47" fmla="*/ 668540 w 970029"/>
                  <a:gd name="connsiteY47" fmla="*/ 498088 h 550663"/>
                  <a:gd name="connsiteX48" fmla="*/ 650253 w 970029"/>
                  <a:gd name="connsiteY48" fmla="*/ 498088 h 550663"/>
                  <a:gd name="connsiteX49" fmla="*/ 653681 w 970029"/>
                  <a:gd name="connsiteY49" fmla="*/ 518661 h 550663"/>
                  <a:gd name="connsiteX50" fmla="*/ 644538 w 970029"/>
                  <a:gd name="connsiteY50" fmla="*/ 532376 h 550663"/>
                  <a:gd name="connsiteX51" fmla="*/ 637681 w 970029"/>
                  <a:gd name="connsiteY51" fmla="*/ 533519 h 550663"/>
                  <a:gd name="connsiteX52" fmla="*/ 631966 w 970029"/>
                  <a:gd name="connsiteY52" fmla="*/ 543805 h 550663"/>
                  <a:gd name="connsiteX53" fmla="*/ 623966 w 970029"/>
                  <a:gd name="connsiteY53" fmla="*/ 543805 h 550663"/>
                  <a:gd name="connsiteX54" fmla="*/ 601107 w 970029"/>
                  <a:gd name="connsiteY54" fmla="*/ 535805 h 550663"/>
                  <a:gd name="connsiteX55" fmla="*/ 594249 w 970029"/>
                  <a:gd name="connsiteY55" fmla="*/ 536948 h 550663"/>
                  <a:gd name="connsiteX56" fmla="*/ 587392 w 970029"/>
                  <a:gd name="connsiteY56" fmla="*/ 550663 h 550663"/>
                  <a:gd name="connsiteX57" fmla="*/ 577105 w 970029"/>
                  <a:gd name="connsiteY57" fmla="*/ 550663 h 550663"/>
                  <a:gd name="connsiteX58" fmla="*/ 573677 w 970029"/>
                  <a:gd name="connsiteY58" fmla="*/ 530090 h 550663"/>
                  <a:gd name="connsiteX59" fmla="*/ 564533 w 970029"/>
                  <a:gd name="connsiteY59" fmla="*/ 526662 h 550663"/>
                  <a:gd name="connsiteX60" fmla="*/ 564533 w 970029"/>
                  <a:gd name="connsiteY60" fmla="*/ 519804 h 550663"/>
                  <a:gd name="connsiteX61" fmla="*/ 575962 w 970029"/>
                  <a:gd name="connsiteY61" fmla="*/ 514089 h 550663"/>
                  <a:gd name="connsiteX62" fmla="*/ 577105 w 970029"/>
                  <a:gd name="connsiteY62" fmla="*/ 502660 h 550663"/>
                  <a:gd name="connsiteX63" fmla="*/ 572533 w 970029"/>
                  <a:gd name="connsiteY63" fmla="*/ 491231 h 550663"/>
                  <a:gd name="connsiteX64" fmla="*/ 577105 w 970029"/>
                  <a:gd name="connsiteY64" fmla="*/ 474087 h 550663"/>
                  <a:gd name="connsiteX65" fmla="*/ 570247 w 970029"/>
                  <a:gd name="connsiteY65" fmla="*/ 461515 h 550663"/>
                  <a:gd name="connsiteX66" fmla="*/ 558818 w 970029"/>
                  <a:gd name="connsiteY66" fmla="*/ 463800 h 550663"/>
                  <a:gd name="connsiteX67" fmla="*/ 535960 w 970029"/>
                  <a:gd name="connsiteY67" fmla="*/ 447799 h 550663"/>
                  <a:gd name="connsiteX68" fmla="*/ 535960 w 970029"/>
                  <a:gd name="connsiteY68" fmla="*/ 434084 h 550663"/>
                  <a:gd name="connsiteX69" fmla="*/ 524530 w 970029"/>
                  <a:gd name="connsiteY69" fmla="*/ 434084 h 550663"/>
                  <a:gd name="connsiteX70" fmla="*/ 522244 w 970029"/>
                  <a:gd name="connsiteY70" fmla="*/ 427227 h 550663"/>
                  <a:gd name="connsiteX71" fmla="*/ 521101 w 970029"/>
                  <a:gd name="connsiteY71" fmla="*/ 420369 h 550663"/>
                  <a:gd name="connsiteX72" fmla="*/ 516529 w 970029"/>
                  <a:gd name="connsiteY72" fmla="*/ 378081 h 550663"/>
                  <a:gd name="connsiteX73" fmla="*/ 511958 w 970029"/>
                  <a:gd name="connsiteY73" fmla="*/ 370080 h 550663"/>
                  <a:gd name="connsiteX74" fmla="*/ 510815 w 970029"/>
                  <a:gd name="connsiteY74" fmla="*/ 356365 h 550663"/>
                  <a:gd name="connsiteX75" fmla="*/ 484527 w 970029"/>
                  <a:gd name="connsiteY75" fmla="*/ 354079 h 550663"/>
                  <a:gd name="connsiteX76" fmla="*/ 478813 w 970029"/>
                  <a:gd name="connsiteY76" fmla="*/ 349507 h 550663"/>
                  <a:gd name="connsiteX77" fmla="*/ 410237 w 970029"/>
                  <a:gd name="connsiteY77" fmla="*/ 373509 h 550663"/>
                  <a:gd name="connsiteX78" fmla="*/ 402236 w 970029"/>
                  <a:gd name="connsiteY78" fmla="*/ 389510 h 550663"/>
                  <a:gd name="connsiteX79" fmla="*/ 399951 w 970029"/>
                  <a:gd name="connsiteY79" fmla="*/ 410083 h 550663"/>
                  <a:gd name="connsiteX80" fmla="*/ 378235 w 970029"/>
                  <a:gd name="connsiteY80" fmla="*/ 421512 h 550663"/>
                  <a:gd name="connsiteX81" fmla="*/ 370234 w 970029"/>
                  <a:gd name="connsiteY81" fmla="*/ 424941 h 550663"/>
                  <a:gd name="connsiteX82" fmla="*/ 357662 w 970029"/>
                  <a:gd name="connsiteY82" fmla="*/ 437513 h 550663"/>
                  <a:gd name="connsiteX83" fmla="*/ 361091 w 970029"/>
                  <a:gd name="connsiteY83" fmla="*/ 454657 h 550663"/>
                  <a:gd name="connsiteX84" fmla="*/ 357662 w 970029"/>
                  <a:gd name="connsiteY84" fmla="*/ 461515 h 550663"/>
                  <a:gd name="connsiteX85" fmla="*/ 361091 w 970029"/>
                  <a:gd name="connsiteY85" fmla="*/ 471801 h 550663"/>
                  <a:gd name="connsiteX86" fmla="*/ 349662 w 970029"/>
                  <a:gd name="connsiteY86" fmla="*/ 480944 h 550663"/>
                  <a:gd name="connsiteX87" fmla="*/ 346233 w 970029"/>
                  <a:gd name="connsiteY87" fmla="*/ 468372 h 550663"/>
                  <a:gd name="connsiteX88" fmla="*/ 333660 w 970029"/>
                  <a:gd name="connsiteY88" fmla="*/ 460372 h 550663"/>
                  <a:gd name="connsiteX89" fmla="*/ 327946 w 970029"/>
                  <a:gd name="connsiteY89" fmla="*/ 464943 h 550663"/>
                  <a:gd name="connsiteX90" fmla="*/ 311945 w 970029"/>
                  <a:gd name="connsiteY90" fmla="*/ 463800 h 550663"/>
                  <a:gd name="connsiteX91" fmla="*/ 300516 w 970029"/>
                  <a:gd name="connsiteY91" fmla="*/ 474087 h 550663"/>
                  <a:gd name="connsiteX92" fmla="*/ 281086 w 970029"/>
                  <a:gd name="connsiteY92" fmla="*/ 477516 h 550663"/>
                  <a:gd name="connsiteX93" fmla="*/ 265085 w 970029"/>
                  <a:gd name="connsiteY93" fmla="*/ 475230 h 550663"/>
                  <a:gd name="connsiteX94" fmla="*/ 253656 w 970029"/>
                  <a:gd name="connsiteY94" fmla="*/ 475230 h 550663"/>
                  <a:gd name="connsiteX95" fmla="*/ 238797 w 970029"/>
                  <a:gd name="connsiteY95" fmla="*/ 493517 h 550663"/>
                  <a:gd name="connsiteX96" fmla="*/ 238797 w 970029"/>
                  <a:gd name="connsiteY96" fmla="*/ 502660 h 550663"/>
                  <a:gd name="connsiteX97" fmla="*/ 230797 w 970029"/>
                  <a:gd name="connsiteY97" fmla="*/ 504946 h 550663"/>
                  <a:gd name="connsiteX98" fmla="*/ 197652 w 970029"/>
                  <a:gd name="connsiteY98" fmla="*/ 490088 h 550663"/>
                  <a:gd name="connsiteX99" fmla="*/ 205652 w 970029"/>
                  <a:gd name="connsiteY99" fmla="*/ 477516 h 550663"/>
                  <a:gd name="connsiteX100" fmla="*/ 204510 w 970029"/>
                  <a:gd name="connsiteY100" fmla="*/ 470658 h 550663"/>
                  <a:gd name="connsiteX101" fmla="*/ 211367 w 970029"/>
                  <a:gd name="connsiteY101" fmla="*/ 458086 h 550663"/>
                  <a:gd name="connsiteX102" fmla="*/ 210224 w 970029"/>
                  <a:gd name="connsiteY102" fmla="*/ 445514 h 550663"/>
                  <a:gd name="connsiteX103" fmla="*/ 204510 w 970029"/>
                  <a:gd name="connsiteY103" fmla="*/ 445514 h 550663"/>
                  <a:gd name="connsiteX104" fmla="*/ 199938 w 970029"/>
                  <a:gd name="connsiteY104" fmla="*/ 438656 h 550663"/>
                  <a:gd name="connsiteX105" fmla="*/ 194224 w 970029"/>
                  <a:gd name="connsiteY105" fmla="*/ 438656 h 550663"/>
                  <a:gd name="connsiteX106" fmla="*/ 193080 w 970029"/>
                  <a:gd name="connsiteY106" fmla="*/ 431798 h 550663"/>
                  <a:gd name="connsiteX107" fmla="*/ 182793 w 970029"/>
                  <a:gd name="connsiteY107" fmla="*/ 430655 h 550663"/>
                  <a:gd name="connsiteX108" fmla="*/ 174793 w 970029"/>
                  <a:gd name="connsiteY108" fmla="*/ 437513 h 550663"/>
                  <a:gd name="connsiteX109" fmla="*/ 147363 w 970029"/>
                  <a:gd name="connsiteY109" fmla="*/ 426084 h 550663"/>
                  <a:gd name="connsiteX110" fmla="*/ 135934 w 970029"/>
                  <a:gd name="connsiteY110" fmla="*/ 434084 h 550663"/>
                  <a:gd name="connsiteX111" fmla="*/ 123361 w 970029"/>
                  <a:gd name="connsiteY111" fmla="*/ 430655 h 550663"/>
                  <a:gd name="connsiteX112" fmla="*/ 119933 w 970029"/>
                  <a:gd name="connsiteY112" fmla="*/ 447799 h 550663"/>
                  <a:gd name="connsiteX113" fmla="*/ 125648 w 970029"/>
                  <a:gd name="connsiteY113" fmla="*/ 455800 h 550663"/>
                  <a:gd name="connsiteX114" fmla="*/ 125648 w 970029"/>
                  <a:gd name="connsiteY114" fmla="*/ 466086 h 550663"/>
                  <a:gd name="connsiteX115" fmla="*/ 116504 w 970029"/>
                  <a:gd name="connsiteY115" fmla="*/ 477516 h 550663"/>
                  <a:gd name="connsiteX116" fmla="*/ 91359 w 970029"/>
                  <a:gd name="connsiteY116" fmla="*/ 511803 h 550663"/>
                  <a:gd name="connsiteX117" fmla="*/ 84502 w 970029"/>
                  <a:gd name="connsiteY117" fmla="*/ 518661 h 550663"/>
                  <a:gd name="connsiteX118" fmla="*/ 82216 w 970029"/>
                  <a:gd name="connsiteY118" fmla="*/ 524376 h 550663"/>
                  <a:gd name="connsiteX119" fmla="*/ 67358 w 970029"/>
                  <a:gd name="connsiteY119" fmla="*/ 532376 h 550663"/>
                  <a:gd name="connsiteX120" fmla="*/ 58214 w 970029"/>
                  <a:gd name="connsiteY120" fmla="*/ 523233 h 550663"/>
                  <a:gd name="connsiteX121" fmla="*/ 65072 w 970029"/>
                  <a:gd name="connsiteY121" fmla="*/ 510661 h 550663"/>
                  <a:gd name="connsiteX122" fmla="*/ 50213 w 970029"/>
                  <a:gd name="connsiteY122" fmla="*/ 490088 h 550663"/>
                  <a:gd name="connsiteX123" fmla="*/ 50213 w 970029"/>
                  <a:gd name="connsiteY123" fmla="*/ 455800 h 550663"/>
                  <a:gd name="connsiteX124" fmla="*/ 37642 w 970029"/>
                  <a:gd name="connsiteY124" fmla="*/ 446656 h 550663"/>
                  <a:gd name="connsiteX125" fmla="*/ 34213 w 970029"/>
                  <a:gd name="connsiteY125" fmla="*/ 436370 h 550663"/>
                  <a:gd name="connsiteX126" fmla="*/ 43357 w 970029"/>
                  <a:gd name="connsiteY126" fmla="*/ 432941 h 550663"/>
                  <a:gd name="connsiteX127" fmla="*/ 43357 w 970029"/>
                  <a:gd name="connsiteY127" fmla="*/ 420369 h 550663"/>
                  <a:gd name="connsiteX128" fmla="*/ 36498 w 970029"/>
                  <a:gd name="connsiteY128" fmla="*/ 408940 h 550663"/>
                  <a:gd name="connsiteX129" fmla="*/ 13640 w 970029"/>
                  <a:gd name="connsiteY129" fmla="*/ 404368 h 550663"/>
                  <a:gd name="connsiteX130" fmla="*/ 0 w 970029"/>
                  <a:gd name="connsiteY130" fmla="*/ 385857 h 550663"/>
                  <a:gd name="connsiteX131" fmla="*/ 782 w 970029"/>
                  <a:gd name="connsiteY131" fmla="*/ 386081 h 550663"/>
                  <a:gd name="connsiteX132" fmla="*/ 96788 w 970029"/>
                  <a:gd name="connsiteY132" fmla="*/ 349222 h 550663"/>
                  <a:gd name="connsiteX133" fmla="*/ 107932 w 970029"/>
                  <a:gd name="connsiteY133" fmla="*/ 336364 h 550663"/>
                  <a:gd name="connsiteX134" fmla="*/ 131934 w 970029"/>
                  <a:gd name="connsiteY134" fmla="*/ 337221 h 550663"/>
                  <a:gd name="connsiteX135" fmla="*/ 162792 w 970029"/>
                  <a:gd name="connsiteY135" fmla="*/ 320077 h 550663"/>
                  <a:gd name="connsiteX136" fmla="*/ 167078 w 970029"/>
                  <a:gd name="connsiteY136" fmla="*/ 314077 h 550663"/>
                  <a:gd name="connsiteX137" fmla="*/ 173937 w 970029"/>
                  <a:gd name="connsiteY137" fmla="*/ 310648 h 550663"/>
                  <a:gd name="connsiteX138" fmla="*/ 195366 w 970029"/>
                  <a:gd name="connsiteY138" fmla="*/ 290932 h 550663"/>
                  <a:gd name="connsiteX139" fmla="*/ 212510 w 970029"/>
                  <a:gd name="connsiteY139" fmla="*/ 290075 h 550663"/>
                  <a:gd name="connsiteX140" fmla="*/ 247655 w 970029"/>
                  <a:gd name="connsiteY140" fmla="*/ 253216 h 550663"/>
                  <a:gd name="connsiteX141" fmla="*/ 265656 w 970029"/>
                  <a:gd name="connsiteY141" fmla="*/ 254073 h 550663"/>
                  <a:gd name="connsiteX142" fmla="*/ 273371 w 970029"/>
                  <a:gd name="connsiteY142" fmla="*/ 260930 h 550663"/>
                  <a:gd name="connsiteX143" fmla="*/ 305945 w 970029"/>
                  <a:gd name="connsiteY143" fmla="*/ 254073 h 550663"/>
                  <a:gd name="connsiteX144" fmla="*/ 314517 w 970029"/>
                  <a:gd name="connsiteY144" fmla="*/ 253216 h 550663"/>
                  <a:gd name="connsiteX145" fmla="*/ 326518 w 970029"/>
                  <a:gd name="connsiteY145" fmla="*/ 251501 h 550663"/>
                  <a:gd name="connsiteX146" fmla="*/ 335089 w 970029"/>
                  <a:gd name="connsiteY146" fmla="*/ 236929 h 550663"/>
                  <a:gd name="connsiteX147" fmla="*/ 353948 w 970029"/>
                  <a:gd name="connsiteY147" fmla="*/ 230929 h 550663"/>
                  <a:gd name="connsiteX148" fmla="*/ 407095 w 970029"/>
                  <a:gd name="connsiteY148" fmla="*/ 182925 h 550663"/>
                  <a:gd name="connsiteX149" fmla="*/ 426810 w 970029"/>
                  <a:gd name="connsiteY149" fmla="*/ 155495 h 550663"/>
                  <a:gd name="connsiteX150" fmla="*/ 469670 w 970029"/>
                  <a:gd name="connsiteY150" fmla="*/ 125493 h 550663"/>
                  <a:gd name="connsiteX151" fmla="*/ 497957 w 970029"/>
                  <a:gd name="connsiteY151" fmla="*/ 111778 h 550663"/>
                  <a:gd name="connsiteX152" fmla="*/ 519387 w 970029"/>
                  <a:gd name="connsiteY152" fmla="*/ 79205 h 550663"/>
                  <a:gd name="connsiteX153" fmla="*/ 533959 w 970029"/>
                  <a:gd name="connsiteY153" fmla="*/ 42345 h 550663"/>
                  <a:gd name="connsiteX154" fmla="*/ 551961 w 970029"/>
                  <a:gd name="connsiteY154" fmla="*/ 26916 h 550663"/>
                  <a:gd name="connsiteX155" fmla="*/ 555390 w 970029"/>
                  <a:gd name="connsiteY155" fmla="*/ 14057 h 550663"/>
                  <a:gd name="connsiteX156" fmla="*/ 568978 w 970029"/>
                  <a:gd name="connsiteY156" fmla="*/ 0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70029" h="550663">
                    <a:moveTo>
                      <a:pt x="970029" y="46606"/>
                    </a:move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cubicBezTo>
                      <a:pt x="796167" y="347603"/>
                      <a:pt x="795785" y="354841"/>
                      <a:pt x="795404" y="362080"/>
                    </a:cubicBez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lnTo>
                      <a:pt x="568978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46DE18F-4D1F-B44A-B935-501D29BE1D99}"/>
                </a:ext>
              </a:extLst>
            </p:cNvPr>
            <p:cNvGrpSpPr/>
            <p:nvPr/>
          </p:nvGrpSpPr>
          <p:grpSpPr>
            <a:xfrm>
              <a:off x="1467482" y="1426971"/>
              <a:ext cx="1218840" cy="1672198"/>
              <a:chOff x="1467482" y="1426971"/>
              <a:chExt cx="1218840" cy="1672198"/>
            </a:xfrm>
          </p:grpSpPr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1C236D8E-C17D-B7D0-68FD-8BEEE277867A}"/>
                  </a:ext>
                </a:extLst>
              </p:cNvPr>
              <p:cNvSpPr/>
              <p:nvPr/>
            </p:nvSpPr>
            <p:spPr>
              <a:xfrm rot="374982">
                <a:off x="2520269" y="1632290"/>
                <a:ext cx="166053" cy="3903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E206EDA3-2D37-471A-05EF-A1BDB5D671FB}"/>
                  </a:ext>
                </a:extLst>
              </p:cNvPr>
              <p:cNvSpPr/>
              <p:nvPr/>
            </p:nvSpPr>
            <p:spPr>
              <a:xfrm rot="808430">
                <a:off x="1751818" y="1473429"/>
                <a:ext cx="166053" cy="3903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E5646A0B-EB24-E3F6-5CE2-12C56F4B0001}"/>
                  </a:ext>
                </a:extLst>
              </p:cNvPr>
              <p:cNvSpPr/>
              <p:nvPr/>
            </p:nvSpPr>
            <p:spPr>
              <a:xfrm>
                <a:off x="2038017" y="1426971"/>
                <a:ext cx="332105" cy="1951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FB617226-4314-6407-283D-E83F5342D091}"/>
                  </a:ext>
                </a:extLst>
              </p:cNvPr>
              <p:cNvSpPr/>
              <p:nvPr/>
            </p:nvSpPr>
            <p:spPr>
              <a:xfrm rot="183444">
                <a:off x="2023729" y="1857060"/>
                <a:ext cx="164264" cy="3903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931C649E-015B-84B4-3A2C-722D1A1C5C68}"/>
                  </a:ext>
                </a:extLst>
              </p:cNvPr>
              <p:cNvSpPr/>
              <p:nvPr/>
            </p:nvSpPr>
            <p:spPr>
              <a:xfrm>
                <a:off x="1515179" y="1867969"/>
                <a:ext cx="332105" cy="1951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455DC7DC-1445-E3EE-168D-E4A215D599EC}"/>
                  </a:ext>
                </a:extLst>
              </p:cNvPr>
              <p:cNvSpPr/>
              <p:nvPr/>
            </p:nvSpPr>
            <p:spPr>
              <a:xfrm>
                <a:off x="1467482" y="2279287"/>
                <a:ext cx="195197" cy="3321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84AC349C-6318-A822-55E4-95692DAEFA8C}"/>
                  </a:ext>
                </a:extLst>
              </p:cNvPr>
              <p:cNvSpPr/>
              <p:nvPr/>
            </p:nvSpPr>
            <p:spPr>
              <a:xfrm>
                <a:off x="2004461" y="2513029"/>
                <a:ext cx="332105" cy="1951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A6E9D742-A20A-53F8-A975-85841C28801F}"/>
                  </a:ext>
                </a:extLst>
              </p:cNvPr>
              <p:cNvSpPr/>
              <p:nvPr/>
            </p:nvSpPr>
            <p:spPr>
              <a:xfrm rot="20894002">
                <a:off x="1638105" y="2708776"/>
                <a:ext cx="166053" cy="3903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ABFC2AB3-7712-AF9A-4308-E0FBE4928440}"/>
              </a:ext>
            </a:extLst>
          </p:cNvPr>
          <p:cNvSpPr txBox="1"/>
          <p:nvPr/>
        </p:nvSpPr>
        <p:spPr>
          <a:xfrm>
            <a:off x="5728399" y="2991595"/>
            <a:ext cx="613501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富山県 長野県 石川県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福井県 滋賀県 三重県</a:t>
            </a:r>
            <a:br>
              <a:rPr lang="en-US" altLang="ja-JP" sz="4800" b="1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愛知県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D5A3B4C-5DFB-1A19-BA87-1018400EF1A9}"/>
              </a:ext>
            </a:extLst>
          </p:cNvPr>
          <p:cNvSpPr txBox="1"/>
          <p:nvPr/>
        </p:nvSpPr>
        <p:spPr>
          <a:xfrm>
            <a:off x="4310899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長野県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240DF0-536E-38EF-4AC1-D458E6B779FE}"/>
              </a:ext>
            </a:extLst>
          </p:cNvPr>
          <p:cNvSpPr txBox="1"/>
          <p:nvPr/>
        </p:nvSpPr>
        <p:spPr>
          <a:xfrm>
            <a:off x="2515536" y="4152275"/>
            <a:ext cx="716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隣接するすべての県を答えてください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EE780E1-5E50-7BC5-E656-EC6B394805E6}"/>
              </a:ext>
            </a:extLst>
          </p:cNvPr>
          <p:cNvGrpSpPr/>
          <p:nvPr/>
        </p:nvGrpSpPr>
        <p:grpSpPr>
          <a:xfrm>
            <a:off x="695400" y="1263025"/>
            <a:ext cx="4950550" cy="5191110"/>
            <a:chOff x="688123" y="840532"/>
            <a:chExt cx="2577520" cy="270276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3BB8F05-5C05-1B2E-C47D-808249F4FF2A}"/>
                </a:ext>
              </a:extLst>
            </p:cNvPr>
            <p:cNvGrpSpPr/>
            <p:nvPr/>
          </p:nvGrpSpPr>
          <p:grpSpPr>
            <a:xfrm>
              <a:off x="688123" y="840532"/>
              <a:ext cx="2577520" cy="2702768"/>
              <a:chOff x="688123" y="840532"/>
              <a:chExt cx="2577520" cy="2702768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BBBB8FD-E489-6595-AC07-8FB8B0BAC0DA}"/>
                  </a:ext>
                </a:extLst>
              </p:cNvPr>
              <p:cNvSpPr/>
              <p:nvPr/>
            </p:nvSpPr>
            <p:spPr>
              <a:xfrm>
                <a:off x="2189773" y="1718817"/>
                <a:ext cx="470478" cy="578175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A43CC14-A3A1-42D4-035A-63F5C7F3DC4F}"/>
                  </a:ext>
                </a:extLst>
              </p:cNvPr>
              <p:cNvSpPr/>
              <p:nvPr/>
            </p:nvSpPr>
            <p:spPr>
              <a:xfrm>
                <a:off x="2398897" y="2356271"/>
                <a:ext cx="542068" cy="71751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47D37C7-08ED-2913-F4C9-D3883EBD4003}"/>
                  </a:ext>
                </a:extLst>
              </p:cNvPr>
              <p:cNvSpPr/>
              <p:nvPr/>
            </p:nvSpPr>
            <p:spPr>
              <a:xfrm>
                <a:off x="2296049" y="840532"/>
                <a:ext cx="516659" cy="522352"/>
              </a:xfrm>
              <a:custGeom>
                <a:avLst/>
                <a:gdLst>
                  <a:gd name="connsiteX0" fmla="*/ 8389 w 586534"/>
                  <a:gd name="connsiteY0" fmla="*/ 0 h 592997"/>
                  <a:gd name="connsiteX1" fmla="*/ 562120 w 586534"/>
                  <a:gd name="connsiteY1" fmla="*/ 0 h 592997"/>
                  <a:gd name="connsiteX2" fmla="*/ 565929 w 586534"/>
                  <a:gd name="connsiteY2" fmla="*/ 13332 h 592997"/>
                  <a:gd name="connsiteX3" fmla="*/ 556314 w 586534"/>
                  <a:gd name="connsiteY3" fmla="*/ 33936 h 592997"/>
                  <a:gd name="connsiteX4" fmla="*/ 563182 w 586534"/>
                  <a:gd name="connsiteY4" fmla="*/ 44925 h 592997"/>
                  <a:gd name="connsiteX5" fmla="*/ 560435 w 586534"/>
                  <a:gd name="connsiteY5" fmla="*/ 57287 h 592997"/>
                  <a:gd name="connsiteX6" fmla="*/ 583786 w 586534"/>
                  <a:gd name="connsiteY6" fmla="*/ 73771 h 592997"/>
                  <a:gd name="connsiteX7" fmla="*/ 586534 w 586534"/>
                  <a:gd name="connsiteY7" fmla="*/ 87507 h 592997"/>
                  <a:gd name="connsiteX8" fmla="*/ 583786 w 586534"/>
                  <a:gd name="connsiteY8" fmla="*/ 99870 h 592997"/>
                  <a:gd name="connsiteX9" fmla="*/ 568677 w 586534"/>
                  <a:gd name="connsiteY9" fmla="*/ 102617 h 592997"/>
                  <a:gd name="connsiteX10" fmla="*/ 560435 w 586534"/>
                  <a:gd name="connsiteY10" fmla="*/ 141078 h 592997"/>
                  <a:gd name="connsiteX11" fmla="*/ 538457 w 586534"/>
                  <a:gd name="connsiteY11" fmla="*/ 165803 h 592997"/>
                  <a:gd name="connsiteX12" fmla="*/ 538457 w 586534"/>
                  <a:gd name="connsiteY12" fmla="*/ 189154 h 592997"/>
                  <a:gd name="connsiteX13" fmla="*/ 520600 w 586534"/>
                  <a:gd name="connsiteY13" fmla="*/ 202891 h 592997"/>
                  <a:gd name="connsiteX14" fmla="*/ 520600 w 586534"/>
                  <a:gd name="connsiteY14" fmla="*/ 220748 h 592997"/>
                  <a:gd name="connsiteX15" fmla="*/ 509611 w 586534"/>
                  <a:gd name="connsiteY15" fmla="*/ 223495 h 592997"/>
                  <a:gd name="connsiteX16" fmla="*/ 509611 w 586534"/>
                  <a:gd name="connsiteY16" fmla="*/ 289428 h 592997"/>
                  <a:gd name="connsiteX17" fmla="*/ 497249 w 586534"/>
                  <a:gd name="connsiteY17" fmla="*/ 301791 h 592997"/>
                  <a:gd name="connsiteX18" fmla="*/ 495875 w 586534"/>
                  <a:gd name="connsiteY18" fmla="*/ 314153 h 592997"/>
                  <a:gd name="connsiteX19" fmla="*/ 486260 w 586534"/>
                  <a:gd name="connsiteY19" fmla="*/ 321021 h 592997"/>
                  <a:gd name="connsiteX20" fmla="*/ 479392 w 586534"/>
                  <a:gd name="connsiteY20" fmla="*/ 341626 h 592997"/>
                  <a:gd name="connsiteX21" fmla="*/ 479392 w 586534"/>
                  <a:gd name="connsiteY21" fmla="*/ 355362 h 592997"/>
                  <a:gd name="connsiteX22" fmla="*/ 476644 w 586534"/>
                  <a:gd name="connsiteY22" fmla="*/ 359483 h 592997"/>
                  <a:gd name="connsiteX23" fmla="*/ 462908 w 586534"/>
                  <a:gd name="connsiteY23" fmla="*/ 363604 h 592997"/>
                  <a:gd name="connsiteX24" fmla="*/ 456040 w 586534"/>
                  <a:gd name="connsiteY24" fmla="*/ 367724 h 592997"/>
                  <a:gd name="connsiteX25" fmla="*/ 406590 w 586534"/>
                  <a:gd name="connsiteY25" fmla="*/ 367724 h 592997"/>
                  <a:gd name="connsiteX26" fmla="*/ 402469 w 586534"/>
                  <a:gd name="connsiteY26" fmla="*/ 388329 h 592997"/>
                  <a:gd name="connsiteX27" fmla="*/ 407964 w 586534"/>
                  <a:gd name="connsiteY27" fmla="*/ 408933 h 592997"/>
                  <a:gd name="connsiteX28" fmla="*/ 399722 w 586534"/>
                  <a:gd name="connsiteY28" fmla="*/ 426790 h 592997"/>
                  <a:gd name="connsiteX29" fmla="*/ 402469 w 586534"/>
                  <a:gd name="connsiteY29" fmla="*/ 457009 h 592997"/>
                  <a:gd name="connsiteX30" fmla="*/ 401096 w 586534"/>
                  <a:gd name="connsiteY30" fmla="*/ 467998 h 592997"/>
                  <a:gd name="connsiteX31" fmla="*/ 395601 w 586534"/>
                  <a:gd name="connsiteY31" fmla="*/ 513327 h 592997"/>
                  <a:gd name="connsiteX32" fmla="*/ 392854 w 586534"/>
                  <a:gd name="connsiteY32" fmla="*/ 524316 h 592997"/>
                  <a:gd name="connsiteX33" fmla="*/ 413458 w 586534"/>
                  <a:gd name="connsiteY33" fmla="*/ 543547 h 592997"/>
                  <a:gd name="connsiteX34" fmla="*/ 372250 w 586534"/>
                  <a:gd name="connsiteY34" fmla="*/ 586129 h 592997"/>
                  <a:gd name="connsiteX35" fmla="*/ 348898 w 586534"/>
                  <a:gd name="connsiteY35" fmla="*/ 579261 h 592997"/>
                  <a:gd name="connsiteX36" fmla="*/ 333788 w 586534"/>
                  <a:gd name="connsiteY36" fmla="*/ 579261 h 592997"/>
                  <a:gd name="connsiteX37" fmla="*/ 324173 w 586534"/>
                  <a:gd name="connsiteY37" fmla="*/ 591623 h 592997"/>
                  <a:gd name="connsiteX38" fmla="*/ 307690 w 586534"/>
                  <a:gd name="connsiteY38" fmla="*/ 592997 h 592997"/>
                  <a:gd name="connsiteX39" fmla="*/ 288459 w 586534"/>
                  <a:gd name="connsiteY39" fmla="*/ 579261 h 592997"/>
                  <a:gd name="connsiteX40" fmla="*/ 288459 w 586534"/>
                  <a:gd name="connsiteY40" fmla="*/ 575140 h 592997"/>
                  <a:gd name="connsiteX41" fmla="*/ 276097 w 586534"/>
                  <a:gd name="connsiteY41" fmla="*/ 565525 h 592997"/>
                  <a:gd name="connsiteX42" fmla="*/ 270602 w 586534"/>
                  <a:gd name="connsiteY42" fmla="*/ 573766 h 592997"/>
                  <a:gd name="connsiteX43" fmla="*/ 243130 w 586534"/>
                  <a:gd name="connsiteY43" fmla="*/ 575140 h 592997"/>
                  <a:gd name="connsiteX44" fmla="*/ 232141 w 586534"/>
                  <a:gd name="connsiteY44" fmla="*/ 560030 h 592997"/>
                  <a:gd name="connsiteX45" fmla="*/ 225273 w 586534"/>
                  <a:gd name="connsiteY45" fmla="*/ 539426 h 592997"/>
                  <a:gd name="connsiteX46" fmla="*/ 210163 w 586534"/>
                  <a:gd name="connsiteY46" fmla="*/ 527064 h 592997"/>
                  <a:gd name="connsiteX47" fmla="*/ 203295 w 586534"/>
                  <a:gd name="connsiteY47" fmla="*/ 538053 h 592997"/>
                  <a:gd name="connsiteX48" fmla="*/ 184064 w 586534"/>
                  <a:gd name="connsiteY48" fmla="*/ 540800 h 592997"/>
                  <a:gd name="connsiteX49" fmla="*/ 166207 w 586534"/>
                  <a:gd name="connsiteY49" fmla="*/ 533932 h 592997"/>
                  <a:gd name="connsiteX50" fmla="*/ 144230 w 586534"/>
                  <a:gd name="connsiteY50" fmla="*/ 544921 h 592997"/>
                  <a:gd name="connsiteX51" fmla="*/ 129120 w 586534"/>
                  <a:gd name="connsiteY51" fmla="*/ 527064 h 592997"/>
                  <a:gd name="connsiteX52" fmla="*/ 104395 w 586534"/>
                  <a:gd name="connsiteY52" fmla="*/ 531184 h 592997"/>
                  <a:gd name="connsiteX53" fmla="*/ 87911 w 586534"/>
                  <a:gd name="connsiteY53" fmla="*/ 511954 h 592997"/>
                  <a:gd name="connsiteX54" fmla="*/ 79670 w 586534"/>
                  <a:gd name="connsiteY54" fmla="*/ 513327 h 592997"/>
                  <a:gd name="connsiteX55" fmla="*/ 60439 w 586534"/>
                  <a:gd name="connsiteY55" fmla="*/ 500965 h 592997"/>
                  <a:gd name="connsiteX56" fmla="*/ 46703 w 586534"/>
                  <a:gd name="connsiteY56" fmla="*/ 480361 h 592997"/>
                  <a:gd name="connsiteX57" fmla="*/ 43956 w 586534"/>
                  <a:gd name="connsiteY57" fmla="*/ 466625 h 592997"/>
                  <a:gd name="connsiteX58" fmla="*/ 43956 w 586534"/>
                  <a:gd name="connsiteY58" fmla="*/ 457009 h 592997"/>
                  <a:gd name="connsiteX59" fmla="*/ 53571 w 586534"/>
                  <a:gd name="connsiteY59" fmla="*/ 435031 h 592997"/>
                  <a:gd name="connsiteX60" fmla="*/ 52197 w 586534"/>
                  <a:gd name="connsiteY60" fmla="*/ 426790 h 592997"/>
                  <a:gd name="connsiteX61" fmla="*/ 50824 w 586534"/>
                  <a:gd name="connsiteY61" fmla="*/ 415801 h 592997"/>
                  <a:gd name="connsiteX62" fmla="*/ 57692 w 586534"/>
                  <a:gd name="connsiteY62" fmla="*/ 407559 h 592997"/>
                  <a:gd name="connsiteX63" fmla="*/ 57692 w 586534"/>
                  <a:gd name="connsiteY63" fmla="*/ 381460 h 592997"/>
                  <a:gd name="connsiteX64" fmla="*/ 70054 w 586534"/>
                  <a:gd name="connsiteY64" fmla="*/ 380087 h 592997"/>
                  <a:gd name="connsiteX65" fmla="*/ 78296 w 586534"/>
                  <a:gd name="connsiteY65" fmla="*/ 366351 h 592997"/>
                  <a:gd name="connsiteX66" fmla="*/ 78296 w 586534"/>
                  <a:gd name="connsiteY66" fmla="*/ 353988 h 592997"/>
                  <a:gd name="connsiteX67" fmla="*/ 71428 w 586534"/>
                  <a:gd name="connsiteY67" fmla="*/ 341626 h 592997"/>
                  <a:gd name="connsiteX68" fmla="*/ 76923 w 586534"/>
                  <a:gd name="connsiteY68" fmla="*/ 330637 h 592997"/>
                  <a:gd name="connsiteX69" fmla="*/ 78296 w 586534"/>
                  <a:gd name="connsiteY69" fmla="*/ 300417 h 592997"/>
                  <a:gd name="connsiteX70" fmla="*/ 72802 w 586534"/>
                  <a:gd name="connsiteY70" fmla="*/ 288055 h 592997"/>
                  <a:gd name="connsiteX71" fmla="*/ 83791 w 586534"/>
                  <a:gd name="connsiteY71" fmla="*/ 274319 h 592997"/>
                  <a:gd name="connsiteX72" fmla="*/ 83791 w 586534"/>
                  <a:gd name="connsiteY72" fmla="*/ 268824 h 592997"/>
                  <a:gd name="connsiteX73" fmla="*/ 92032 w 586534"/>
                  <a:gd name="connsiteY73" fmla="*/ 267451 h 592997"/>
                  <a:gd name="connsiteX74" fmla="*/ 114010 w 586534"/>
                  <a:gd name="connsiteY74" fmla="*/ 271571 h 592997"/>
                  <a:gd name="connsiteX75" fmla="*/ 133241 w 586534"/>
                  <a:gd name="connsiteY75" fmla="*/ 274319 h 592997"/>
                  <a:gd name="connsiteX76" fmla="*/ 146977 w 586534"/>
                  <a:gd name="connsiteY76" fmla="*/ 261956 h 592997"/>
                  <a:gd name="connsiteX77" fmla="*/ 174449 w 586534"/>
                  <a:gd name="connsiteY77" fmla="*/ 246846 h 592997"/>
                  <a:gd name="connsiteX78" fmla="*/ 181317 w 586534"/>
                  <a:gd name="connsiteY78" fmla="*/ 226242 h 592997"/>
                  <a:gd name="connsiteX79" fmla="*/ 192306 w 586534"/>
                  <a:gd name="connsiteY79" fmla="*/ 216627 h 592997"/>
                  <a:gd name="connsiteX80" fmla="*/ 190933 w 586534"/>
                  <a:gd name="connsiteY80" fmla="*/ 201517 h 592997"/>
                  <a:gd name="connsiteX81" fmla="*/ 185438 w 586534"/>
                  <a:gd name="connsiteY81" fmla="*/ 196022 h 592997"/>
                  <a:gd name="connsiteX82" fmla="*/ 164834 w 586534"/>
                  <a:gd name="connsiteY82" fmla="*/ 172671 h 592997"/>
                  <a:gd name="connsiteX83" fmla="*/ 142856 w 586534"/>
                  <a:gd name="connsiteY83" fmla="*/ 160309 h 592997"/>
                  <a:gd name="connsiteX84" fmla="*/ 126373 w 586534"/>
                  <a:gd name="connsiteY84" fmla="*/ 164429 h 592997"/>
                  <a:gd name="connsiteX85" fmla="*/ 100274 w 586534"/>
                  <a:gd name="connsiteY85" fmla="*/ 149320 h 592997"/>
                  <a:gd name="connsiteX86" fmla="*/ 98900 w 586534"/>
                  <a:gd name="connsiteY86" fmla="*/ 132836 h 592997"/>
                  <a:gd name="connsiteX87" fmla="*/ 87911 w 586534"/>
                  <a:gd name="connsiteY87" fmla="*/ 136957 h 592997"/>
                  <a:gd name="connsiteX88" fmla="*/ 87911 w 586534"/>
                  <a:gd name="connsiteY88" fmla="*/ 123221 h 592997"/>
                  <a:gd name="connsiteX89" fmla="*/ 93406 w 586534"/>
                  <a:gd name="connsiteY89" fmla="*/ 116353 h 592997"/>
                  <a:gd name="connsiteX90" fmla="*/ 97527 w 586534"/>
                  <a:gd name="connsiteY90" fmla="*/ 86133 h 592997"/>
                  <a:gd name="connsiteX91" fmla="*/ 90659 w 586534"/>
                  <a:gd name="connsiteY91" fmla="*/ 73771 h 592997"/>
                  <a:gd name="connsiteX92" fmla="*/ 100274 w 586534"/>
                  <a:gd name="connsiteY92" fmla="*/ 62782 h 592997"/>
                  <a:gd name="connsiteX93" fmla="*/ 83791 w 586534"/>
                  <a:gd name="connsiteY93" fmla="*/ 54540 h 592997"/>
                  <a:gd name="connsiteX94" fmla="*/ 71428 w 586534"/>
                  <a:gd name="connsiteY94" fmla="*/ 54540 h 592997"/>
                  <a:gd name="connsiteX95" fmla="*/ 52197 w 586534"/>
                  <a:gd name="connsiteY95" fmla="*/ 50419 h 592997"/>
                  <a:gd name="connsiteX96" fmla="*/ 46703 w 586534"/>
                  <a:gd name="connsiteY96" fmla="*/ 39430 h 592997"/>
                  <a:gd name="connsiteX97" fmla="*/ 32967 w 586534"/>
                  <a:gd name="connsiteY97" fmla="*/ 44925 h 592997"/>
                  <a:gd name="connsiteX98" fmla="*/ 1374 w 586534"/>
                  <a:gd name="connsiteY98" fmla="*/ 28442 h 592997"/>
                  <a:gd name="connsiteX99" fmla="*/ 0 w 586534"/>
                  <a:gd name="connsiteY99" fmla="*/ 16079 h 592997"/>
                  <a:gd name="connsiteX0" fmla="*/ 8389 w 586534"/>
                  <a:gd name="connsiteY0" fmla="*/ 67527 h 660524"/>
                  <a:gd name="connsiteX1" fmla="*/ 341823 w 586534"/>
                  <a:gd name="connsiteY1" fmla="*/ 0 h 660524"/>
                  <a:gd name="connsiteX2" fmla="*/ 562120 w 586534"/>
                  <a:gd name="connsiteY2" fmla="*/ 67527 h 660524"/>
                  <a:gd name="connsiteX3" fmla="*/ 565929 w 586534"/>
                  <a:gd name="connsiteY3" fmla="*/ 80859 h 660524"/>
                  <a:gd name="connsiteX4" fmla="*/ 556314 w 586534"/>
                  <a:gd name="connsiteY4" fmla="*/ 101463 h 660524"/>
                  <a:gd name="connsiteX5" fmla="*/ 563182 w 586534"/>
                  <a:gd name="connsiteY5" fmla="*/ 112452 h 660524"/>
                  <a:gd name="connsiteX6" fmla="*/ 560435 w 586534"/>
                  <a:gd name="connsiteY6" fmla="*/ 124814 h 660524"/>
                  <a:gd name="connsiteX7" fmla="*/ 583786 w 586534"/>
                  <a:gd name="connsiteY7" fmla="*/ 141298 h 660524"/>
                  <a:gd name="connsiteX8" fmla="*/ 586534 w 586534"/>
                  <a:gd name="connsiteY8" fmla="*/ 155034 h 660524"/>
                  <a:gd name="connsiteX9" fmla="*/ 583786 w 586534"/>
                  <a:gd name="connsiteY9" fmla="*/ 167397 h 660524"/>
                  <a:gd name="connsiteX10" fmla="*/ 568677 w 586534"/>
                  <a:gd name="connsiteY10" fmla="*/ 170144 h 660524"/>
                  <a:gd name="connsiteX11" fmla="*/ 560435 w 586534"/>
                  <a:gd name="connsiteY11" fmla="*/ 208605 h 660524"/>
                  <a:gd name="connsiteX12" fmla="*/ 538457 w 586534"/>
                  <a:gd name="connsiteY12" fmla="*/ 233330 h 660524"/>
                  <a:gd name="connsiteX13" fmla="*/ 538457 w 586534"/>
                  <a:gd name="connsiteY13" fmla="*/ 256681 h 660524"/>
                  <a:gd name="connsiteX14" fmla="*/ 520600 w 586534"/>
                  <a:gd name="connsiteY14" fmla="*/ 270418 h 660524"/>
                  <a:gd name="connsiteX15" fmla="*/ 520600 w 586534"/>
                  <a:gd name="connsiteY15" fmla="*/ 288275 h 660524"/>
                  <a:gd name="connsiteX16" fmla="*/ 509611 w 586534"/>
                  <a:gd name="connsiteY16" fmla="*/ 291022 h 660524"/>
                  <a:gd name="connsiteX17" fmla="*/ 509611 w 586534"/>
                  <a:gd name="connsiteY17" fmla="*/ 356955 h 660524"/>
                  <a:gd name="connsiteX18" fmla="*/ 497249 w 586534"/>
                  <a:gd name="connsiteY18" fmla="*/ 369318 h 660524"/>
                  <a:gd name="connsiteX19" fmla="*/ 495875 w 586534"/>
                  <a:gd name="connsiteY19" fmla="*/ 381680 h 660524"/>
                  <a:gd name="connsiteX20" fmla="*/ 486260 w 586534"/>
                  <a:gd name="connsiteY20" fmla="*/ 388548 h 660524"/>
                  <a:gd name="connsiteX21" fmla="*/ 479392 w 586534"/>
                  <a:gd name="connsiteY21" fmla="*/ 409153 h 660524"/>
                  <a:gd name="connsiteX22" fmla="*/ 479392 w 586534"/>
                  <a:gd name="connsiteY22" fmla="*/ 422889 h 660524"/>
                  <a:gd name="connsiteX23" fmla="*/ 476644 w 586534"/>
                  <a:gd name="connsiteY23" fmla="*/ 427010 h 660524"/>
                  <a:gd name="connsiteX24" fmla="*/ 462908 w 586534"/>
                  <a:gd name="connsiteY24" fmla="*/ 431131 h 660524"/>
                  <a:gd name="connsiteX25" fmla="*/ 456040 w 586534"/>
                  <a:gd name="connsiteY25" fmla="*/ 435251 h 660524"/>
                  <a:gd name="connsiteX26" fmla="*/ 406590 w 586534"/>
                  <a:gd name="connsiteY26" fmla="*/ 435251 h 660524"/>
                  <a:gd name="connsiteX27" fmla="*/ 402469 w 586534"/>
                  <a:gd name="connsiteY27" fmla="*/ 455856 h 660524"/>
                  <a:gd name="connsiteX28" fmla="*/ 407964 w 586534"/>
                  <a:gd name="connsiteY28" fmla="*/ 476460 h 660524"/>
                  <a:gd name="connsiteX29" fmla="*/ 399722 w 586534"/>
                  <a:gd name="connsiteY29" fmla="*/ 494317 h 660524"/>
                  <a:gd name="connsiteX30" fmla="*/ 402469 w 586534"/>
                  <a:gd name="connsiteY30" fmla="*/ 524536 h 660524"/>
                  <a:gd name="connsiteX31" fmla="*/ 401096 w 586534"/>
                  <a:gd name="connsiteY31" fmla="*/ 535525 h 660524"/>
                  <a:gd name="connsiteX32" fmla="*/ 395601 w 586534"/>
                  <a:gd name="connsiteY32" fmla="*/ 580854 h 660524"/>
                  <a:gd name="connsiteX33" fmla="*/ 392854 w 586534"/>
                  <a:gd name="connsiteY33" fmla="*/ 591843 h 660524"/>
                  <a:gd name="connsiteX34" fmla="*/ 413458 w 586534"/>
                  <a:gd name="connsiteY34" fmla="*/ 611074 h 660524"/>
                  <a:gd name="connsiteX35" fmla="*/ 372250 w 586534"/>
                  <a:gd name="connsiteY35" fmla="*/ 653656 h 660524"/>
                  <a:gd name="connsiteX36" fmla="*/ 348898 w 586534"/>
                  <a:gd name="connsiteY36" fmla="*/ 646788 h 660524"/>
                  <a:gd name="connsiteX37" fmla="*/ 333788 w 586534"/>
                  <a:gd name="connsiteY37" fmla="*/ 646788 h 660524"/>
                  <a:gd name="connsiteX38" fmla="*/ 324173 w 586534"/>
                  <a:gd name="connsiteY38" fmla="*/ 659150 h 660524"/>
                  <a:gd name="connsiteX39" fmla="*/ 307690 w 586534"/>
                  <a:gd name="connsiteY39" fmla="*/ 660524 h 660524"/>
                  <a:gd name="connsiteX40" fmla="*/ 288459 w 586534"/>
                  <a:gd name="connsiteY40" fmla="*/ 646788 h 660524"/>
                  <a:gd name="connsiteX41" fmla="*/ 288459 w 586534"/>
                  <a:gd name="connsiteY41" fmla="*/ 642667 h 660524"/>
                  <a:gd name="connsiteX42" fmla="*/ 276097 w 586534"/>
                  <a:gd name="connsiteY42" fmla="*/ 633052 h 660524"/>
                  <a:gd name="connsiteX43" fmla="*/ 270602 w 586534"/>
                  <a:gd name="connsiteY43" fmla="*/ 641293 h 660524"/>
                  <a:gd name="connsiteX44" fmla="*/ 243130 w 586534"/>
                  <a:gd name="connsiteY44" fmla="*/ 642667 h 660524"/>
                  <a:gd name="connsiteX45" fmla="*/ 232141 w 586534"/>
                  <a:gd name="connsiteY45" fmla="*/ 627557 h 660524"/>
                  <a:gd name="connsiteX46" fmla="*/ 225273 w 586534"/>
                  <a:gd name="connsiteY46" fmla="*/ 606953 h 660524"/>
                  <a:gd name="connsiteX47" fmla="*/ 210163 w 586534"/>
                  <a:gd name="connsiteY47" fmla="*/ 594591 h 660524"/>
                  <a:gd name="connsiteX48" fmla="*/ 203295 w 586534"/>
                  <a:gd name="connsiteY48" fmla="*/ 605580 h 660524"/>
                  <a:gd name="connsiteX49" fmla="*/ 184064 w 586534"/>
                  <a:gd name="connsiteY49" fmla="*/ 608327 h 660524"/>
                  <a:gd name="connsiteX50" fmla="*/ 166207 w 586534"/>
                  <a:gd name="connsiteY50" fmla="*/ 601459 h 660524"/>
                  <a:gd name="connsiteX51" fmla="*/ 144230 w 586534"/>
                  <a:gd name="connsiteY51" fmla="*/ 612448 h 660524"/>
                  <a:gd name="connsiteX52" fmla="*/ 129120 w 586534"/>
                  <a:gd name="connsiteY52" fmla="*/ 594591 h 660524"/>
                  <a:gd name="connsiteX53" fmla="*/ 104395 w 586534"/>
                  <a:gd name="connsiteY53" fmla="*/ 598711 h 660524"/>
                  <a:gd name="connsiteX54" fmla="*/ 87911 w 586534"/>
                  <a:gd name="connsiteY54" fmla="*/ 579481 h 660524"/>
                  <a:gd name="connsiteX55" fmla="*/ 79670 w 586534"/>
                  <a:gd name="connsiteY55" fmla="*/ 580854 h 660524"/>
                  <a:gd name="connsiteX56" fmla="*/ 60439 w 586534"/>
                  <a:gd name="connsiteY56" fmla="*/ 568492 h 660524"/>
                  <a:gd name="connsiteX57" fmla="*/ 46703 w 586534"/>
                  <a:gd name="connsiteY57" fmla="*/ 547888 h 660524"/>
                  <a:gd name="connsiteX58" fmla="*/ 43956 w 586534"/>
                  <a:gd name="connsiteY58" fmla="*/ 534152 h 660524"/>
                  <a:gd name="connsiteX59" fmla="*/ 43956 w 586534"/>
                  <a:gd name="connsiteY59" fmla="*/ 524536 h 660524"/>
                  <a:gd name="connsiteX60" fmla="*/ 53571 w 586534"/>
                  <a:gd name="connsiteY60" fmla="*/ 502558 h 660524"/>
                  <a:gd name="connsiteX61" fmla="*/ 52197 w 586534"/>
                  <a:gd name="connsiteY61" fmla="*/ 494317 h 660524"/>
                  <a:gd name="connsiteX62" fmla="*/ 50824 w 586534"/>
                  <a:gd name="connsiteY62" fmla="*/ 483328 h 660524"/>
                  <a:gd name="connsiteX63" fmla="*/ 57692 w 586534"/>
                  <a:gd name="connsiteY63" fmla="*/ 475086 h 660524"/>
                  <a:gd name="connsiteX64" fmla="*/ 57692 w 586534"/>
                  <a:gd name="connsiteY64" fmla="*/ 448987 h 660524"/>
                  <a:gd name="connsiteX65" fmla="*/ 70054 w 586534"/>
                  <a:gd name="connsiteY65" fmla="*/ 447614 h 660524"/>
                  <a:gd name="connsiteX66" fmla="*/ 78296 w 586534"/>
                  <a:gd name="connsiteY66" fmla="*/ 433878 h 660524"/>
                  <a:gd name="connsiteX67" fmla="*/ 78296 w 586534"/>
                  <a:gd name="connsiteY67" fmla="*/ 421515 h 660524"/>
                  <a:gd name="connsiteX68" fmla="*/ 71428 w 586534"/>
                  <a:gd name="connsiteY68" fmla="*/ 409153 h 660524"/>
                  <a:gd name="connsiteX69" fmla="*/ 76923 w 586534"/>
                  <a:gd name="connsiteY69" fmla="*/ 398164 h 660524"/>
                  <a:gd name="connsiteX70" fmla="*/ 78296 w 586534"/>
                  <a:gd name="connsiteY70" fmla="*/ 367944 h 660524"/>
                  <a:gd name="connsiteX71" fmla="*/ 72802 w 586534"/>
                  <a:gd name="connsiteY71" fmla="*/ 355582 h 660524"/>
                  <a:gd name="connsiteX72" fmla="*/ 83791 w 586534"/>
                  <a:gd name="connsiteY72" fmla="*/ 341846 h 660524"/>
                  <a:gd name="connsiteX73" fmla="*/ 83791 w 586534"/>
                  <a:gd name="connsiteY73" fmla="*/ 336351 h 660524"/>
                  <a:gd name="connsiteX74" fmla="*/ 92032 w 586534"/>
                  <a:gd name="connsiteY74" fmla="*/ 334978 h 660524"/>
                  <a:gd name="connsiteX75" fmla="*/ 114010 w 586534"/>
                  <a:gd name="connsiteY75" fmla="*/ 339098 h 660524"/>
                  <a:gd name="connsiteX76" fmla="*/ 133241 w 586534"/>
                  <a:gd name="connsiteY76" fmla="*/ 341846 h 660524"/>
                  <a:gd name="connsiteX77" fmla="*/ 146977 w 586534"/>
                  <a:gd name="connsiteY77" fmla="*/ 329483 h 660524"/>
                  <a:gd name="connsiteX78" fmla="*/ 174449 w 586534"/>
                  <a:gd name="connsiteY78" fmla="*/ 314373 h 660524"/>
                  <a:gd name="connsiteX79" fmla="*/ 181317 w 586534"/>
                  <a:gd name="connsiteY79" fmla="*/ 293769 h 660524"/>
                  <a:gd name="connsiteX80" fmla="*/ 192306 w 586534"/>
                  <a:gd name="connsiteY80" fmla="*/ 284154 h 660524"/>
                  <a:gd name="connsiteX81" fmla="*/ 190933 w 586534"/>
                  <a:gd name="connsiteY81" fmla="*/ 269044 h 660524"/>
                  <a:gd name="connsiteX82" fmla="*/ 185438 w 586534"/>
                  <a:gd name="connsiteY82" fmla="*/ 263549 h 660524"/>
                  <a:gd name="connsiteX83" fmla="*/ 164834 w 586534"/>
                  <a:gd name="connsiteY83" fmla="*/ 240198 h 660524"/>
                  <a:gd name="connsiteX84" fmla="*/ 142856 w 586534"/>
                  <a:gd name="connsiteY84" fmla="*/ 227836 h 660524"/>
                  <a:gd name="connsiteX85" fmla="*/ 126373 w 586534"/>
                  <a:gd name="connsiteY85" fmla="*/ 231956 h 660524"/>
                  <a:gd name="connsiteX86" fmla="*/ 100274 w 586534"/>
                  <a:gd name="connsiteY86" fmla="*/ 216847 h 660524"/>
                  <a:gd name="connsiteX87" fmla="*/ 98900 w 586534"/>
                  <a:gd name="connsiteY87" fmla="*/ 200363 h 660524"/>
                  <a:gd name="connsiteX88" fmla="*/ 87911 w 586534"/>
                  <a:gd name="connsiteY88" fmla="*/ 204484 h 660524"/>
                  <a:gd name="connsiteX89" fmla="*/ 87911 w 586534"/>
                  <a:gd name="connsiteY89" fmla="*/ 190748 h 660524"/>
                  <a:gd name="connsiteX90" fmla="*/ 93406 w 586534"/>
                  <a:gd name="connsiteY90" fmla="*/ 183880 h 660524"/>
                  <a:gd name="connsiteX91" fmla="*/ 97527 w 586534"/>
                  <a:gd name="connsiteY91" fmla="*/ 153660 h 660524"/>
                  <a:gd name="connsiteX92" fmla="*/ 90659 w 586534"/>
                  <a:gd name="connsiteY92" fmla="*/ 141298 h 660524"/>
                  <a:gd name="connsiteX93" fmla="*/ 100274 w 586534"/>
                  <a:gd name="connsiteY93" fmla="*/ 130309 h 660524"/>
                  <a:gd name="connsiteX94" fmla="*/ 83791 w 586534"/>
                  <a:gd name="connsiteY94" fmla="*/ 122067 h 660524"/>
                  <a:gd name="connsiteX95" fmla="*/ 71428 w 586534"/>
                  <a:gd name="connsiteY95" fmla="*/ 122067 h 660524"/>
                  <a:gd name="connsiteX96" fmla="*/ 52197 w 586534"/>
                  <a:gd name="connsiteY96" fmla="*/ 117946 h 660524"/>
                  <a:gd name="connsiteX97" fmla="*/ 46703 w 586534"/>
                  <a:gd name="connsiteY97" fmla="*/ 106957 h 660524"/>
                  <a:gd name="connsiteX98" fmla="*/ 32967 w 586534"/>
                  <a:gd name="connsiteY98" fmla="*/ 112452 h 660524"/>
                  <a:gd name="connsiteX99" fmla="*/ 1374 w 586534"/>
                  <a:gd name="connsiteY99" fmla="*/ 95969 h 660524"/>
                  <a:gd name="connsiteX100" fmla="*/ 0 w 586534"/>
                  <a:gd name="connsiteY100" fmla="*/ 83606 h 660524"/>
                  <a:gd name="connsiteX101" fmla="*/ 8389 w 586534"/>
                  <a:gd name="connsiteY101" fmla="*/ 6752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101" fmla="*/ 445630 w 586534"/>
                  <a:gd name="connsiteY101" fmla="*/ 10380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0" fmla="*/ 562120 w 586534"/>
                  <a:gd name="connsiteY0" fmla="*/ 0 h 592997"/>
                  <a:gd name="connsiteX1" fmla="*/ 565929 w 586534"/>
                  <a:gd name="connsiteY1" fmla="*/ 13332 h 592997"/>
                  <a:gd name="connsiteX2" fmla="*/ 556314 w 586534"/>
                  <a:gd name="connsiteY2" fmla="*/ 33936 h 592997"/>
                  <a:gd name="connsiteX3" fmla="*/ 563182 w 586534"/>
                  <a:gd name="connsiteY3" fmla="*/ 44925 h 592997"/>
                  <a:gd name="connsiteX4" fmla="*/ 560435 w 586534"/>
                  <a:gd name="connsiteY4" fmla="*/ 57287 h 592997"/>
                  <a:gd name="connsiteX5" fmla="*/ 583786 w 586534"/>
                  <a:gd name="connsiteY5" fmla="*/ 73771 h 592997"/>
                  <a:gd name="connsiteX6" fmla="*/ 586534 w 586534"/>
                  <a:gd name="connsiteY6" fmla="*/ 87507 h 592997"/>
                  <a:gd name="connsiteX7" fmla="*/ 583786 w 586534"/>
                  <a:gd name="connsiteY7" fmla="*/ 99870 h 592997"/>
                  <a:gd name="connsiteX8" fmla="*/ 568677 w 586534"/>
                  <a:gd name="connsiteY8" fmla="*/ 102617 h 592997"/>
                  <a:gd name="connsiteX9" fmla="*/ 560435 w 586534"/>
                  <a:gd name="connsiteY9" fmla="*/ 141078 h 592997"/>
                  <a:gd name="connsiteX10" fmla="*/ 538457 w 586534"/>
                  <a:gd name="connsiteY10" fmla="*/ 165803 h 592997"/>
                  <a:gd name="connsiteX11" fmla="*/ 538457 w 586534"/>
                  <a:gd name="connsiteY11" fmla="*/ 189154 h 592997"/>
                  <a:gd name="connsiteX12" fmla="*/ 520600 w 586534"/>
                  <a:gd name="connsiteY12" fmla="*/ 202891 h 592997"/>
                  <a:gd name="connsiteX13" fmla="*/ 520600 w 586534"/>
                  <a:gd name="connsiteY13" fmla="*/ 220748 h 592997"/>
                  <a:gd name="connsiteX14" fmla="*/ 509611 w 586534"/>
                  <a:gd name="connsiteY14" fmla="*/ 223495 h 592997"/>
                  <a:gd name="connsiteX15" fmla="*/ 509611 w 586534"/>
                  <a:gd name="connsiteY15" fmla="*/ 289428 h 592997"/>
                  <a:gd name="connsiteX16" fmla="*/ 497249 w 586534"/>
                  <a:gd name="connsiteY16" fmla="*/ 301791 h 592997"/>
                  <a:gd name="connsiteX17" fmla="*/ 495875 w 586534"/>
                  <a:gd name="connsiteY17" fmla="*/ 314153 h 592997"/>
                  <a:gd name="connsiteX18" fmla="*/ 486260 w 586534"/>
                  <a:gd name="connsiteY18" fmla="*/ 321021 h 592997"/>
                  <a:gd name="connsiteX19" fmla="*/ 479392 w 586534"/>
                  <a:gd name="connsiteY19" fmla="*/ 341626 h 592997"/>
                  <a:gd name="connsiteX20" fmla="*/ 479392 w 586534"/>
                  <a:gd name="connsiteY20" fmla="*/ 355362 h 592997"/>
                  <a:gd name="connsiteX21" fmla="*/ 476644 w 586534"/>
                  <a:gd name="connsiteY21" fmla="*/ 359483 h 592997"/>
                  <a:gd name="connsiteX22" fmla="*/ 462908 w 586534"/>
                  <a:gd name="connsiteY22" fmla="*/ 363604 h 592997"/>
                  <a:gd name="connsiteX23" fmla="*/ 456040 w 586534"/>
                  <a:gd name="connsiteY23" fmla="*/ 367724 h 592997"/>
                  <a:gd name="connsiteX24" fmla="*/ 406590 w 586534"/>
                  <a:gd name="connsiteY24" fmla="*/ 367724 h 592997"/>
                  <a:gd name="connsiteX25" fmla="*/ 402469 w 586534"/>
                  <a:gd name="connsiteY25" fmla="*/ 388329 h 592997"/>
                  <a:gd name="connsiteX26" fmla="*/ 407964 w 586534"/>
                  <a:gd name="connsiteY26" fmla="*/ 408933 h 592997"/>
                  <a:gd name="connsiteX27" fmla="*/ 399722 w 586534"/>
                  <a:gd name="connsiteY27" fmla="*/ 426790 h 592997"/>
                  <a:gd name="connsiteX28" fmla="*/ 402469 w 586534"/>
                  <a:gd name="connsiteY28" fmla="*/ 457009 h 592997"/>
                  <a:gd name="connsiteX29" fmla="*/ 401096 w 586534"/>
                  <a:gd name="connsiteY29" fmla="*/ 467998 h 592997"/>
                  <a:gd name="connsiteX30" fmla="*/ 395601 w 586534"/>
                  <a:gd name="connsiteY30" fmla="*/ 513327 h 592997"/>
                  <a:gd name="connsiteX31" fmla="*/ 392854 w 586534"/>
                  <a:gd name="connsiteY31" fmla="*/ 524316 h 592997"/>
                  <a:gd name="connsiteX32" fmla="*/ 413458 w 586534"/>
                  <a:gd name="connsiteY32" fmla="*/ 543547 h 592997"/>
                  <a:gd name="connsiteX33" fmla="*/ 372250 w 586534"/>
                  <a:gd name="connsiteY33" fmla="*/ 586129 h 592997"/>
                  <a:gd name="connsiteX34" fmla="*/ 348898 w 586534"/>
                  <a:gd name="connsiteY34" fmla="*/ 579261 h 592997"/>
                  <a:gd name="connsiteX35" fmla="*/ 333788 w 586534"/>
                  <a:gd name="connsiteY35" fmla="*/ 579261 h 592997"/>
                  <a:gd name="connsiteX36" fmla="*/ 324173 w 586534"/>
                  <a:gd name="connsiteY36" fmla="*/ 591623 h 592997"/>
                  <a:gd name="connsiteX37" fmla="*/ 307690 w 586534"/>
                  <a:gd name="connsiteY37" fmla="*/ 592997 h 592997"/>
                  <a:gd name="connsiteX38" fmla="*/ 288459 w 586534"/>
                  <a:gd name="connsiteY38" fmla="*/ 579261 h 592997"/>
                  <a:gd name="connsiteX39" fmla="*/ 288459 w 586534"/>
                  <a:gd name="connsiteY39" fmla="*/ 575140 h 592997"/>
                  <a:gd name="connsiteX40" fmla="*/ 276097 w 586534"/>
                  <a:gd name="connsiteY40" fmla="*/ 565525 h 592997"/>
                  <a:gd name="connsiteX41" fmla="*/ 270602 w 586534"/>
                  <a:gd name="connsiteY41" fmla="*/ 573766 h 592997"/>
                  <a:gd name="connsiteX42" fmla="*/ 243130 w 586534"/>
                  <a:gd name="connsiteY42" fmla="*/ 575140 h 592997"/>
                  <a:gd name="connsiteX43" fmla="*/ 232141 w 586534"/>
                  <a:gd name="connsiteY43" fmla="*/ 560030 h 592997"/>
                  <a:gd name="connsiteX44" fmla="*/ 225273 w 586534"/>
                  <a:gd name="connsiteY44" fmla="*/ 539426 h 592997"/>
                  <a:gd name="connsiteX45" fmla="*/ 210163 w 586534"/>
                  <a:gd name="connsiteY45" fmla="*/ 527064 h 592997"/>
                  <a:gd name="connsiteX46" fmla="*/ 203295 w 586534"/>
                  <a:gd name="connsiteY46" fmla="*/ 538053 h 592997"/>
                  <a:gd name="connsiteX47" fmla="*/ 184064 w 586534"/>
                  <a:gd name="connsiteY47" fmla="*/ 540800 h 592997"/>
                  <a:gd name="connsiteX48" fmla="*/ 166207 w 586534"/>
                  <a:gd name="connsiteY48" fmla="*/ 533932 h 592997"/>
                  <a:gd name="connsiteX49" fmla="*/ 144230 w 586534"/>
                  <a:gd name="connsiteY49" fmla="*/ 544921 h 592997"/>
                  <a:gd name="connsiteX50" fmla="*/ 129120 w 586534"/>
                  <a:gd name="connsiteY50" fmla="*/ 527064 h 592997"/>
                  <a:gd name="connsiteX51" fmla="*/ 104395 w 586534"/>
                  <a:gd name="connsiteY51" fmla="*/ 531184 h 592997"/>
                  <a:gd name="connsiteX52" fmla="*/ 87911 w 586534"/>
                  <a:gd name="connsiteY52" fmla="*/ 511954 h 592997"/>
                  <a:gd name="connsiteX53" fmla="*/ 79670 w 586534"/>
                  <a:gd name="connsiteY53" fmla="*/ 513327 h 592997"/>
                  <a:gd name="connsiteX54" fmla="*/ 60439 w 586534"/>
                  <a:gd name="connsiteY54" fmla="*/ 500965 h 592997"/>
                  <a:gd name="connsiteX55" fmla="*/ 46703 w 586534"/>
                  <a:gd name="connsiteY55" fmla="*/ 480361 h 592997"/>
                  <a:gd name="connsiteX56" fmla="*/ 43956 w 586534"/>
                  <a:gd name="connsiteY56" fmla="*/ 466625 h 592997"/>
                  <a:gd name="connsiteX57" fmla="*/ 43956 w 586534"/>
                  <a:gd name="connsiteY57" fmla="*/ 457009 h 592997"/>
                  <a:gd name="connsiteX58" fmla="*/ 53571 w 586534"/>
                  <a:gd name="connsiteY58" fmla="*/ 435031 h 592997"/>
                  <a:gd name="connsiteX59" fmla="*/ 52197 w 586534"/>
                  <a:gd name="connsiteY59" fmla="*/ 426790 h 592997"/>
                  <a:gd name="connsiteX60" fmla="*/ 50824 w 586534"/>
                  <a:gd name="connsiteY60" fmla="*/ 415801 h 592997"/>
                  <a:gd name="connsiteX61" fmla="*/ 57692 w 586534"/>
                  <a:gd name="connsiteY61" fmla="*/ 407559 h 592997"/>
                  <a:gd name="connsiteX62" fmla="*/ 57692 w 586534"/>
                  <a:gd name="connsiteY62" fmla="*/ 381460 h 592997"/>
                  <a:gd name="connsiteX63" fmla="*/ 70054 w 586534"/>
                  <a:gd name="connsiteY63" fmla="*/ 380087 h 592997"/>
                  <a:gd name="connsiteX64" fmla="*/ 78296 w 586534"/>
                  <a:gd name="connsiteY64" fmla="*/ 366351 h 592997"/>
                  <a:gd name="connsiteX65" fmla="*/ 78296 w 586534"/>
                  <a:gd name="connsiteY65" fmla="*/ 353988 h 592997"/>
                  <a:gd name="connsiteX66" fmla="*/ 71428 w 586534"/>
                  <a:gd name="connsiteY66" fmla="*/ 341626 h 592997"/>
                  <a:gd name="connsiteX67" fmla="*/ 76923 w 586534"/>
                  <a:gd name="connsiteY67" fmla="*/ 330637 h 592997"/>
                  <a:gd name="connsiteX68" fmla="*/ 78296 w 586534"/>
                  <a:gd name="connsiteY68" fmla="*/ 300417 h 592997"/>
                  <a:gd name="connsiteX69" fmla="*/ 72802 w 586534"/>
                  <a:gd name="connsiteY69" fmla="*/ 288055 h 592997"/>
                  <a:gd name="connsiteX70" fmla="*/ 83791 w 586534"/>
                  <a:gd name="connsiteY70" fmla="*/ 274319 h 592997"/>
                  <a:gd name="connsiteX71" fmla="*/ 83791 w 586534"/>
                  <a:gd name="connsiteY71" fmla="*/ 268824 h 592997"/>
                  <a:gd name="connsiteX72" fmla="*/ 92032 w 586534"/>
                  <a:gd name="connsiteY72" fmla="*/ 267451 h 592997"/>
                  <a:gd name="connsiteX73" fmla="*/ 114010 w 586534"/>
                  <a:gd name="connsiteY73" fmla="*/ 271571 h 592997"/>
                  <a:gd name="connsiteX74" fmla="*/ 133241 w 586534"/>
                  <a:gd name="connsiteY74" fmla="*/ 274319 h 592997"/>
                  <a:gd name="connsiteX75" fmla="*/ 146977 w 586534"/>
                  <a:gd name="connsiteY75" fmla="*/ 261956 h 592997"/>
                  <a:gd name="connsiteX76" fmla="*/ 174449 w 586534"/>
                  <a:gd name="connsiteY76" fmla="*/ 246846 h 592997"/>
                  <a:gd name="connsiteX77" fmla="*/ 181317 w 586534"/>
                  <a:gd name="connsiteY77" fmla="*/ 226242 h 592997"/>
                  <a:gd name="connsiteX78" fmla="*/ 192306 w 586534"/>
                  <a:gd name="connsiteY78" fmla="*/ 216627 h 592997"/>
                  <a:gd name="connsiteX79" fmla="*/ 190933 w 586534"/>
                  <a:gd name="connsiteY79" fmla="*/ 201517 h 592997"/>
                  <a:gd name="connsiteX80" fmla="*/ 185438 w 586534"/>
                  <a:gd name="connsiteY80" fmla="*/ 196022 h 592997"/>
                  <a:gd name="connsiteX81" fmla="*/ 164834 w 586534"/>
                  <a:gd name="connsiteY81" fmla="*/ 172671 h 592997"/>
                  <a:gd name="connsiteX82" fmla="*/ 142856 w 586534"/>
                  <a:gd name="connsiteY82" fmla="*/ 160309 h 592997"/>
                  <a:gd name="connsiteX83" fmla="*/ 126373 w 586534"/>
                  <a:gd name="connsiteY83" fmla="*/ 164429 h 592997"/>
                  <a:gd name="connsiteX84" fmla="*/ 100274 w 586534"/>
                  <a:gd name="connsiteY84" fmla="*/ 149320 h 592997"/>
                  <a:gd name="connsiteX85" fmla="*/ 98900 w 586534"/>
                  <a:gd name="connsiteY85" fmla="*/ 132836 h 592997"/>
                  <a:gd name="connsiteX86" fmla="*/ 87911 w 586534"/>
                  <a:gd name="connsiteY86" fmla="*/ 136957 h 592997"/>
                  <a:gd name="connsiteX87" fmla="*/ 87911 w 586534"/>
                  <a:gd name="connsiteY87" fmla="*/ 123221 h 592997"/>
                  <a:gd name="connsiteX88" fmla="*/ 93406 w 586534"/>
                  <a:gd name="connsiteY88" fmla="*/ 116353 h 592997"/>
                  <a:gd name="connsiteX89" fmla="*/ 97527 w 586534"/>
                  <a:gd name="connsiteY89" fmla="*/ 86133 h 592997"/>
                  <a:gd name="connsiteX90" fmla="*/ 90659 w 586534"/>
                  <a:gd name="connsiteY90" fmla="*/ 73771 h 592997"/>
                  <a:gd name="connsiteX91" fmla="*/ 100274 w 586534"/>
                  <a:gd name="connsiteY91" fmla="*/ 62782 h 592997"/>
                  <a:gd name="connsiteX92" fmla="*/ 83791 w 586534"/>
                  <a:gd name="connsiteY92" fmla="*/ 54540 h 592997"/>
                  <a:gd name="connsiteX93" fmla="*/ 71428 w 586534"/>
                  <a:gd name="connsiteY93" fmla="*/ 54540 h 592997"/>
                  <a:gd name="connsiteX94" fmla="*/ 52197 w 586534"/>
                  <a:gd name="connsiteY94" fmla="*/ 50419 h 592997"/>
                  <a:gd name="connsiteX95" fmla="*/ 46703 w 586534"/>
                  <a:gd name="connsiteY95" fmla="*/ 39430 h 592997"/>
                  <a:gd name="connsiteX96" fmla="*/ 32967 w 586534"/>
                  <a:gd name="connsiteY96" fmla="*/ 44925 h 592997"/>
                  <a:gd name="connsiteX97" fmla="*/ 1374 w 586534"/>
                  <a:gd name="connsiteY97" fmla="*/ 28442 h 592997"/>
                  <a:gd name="connsiteX98" fmla="*/ 0 w 586534"/>
                  <a:gd name="connsiteY98" fmla="*/ 16079 h 592997"/>
                  <a:gd name="connsiteX99" fmla="*/ 8389 w 586534"/>
                  <a:gd name="connsiteY99" fmla="*/ 0 h 59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586534" h="592997">
                    <a:moveTo>
                      <a:pt x="562120" y="0"/>
                    </a:moveTo>
                    <a:lnTo>
                      <a:pt x="565929" y="13332"/>
                    </a:lnTo>
                    <a:lnTo>
                      <a:pt x="556314" y="33936"/>
                    </a:lnTo>
                    <a:lnTo>
                      <a:pt x="563182" y="44925"/>
                    </a:lnTo>
                    <a:lnTo>
                      <a:pt x="560435" y="57287"/>
                    </a:lnTo>
                    <a:lnTo>
                      <a:pt x="583786" y="73771"/>
                    </a:lnTo>
                    <a:lnTo>
                      <a:pt x="586534" y="87507"/>
                    </a:lnTo>
                    <a:lnTo>
                      <a:pt x="583786" y="99870"/>
                    </a:lnTo>
                    <a:lnTo>
                      <a:pt x="568677" y="102617"/>
                    </a:lnTo>
                    <a:lnTo>
                      <a:pt x="560435" y="141078"/>
                    </a:lnTo>
                    <a:lnTo>
                      <a:pt x="538457" y="165803"/>
                    </a:lnTo>
                    <a:lnTo>
                      <a:pt x="538457" y="189154"/>
                    </a:lnTo>
                    <a:lnTo>
                      <a:pt x="520600" y="202891"/>
                    </a:lnTo>
                    <a:lnTo>
                      <a:pt x="520600" y="220748"/>
                    </a:lnTo>
                    <a:lnTo>
                      <a:pt x="509611" y="223495"/>
                    </a:lnTo>
                    <a:lnTo>
                      <a:pt x="509611" y="289428"/>
                    </a:lnTo>
                    <a:lnTo>
                      <a:pt x="497249" y="301791"/>
                    </a:lnTo>
                    <a:lnTo>
                      <a:pt x="495875" y="314153"/>
                    </a:lnTo>
                    <a:lnTo>
                      <a:pt x="486260" y="321021"/>
                    </a:lnTo>
                    <a:lnTo>
                      <a:pt x="479392" y="341626"/>
                    </a:lnTo>
                    <a:lnTo>
                      <a:pt x="479392" y="355362"/>
                    </a:lnTo>
                    <a:lnTo>
                      <a:pt x="476644" y="359483"/>
                    </a:lnTo>
                    <a:lnTo>
                      <a:pt x="462908" y="363604"/>
                    </a:lnTo>
                    <a:lnTo>
                      <a:pt x="456040" y="367724"/>
                    </a:lnTo>
                    <a:lnTo>
                      <a:pt x="406590" y="367724"/>
                    </a:lnTo>
                    <a:lnTo>
                      <a:pt x="402469" y="388329"/>
                    </a:lnTo>
                    <a:lnTo>
                      <a:pt x="407964" y="408933"/>
                    </a:lnTo>
                    <a:lnTo>
                      <a:pt x="399722" y="426790"/>
                    </a:lnTo>
                    <a:lnTo>
                      <a:pt x="402469" y="457009"/>
                    </a:lnTo>
                    <a:lnTo>
                      <a:pt x="401096" y="467998"/>
                    </a:lnTo>
                    <a:lnTo>
                      <a:pt x="395601" y="513327"/>
                    </a:lnTo>
                    <a:lnTo>
                      <a:pt x="392854" y="524316"/>
                    </a:lnTo>
                    <a:lnTo>
                      <a:pt x="413458" y="543547"/>
                    </a:lnTo>
                    <a:lnTo>
                      <a:pt x="372250" y="586129"/>
                    </a:lnTo>
                    <a:lnTo>
                      <a:pt x="348898" y="579261"/>
                    </a:lnTo>
                    <a:lnTo>
                      <a:pt x="333788" y="579261"/>
                    </a:lnTo>
                    <a:lnTo>
                      <a:pt x="324173" y="591623"/>
                    </a:lnTo>
                    <a:lnTo>
                      <a:pt x="307690" y="592997"/>
                    </a:lnTo>
                    <a:lnTo>
                      <a:pt x="288459" y="579261"/>
                    </a:lnTo>
                    <a:lnTo>
                      <a:pt x="288459" y="575140"/>
                    </a:lnTo>
                    <a:lnTo>
                      <a:pt x="276097" y="565525"/>
                    </a:lnTo>
                    <a:lnTo>
                      <a:pt x="270602" y="573766"/>
                    </a:lnTo>
                    <a:lnTo>
                      <a:pt x="243130" y="575140"/>
                    </a:lnTo>
                    <a:lnTo>
                      <a:pt x="232141" y="560030"/>
                    </a:lnTo>
                    <a:lnTo>
                      <a:pt x="225273" y="539426"/>
                    </a:lnTo>
                    <a:lnTo>
                      <a:pt x="210163" y="527064"/>
                    </a:lnTo>
                    <a:lnTo>
                      <a:pt x="203295" y="538053"/>
                    </a:lnTo>
                    <a:lnTo>
                      <a:pt x="184064" y="540800"/>
                    </a:lnTo>
                    <a:lnTo>
                      <a:pt x="166207" y="533932"/>
                    </a:lnTo>
                    <a:lnTo>
                      <a:pt x="144230" y="544921"/>
                    </a:lnTo>
                    <a:lnTo>
                      <a:pt x="129120" y="527064"/>
                    </a:lnTo>
                    <a:lnTo>
                      <a:pt x="104395" y="531184"/>
                    </a:lnTo>
                    <a:lnTo>
                      <a:pt x="87911" y="511954"/>
                    </a:lnTo>
                    <a:lnTo>
                      <a:pt x="79670" y="513327"/>
                    </a:lnTo>
                    <a:lnTo>
                      <a:pt x="60439" y="500965"/>
                    </a:lnTo>
                    <a:lnTo>
                      <a:pt x="46703" y="480361"/>
                    </a:lnTo>
                    <a:lnTo>
                      <a:pt x="43956" y="466625"/>
                    </a:lnTo>
                    <a:lnTo>
                      <a:pt x="43956" y="457009"/>
                    </a:lnTo>
                    <a:lnTo>
                      <a:pt x="53571" y="435031"/>
                    </a:lnTo>
                    <a:lnTo>
                      <a:pt x="52197" y="426790"/>
                    </a:lnTo>
                    <a:lnTo>
                      <a:pt x="50824" y="415801"/>
                    </a:lnTo>
                    <a:lnTo>
                      <a:pt x="57692" y="407559"/>
                    </a:lnTo>
                    <a:lnTo>
                      <a:pt x="57692" y="381460"/>
                    </a:lnTo>
                    <a:lnTo>
                      <a:pt x="70054" y="380087"/>
                    </a:lnTo>
                    <a:lnTo>
                      <a:pt x="78296" y="366351"/>
                    </a:lnTo>
                    <a:lnTo>
                      <a:pt x="78296" y="353988"/>
                    </a:lnTo>
                    <a:lnTo>
                      <a:pt x="71428" y="341626"/>
                    </a:lnTo>
                    <a:lnTo>
                      <a:pt x="76923" y="330637"/>
                    </a:lnTo>
                    <a:cubicBezTo>
                      <a:pt x="77381" y="320564"/>
                      <a:pt x="77838" y="310490"/>
                      <a:pt x="78296" y="300417"/>
                    </a:cubicBezTo>
                    <a:lnTo>
                      <a:pt x="72802" y="288055"/>
                    </a:lnTo>
                    <a:lnTo>
                      <a:pt x="83791" y="274319"/>
                    </a:lnTo>
                    <a:lnTo>
                      <a:pt x="83791" y="268824"/>
                    </a:lnTo>
                    <a:lnTo>
                      <a:pt x="92032" y="267451"/>
                    </a:lnTo>
                    <a:lnTo>
                      <a:pt x="114010" y="271571"/>
                    </a:lnTo>
                    <a:lnTo>
                      <a:pt x="133241" y="274319"/>
                    </a:lnTo>
                    <a:lnTo>
                      <a:pt x="146977" y="261956"/>
                    </a:lnTo>
                    <a:lnTo>
                      <a:pt x="174449" y="246846"/>
                    </a:lnTo>
                    <a:lnTo>
                      <a:pt x="181317" y="226242"/>
                    </a:lnTo>
                    <a:lnTo>
                      <a:pt x="192306" y="216627"/>
                    </a:lnTo>
                    <a:lnTo>
                      <a:pt x="190933" y="201517"/>
                    </a:lnTo>
                    <a:lnTo>
                      <a:pt x="185438" y="196022"/>
                    </a:lnTo>
                    <a:lnTo>
                      <a:pt x="164834" y="172671"/>
                    </a:lnTo>
                    <a:lnTo>
                      <a:pt x="142856" y="160309"/>
                    </a:lnTo>
                    <a:lnTo>
                      <a:pt x="126373" y="164429"/>
                    </a:lnTo>
                    <a:lnTo>
                      <a:pt x="100274" y="149320"/>
                    </a:lnTo>
                    <a:lnTo>
                      <a:pt x="98900" y="132836"/>
                    </a:lnTo>
                    <a:lnTo>
                      <a:pt x="87911" y="136957"/>
                    </a:lnTo>
                    <a:lnTo>
                      <a:pt x="87911" y="123221"/>
                    </a:lnTo>
                    <a:lnTo>
                      <a:pt x="93406" y="116353"/>
                    </a:lnTo>
                    <a:lnTo>
                      <a:pt x="97527" y="86133"/>
                    </a:lnTo>
                    <a:lnTo>
                      <a:pt x="90659" y="73771"/>
                    </a:lnTo>
                    <a:lnTo>
                      <a:pt x="100274" y="62782"/>
                    </a:lnTo>
                    <a:lnTo>
                      <a:pt x="83791" y="54540"/>
                    </a:lnTo>
                    <a:lnTo>
                      <a:pt x="71428" y="54540"/>
                    </a:lnTo>
                    <a:lnTo>
                      <a:pt x="52197" y="50419"/>
                    </a:lnTo>
                    <a:lnTo>
                      <a:pt x="46703" y="39430"/>
                    </a:lnTo>
                    <a:lnTo>
                      <a:pt x="32967" y="44925"/>
                    </a:lnTo>
                    <a:lnTo>
                      <a:pt x="1374" y="28442"/>
                    </a:lnTo>
                    <a:lnTo>
                      <a:pt x="0" y="16079"/>
                    </a:lnTo>
                    <a:lnTo>
                      <a:pt x="838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D9E1568-EA6F-D500-A104-FCDB80EC925C}"/>
                  </a:ext>
                </a:extLst>
              </p:cNvPr>
              <p:cNvSpPr/>
              <p:nvPr/>
            </p:nvSpPr>
            <p:spPr>
              <a:xfrm>
                <a:off x="2648777" y="840533"/>
                <a:ext cx="616866" cy="499363"/>
              </a:xfrm>
              <a:custGeom>
                <a:avLst/>
                <a:gdLst>
                  <a:gd name="connsiteX0" fmla="*/ 161690 w 700293"/>
                  <a:gd name="connsiteY0" fmla="*/ 0 h 566899"/>
                  <a:gd name="connsiteX1" fmla="*/ 668625 w 700293"/>
                  <a:gd name="connsiteY1" fmla="*/ 0 h 566899"/>
                  <a:gd name="connsiteX2" fmla="*/ 657941 w 700293"/>
                  <a:gd name="connsiteY2" fmla="*/ 9211 h 566899"/>
                  <a:gd name="connsiteX3" fmla="*/ 657941 w 700293"/>
                  <a:gd name="connsiteY3" fmla="*/ 17224 h 566899"/>
                  <a:gd name="connsiteX4" fmla="*/ 671677 w 700293"/>
                  <a:gd name="connsiteY4" fmla="*/ 20658 h 566899"/>
                  <a:gd name="connsiteX5" fmla="*/ 677400 w 700293"/>
                  <a:gd name="connsiteY5" fmla="*/ 30960 h 566899"/>
                  <a:gd name="connsiteX6" fmla="*/ 695715 w 700293"/>
                  <a:gd name="connsiteY6" fmla="*/ 27526 h 566899"/>
                  <a:gd name="connsiteX7" fmla="*/ 700293 w 700293"/>
                  <a:gd name="connsiteY7" fmla="*/ 42407 h 566899"/>
                  <a:gd name="connsiteX8" fmla="*/ 687702 w 700293"/>
                  <a:gd name="connsiteY8" fmla="*/ 59577 h 566899"/>
                  <a:gd name="connsiteX9" fmla="*/ 678544 w 700293"/>
                  <a:gd name="connsiteY9" fmla="*/ 52709 h 566899"/>
                  <a:gd name="connsiteX10" fmla="*/ 668242 w 700293"/>
                  <a:gd name="connsiteY10" fmla="*/ 53854 h 566899"/>
                  <a:gd name="connsiteX11" fmla="*/ 673965 w 700293"/>
                  <a:gd name="connsiteY11" fmla="*/ 66445 h 566899"/>
                  <a:gd name="connsiteX12" fmla="*/ 671677 w 700293"/>
                  <a:gd name="connsiteY12" fmla="*/ 83615 h 566899"/>
                  <a:gd name="connsiteX13" fmla="*/ 678544 w 700293"/>
                  <a:gd name="connsiteY13" fmla="*/ 98496 h 566899"/>
                  <a:gd name="connsiteX14" fmla="*/ 653362 w 700293"/>
                  <a:gd name="connsiteY14" fmla="*/ 103075 h 566899"/>
                  <a:gd name="connsiteX15" fmla="*/ 659085 w 700293"/>
                  <a:gd name="connsiteY15" fmla="*/ 115666 h 566899"/>
                  <a:gd name="connsiteX16" fmla="*/ 659085 w 700293"/>
                  <a:gd name="connsiteY16" fmla="*/ 128258 h 566899"/>
                  <a:gd name="connsiteX17" fmla="*/ 677400 w 700293"/>
                  <a:gd name="connsiteY17" fmla="*/ 128258 h 566899"/>
                  <a:gd name="connsiteX18" fmla="*/ 679689 w 700293"/>
                  <a:gd name="connsiteY18" fmla="*/ 133981 h 566899"/>
                  <a:gd name="connsiteX19" fmla="*/ 675110 w 700293"/>
                  <a:gd name="connsiteY19" fmla="*/ 146573 h 566899"/>
                  <a:gd name="connsiteX20" fmla="*/ 691136 w 700293"/>
                  <a:gd name="connsiteY20" fmla="*/ 153441 h 566899"/>
                  <a:gd name="connsiteX21" fmla="*/ 691136 w 700293"/>
                  <a:gd name="connsiteY21" fmla="*/ 174045 h 566899"/>
                  <a:gd name="connsiteX22" fmla="*/ 694570 w 700293"/>
                  <a:gd name="connsiteY22" fmla="*/ 192360 h 566899"/>
                  <a:gd name="connsiteX23" fmla="*/ 688847 w 700293"/>
                  <a:gd name="connsiteY23" fmla="*/ 218688 h 566899"/>
                  <a:gd name="connsiteX24" fmla="*/ 681979 w 700293"/>
                  <a:gd name="connsiteY24" fmla="*/ 220977 h 566899"/>
                  <a:gd name="connsiteX25" fmla="*/ 677400 w 700293"/>
                  <a:gd name="connsiteY25" fmla="*/ 215253 h 566899"/>
                  <a:gd name="connsiteX26" fmla="*/ 669387 w 700293"/>
                  <a:gd name="connsiteY26" fmla="*/ 203807 h 566899"/>
                  <a:gd name="connsiteX27" fmla="*/ 668242 w 700293"/>
                  <a:gd name="connsiteY27" fmla="*/ 196939 h 566899"/>
                  <a:gd name="connsiteX28" fmla="*/ 659085 w 700293"/>
                  <a:gd name="connsiteY28" fmla="*/ 196939 h 566899"/>
                  <a:gd name="connsiteX29" fmla="*/ 648783 w 700293"/>
                  <a:gd name="connsiteY29" fmla="*/ 188926 h 566899"/>
                  <a:gd name="connsiteX30" fmla="*/ 653362 w 700293"/>
                  <a:gd name="connsiteY30" fmla="*/ 175190 h 566899"/>
                  <a:gd name="connsiteX31" fmla="*/ 653362 w 700293"/>
                  <a:gd name="connsiteY31" fmla="*/ 168322 h 566899"/>
                  <a:gd name="connsiteX32" fmla="*/ 636191 w 700293"/>
                  <a:gd name="connsiteY32" fmla="*/ 166032 h 566899"/>
                  <a:gd name="connsiteX33" fmla="*/ 629323 w 700293"/>
                  <a:gd name="connsiteY33" fmla="*/ 163743 h 566899"/>
                  <a:gd name="connsiteX34" fmla="*/ 641914 w 700293"/>
                  <a:gd name="connsiteY34" fmla="*/ 152296 h 566899"/>
                  <a:gd name="connsiteX35" fmla="*/ 635047 w 700293"/>
                  <a:gd name="connsiteY35" fmla="*/ 143139 h 566899"/>
                  <a:gd name="connsiteX36" fmla="*/ 637336 w 700293"/>
                  <a:gd name="connsiteY36" fmla="*/ 137415 h 566899"/>
                  <a:gd name="connsiteX37" fmla="*/ 622455 w 700293"/>
                  <a:gd name="connsiteY37" fmla="*/ 130547 h 566899"/>
                  <a:gd name="connsiteX38" fmla="*/ 609863 w 700293"/>
                  <a:gd name="connsiteY38" fmla="*/ 140849 h 566899"/>
                  <a:gd name="connsiteX39" fmla="*/ 602996 w 700293"/>
                  <a:gd name="connsiteY39" fmla="*/ 137415 h 566899"/>
                  <a:gd name="connsiteX40" fmla="*/ 604140 w 700293"/>
                  <a:gd name="connsiteY40" fmla="*/ 122534 h 566899"/>
                  <a:gd name="connsiteX41" fmla="*/ 573234 w 700293"/>
                  <a:gd name="connsiteY41" fmla="*/ 119100 h 566899"/>
                  <a:gd name="connsiteX42" fmla="*/ 550340 w 700293"/>
                  <a:gd name="connsiteY42" fmla="*/ 125968 h 566899"/>
                  <a:gd name="connsiteX43" fmla="*/ 528592 w 700293"/>
                  <a:gd name="connsiteY43" fmla="*/ 127113 h 566899"/>
                  <a:gd name="connsiteX44" fmla="*/ 514855 w 700293"/>
                  <a:gd name="connsiteY44" fmla="*/ 133981 h 566899"/>
                  <a:gd name="connsiteX45" fmla="*/ 488528 w 700293"/>
                  <a:gd name="connsiteY45" fmla="*/ 152296 h 566899"/>
                  <a:gd name="connsiteX46" fmla="*/ 487383 w 700293"/>
                  <a:gd name="connsiteY46" fmla="*/ 168322 h 566899"/>
                  <a:gd name="connsiteX47" fmla="*/ 479371 w 700293"/>
                  <a:gd name="connsiteY47" fmla="*/ 175190 h 566899"/>
                  <a:gd name="connsiteX48" fmla="*/ 477081 w 700293"/>
                  <a:gd name="connsiteY48" fmla="*/ 163743 h 566899"/>
                  <a:gd name="connsiteX49" fmla="*/ 472502 w 700293"/>
                  <a:gd name="connsiteY49" fmla="*/ 159164 h 566899"/>
                  <a:gd name="connsiteX50" fmla="*/ 472502 w 700293"/>
                  <a:gd name="connsiteY50" fmla="*/ 143139 h 566899"/>
                  <a:gd name="connsiteX51" fmla="*/ 457621 w 700293"/>
                  <a:gd name="connsiteY51" fmla="*/ 141994 h 566899"/>
                  <a:gd name="connsiteX52" fmla="*/ 438162 w 700293"/>
                  <a:gd name="connsiteY52" fmla="*/ 141994 h 566899"/>
                  <a:gd name="connsiteX53" fmla="*/ 433584 w 700293"/>
                  <a:gd name="connsiteY53" fmla="*/ 162598 h 566899"/>
                  <a:gd name="connsiteX54" fmla="*/ 424426 w 700293"/>
                  <a:gd name="connsiteY54" fmla="*/ 171756 h 566899"/>
                  <a:gd name="connsiteX55" fmla="*/ 427860 w 700293"/>
                  <a:gd name="connsiteY55" fmla="*/ 179768 h 566899"/>
                  <a:gd name="connsiteX56" fmla="*/ 422136 w 700293"/>
                  <a:gd name="connsiteY56" fmla="*/ 185492 h 566899"/>
                  <a:gd name="connsiteX57" fmla="*/ 432439 w 700293"/>
                  <a:gd name="connsiteY57" fmla="*/ 191215 h 566899"/>
                  <a:gd name="connsiteX58" fmla="*/ 440451 w 700293"/>
                  <a:gd name="connsiteY58" fmla="*/ 184347 h 566899"/>
                  <a:gd name="connsiteX59" fmla="*/ 448464 w 700293"/>
                  <a:gd name="connsiteY59" fmla="*/ 199228 h 566899"/>
                  <a:gd name="connsiteX60" fmla="*/ 441596 w 700293"/>
                  <a:gd name="connsiteY60" fmla="*/ 208385 h 566899"/>
                  <a:gd name="connsiteX61" fmla="*/ 410690 w 700293"/>
                  <a:gd name="connsiteY61" fmla="*/ 219832 h 566899"/>
                  <a:gd name="connsiteX62" fmla="*/ 412313 w 700293"/>
                  <a:gd name="connsiteY62" fmla="*/ 223431 h 566899"/>
                  <a:gd name="connsiteX63" fmla="*/ 408629 w 700293"/>
                  <a:gd name="connsiteY63" fmla="*/ 222122 h 566899"/>
                  <a:gd name="connsiteX64" fmla="*/ 397640 w 700293"/>
                  <a:gd name="connsiteY64" fmla="*/ 244099 h 566899"/>
                  <a:gd name="connsiteX65" fmla="*/ 385278 w 700293"/>
                  <a:gd name="connsiteY65" fmla="*/ 272945 h 566899"/>
                  <a:gd name="connsiteX66" fmla="*/ 361926 w 700293"/>
                  <a:gd name="connsiteY66" fmla="*/ 344373 h 566899"/>
                  <a:gd name="connsiteX67" fmla="*/ 353685 w 700293"/>
                  <a:gd name="connsiteY67" fmla="*/ 397944 h 566899"/>
                  <a:gd name="connsiteX68" fmla="*/ 353685 w 700293"/>
                  <a:gd name="connsiteY68" fmla="*/ 441900 h 566899"/>
                  <a:gd name="connsiteX69" fmla="*/ 361926 w 700293"/>
                  <a:gd name="connsiteY69" fmla="*/ 481735 h 566899"/>
                  <a:gd name="connsiteX70" fmla="*/ 333080 w 700293"/>
                  <a:gd name="connsiteY70" fmla="*/ 480361 h 566899"/>
                  <a:gd name="connsiteX71" fmla="*/ 322092 w 700293"/>
                  <a:gd name="connsiteY71" fmla="*/ 489977 h 566899"/>
                  <a:gd name="connsiteX72" fmla="*/ 322092 w 700293"/>
                  <a:gd name="connsiteY72" fmla="*/ 514702 h 566899"/>
                  <a:gd name="connsiteX73" fmla="*/ 319344 w 700293"/>
                  <a:gd name="connsiteY73" fmla="*/ 550416 h 566899"/>
                  <a:gd name="connsiteX74" fmla="*/ 280883 w 700293"/>
                  <a:gd name="connsiteY74" fmla="*/ 550416 h 566899"/>
                  <a:gd name="connsiteX75" fmla="*/ 286378 w 700293"/>
                  <a:gd name="connsiteY75" fmla="*/ 566899 h 566899"/>
                  <a:gd name="connsiteX76" fmla="*/ 257532 w 700293"/>
                  <a:gd name="connsiteY76" fmla="*/ 562778 h 566899"/>
                  <a:gd name="connsiteX77" fmla="*/ 243795 w 700293"/>
                  <a:gd name="connsiteY77" fmla="*/ 562778 h 566899"/>
                  <a:gd name="connsiteX78" fmla="*/ 242422 w 700293"/>
                  <a:gd name="connsiteY78" fmla="*/ 550416 h 566899"/>
                  <a:gd name="connsiteX79" fmla="*/ 224565 w 700293"/>
                  <a:gd name="connsiteY79" fmla="*/ 542174 h 566899"/>
                  <a:gd name="connsiteX80" fmla="*/ 228686 w 700293"/>
                  <a:gd name="connsiteY80" fmla="*/ 511954 h 566899"/>
                  <a:gd name="connsiteX81" fmla="*/ 228686 w 700293"/>
                  <a:gd name="connsiteY81" fmla="*/ 500966 h 566899"/>
                  <a:gd name="connsiteX82" fmla="*/ 228686 w 700293"/>
                  <a:gd name="connsiteY82" fmla="*/ 485856 h 566899"/>
                  <a:gd name="connsiteX83" fmla="*/ 165499 w 700293"/>
                  <a:gd name="connsiteY83" fmla="*/ 470746 h 566899"/>
                  <a:gd name="connsiteX84" fmla="*/ 128412 w 700293"/>
                  <a:gd name="connsiteY84" fmla="*/ 477614 h 566899"/>
                  <a:gd name="connsiteX85" fmla="*/ 110555 w 700293"/>
                  <a:gd name="connsiteY85" fmla="*/ 470746 h 566899"/>
                  <a:gd name="connsiteX86" fmla="*/ 107808 w 700293"/>
                  <a:gd name="connsiteY86" fmla="*/ 458383 h 566899"/>
                  <a:gd name="connsiteX87" fmla="*/ 113302 w 700293"/>
                  <a:gd name="connsiteY87" fmla="*/ 444647 h 566899"/>
                  <a:gd name="connsiteX88" fmla="*/ 81709 w 700293"/>
                  <a:gd name="connsiteY88" fmla="*/ 441900 h 566899"/>
                  <a:gd name="connsiteX89" fmla="*/ 73467 w 700293"/>
                  <a:gd name="connsiteY89" fmla="*/ 425417 h 566899"/>
                  <a:gd name="connsiteX90" fmla="*/ 56984 w 700293"/>
                  <a:gd name="connsiteY90" fmla="*/ 441900 h 566899"/>
                  <a:gd name="connsiteX91" fmla="*/ 33632 w 700293"/>
                  <a:gd name="connsiteY91" fmla="*/ 443274 h 566899"/>
                  <a:gd name="connsiteX92" fmla="*/ 0 w 700293"/>
                  <a:gd name="connsiteY92" fmla="*/ 425256 h 566899"/>
                  <a:gd name="connsiteX93" fmla="*/ 7534 w 700293"/>
                  <a:gd name="connsiteY93" fmla="*/ 408933 h 566899"/>
                  <a:gd name="connsiteX94" fmla="*/ 2039 w 700293"/>
                  <a:gd name="connsiteY94" fmla="*/ 388329 h 566899"/>
                  <a:gd name="connsiteX95" fmla="*/ 6160 w 700293"/>
                  <a:gd name="connsiteY95" fmla="*/ 367725 h 566899"/>
                  <a:gd name="connsiteX96" fmla="*/ 55610 w 700293"/>
                  <a:gd name="connsiteY96" fmla="*/ 367725 h 566899"/>
                  <a:gd name="connsiteX97" fmla="*/ 62478 w 700293"/>
                  <a:gd name="connsiteY97" fmla="*/ 363604 h 566899"/>
                  <a:gd name="connsiteX98" fmla="*/ 76214 w 700293"/>
                  <a:gd name="connsiteY98" fmla="*/ 359483 h 566899"/>
                  <a:gd name="connsiteX99" fmla="*/ 78962 w 700293"/>
                  <a:gd name="connsiteY99" fmla="*/ 355362 h 566899"/>
                  <a:gd name="connsiteX100" fmla="*/ 78962 w 700293"/>
                  <a:gd name="connsiteY100" fmla="*/ 341626 h 566899"/>
                  <a:gd name="connsiteX101" fmla="*/ 85830 w 700293"/>
                  <a:gd name="connsiteY101" fmla="*/ 321022 h 566899"/>
                  <a:gd name="connsiteX102" fmla="*/ 95445 w 700293"/>
                  <a:gd name="connsiteY102" fmla="*/ 314154 h 566899"/>
                  <a:gd name="connsiteX103" fmla="*/ 96819 w 700293"/>
                  <a:gd name="connsiteY103" fmla="*/ 301791 h 566899"/>
                  <a:gd name="connsiteX104" fmla="*/ 109181 w 700293"/>
                  <a:gd name="connsiteY104" fmla="*/ 289429 h 566899"/>
                  <a:gd name="connsiteX105" fmla="*/ 109181 w 700293"/>
                  <a:gd name="connsiteY105" fmla="*/ 223495 h 566899"/>
                  <a:gd name="connsiteX106" fmla="*/ 120170 w 700293"/>
                  <a:gd name="connsiteY106" fmla="*/ 220748 h 566899"/>
                  <a:gd name="connsiteX107" fmla="*/ 120170 w 700293"/>
                  <a:gd name="connsiteY107" fmla="*/ 202891 h 566899"/>
                  <a:gd name="connsiteX108" fmla="*/ 138027 w 700293"/>
                  <a:gd name="connsiteY108" fmla="*/ 189155 h 566899"/>
                  <a:gd name="connsiteX109" fmla="*/ 138027 w 700293"/>
                  <a:gd name="connsiteY109" fmla="*/ 165803 h 566899"/>
                  <a:gd name="connsiteX110" fmla="*/ 160005 w 700293"/>
                  <a:gd name="connsiteY110" fmla="*/ 141078 h 566899"/>
                  <a:gd name="connsiteX111" fmla="*/ 168247 w 700293"/>
                  <a:gd name="connsiteY111" fmla="*/ 102617 h 566899"/>
                  <a:gd name="connsiteX112" fmla="*/ 183356 w 700293"/>
                  <a:gd name="connsiteY112" fmla="*/ 99870 h 566899"/>
                  <a:gd name="connsiteX113" fmla="*/ 186104 w 700293"/>
                  <a:gd name="connsiteY113" fmla="*/ 87507 h 566899"/>
                  <a:gd name="connsiteX114" fmla="*/ 183356 w 700293"/>
                  <a:gd name="connsiteY114" fmla="*/ 73771 h 566899"/>
                  <a:gd name="connsiteX115" fmla="*/ 160005 w 700293"/>
                  <a:gd name="connsiteY115" fmla="*/ 57288 h 566899"/>
                  <a:gd name="connsiteX116" fmla="*/ 162752 w 700293"/>
                  <a:gd name="connsiteY116" fmla="*/ 44925 h 566899"/>
                  <a:gd name="connsiteX117" fmla="*/ 155884 w 700293"/>
                  <a:gd name="connsiteY117" fmla="*/ 33936 h 566899"/>
                  <a:gd name="connsiteX118" fmla="*/ 165499 w 700293"/>
                  <a:gd name="connsiteY118" fmla="*/ 13332 h 566899"/>
                  <a:gd name="connsiteX0" fmla="*/ 161690 w 700293"/>
                  <a:gd name="connsiteY0" fmla="*/ 81945 h 648844"/>
                  <a:gd name="connsiteX1" fmla="*/ 345083 w 700293"/>
                  <a:gd name="connsiteY1" fmla="*/ 0 h 648844"/>
                  <a:gd name="connsiteX2" fmla="*/ 668625 w 700293"/>
                  <a:gd name="connsiteY2" fmla="*/ 81945 h 648844"/>
                  <a:gd name="connsiteX3" fmla="*/ 657941 w 700293"/>
                  <a:gd name="connsiteY3" fmla="*/ 91156 h 648844"/>
                  <a:gd name="connsiteX4" fmla="*/ 657941 w 700293"/>
                  <a:gd name="connsiteY4" fmla="*/ 99169 h 648844"/>
                  <a:gd name="connsiteX5" fmla="*/ 671677 w 700293"/>
                  <a:gd name="connsiteY5" fmla="*/ 102603 h 648844"/>
                  <a:gd name="connsiteX6" fmla="*/ 677400 w 700293"/>
                  <a:gd name="connsiteY6" fmla="*/ 112905 h 648844"/>
                  <a:gd name="connsiteX7" fmla="*/ 695715 w 700293"/>
                  <a:gd name="connsiteY7" fmla="*/ 109471 h 648844"/>
                  <a:gd name="connsiteX8" fmla="*/ 700293 w 700293"/>
                  <a:gd name="connsiteY8" fmla="*/ 124352 h 648844"/>
                  <a:gd name="connsiteX9" fmla="*/ 687702 w 700293"/>
                  <a:gd name="connsiteY9" fmla="*/ 141522 h 648844"/>
                  <a:gd name="connsiteX10" fmla="*/ 678544 w 700293"/>
                  <a:gd name="connsiteY10" fmla="*/ 134654 h 648844"/>
                  <a:gd name="connsiteX11" fmla="*/ 668242 w 700293"/>
                  <a:gd name="connsiteY11" fmla="*/ 135799 h 648844"/>
                  <a:gd name="connsiteX12" fmla="*/ 673965 w 700293"/>
                  <a:gd name="connsiteY12" fmla="*/ 148390 h 648844"/>
                  <a:gd name="connsiteX13" fmla="*/ 671677 w 700293"/>
                  <a:gd name="connsiteY13" fmla="*/ 165560 h 648844"/>
                  <a:gd name="connsiteX14" fmla="*/ 678544 w 700293"/>
                  <a:gd name="connsiteY14" fmla="*/ 180441 h 648844"/>
                  <a:gd name="connsiteX15" fmla="*/ 653362 w 700293"/>
                  <a:gd name="connsiteY15" fmla="*/ 185020 h 648844"/>
                  <a:gd name="connsiteX16" fmla="*/ 659085 w 700293"/>
                  <a:gd name="connsiteY16" fmla="*/ 197611 h 648844"/>
                  <a:gd name="connsiteX17" fmla="*/ 659085 w 700293"/>
                  <a:gd name="connsiteY17" fmla="*/ 210203 h 648844"/>
                  <a:gd name="connsiteX18" fmla="*/ 677400 w 700293"/>
                  <a:gd name="connsiteY18" fmla="*/ 210203 h 648844"/>
                  <a:gd name="connsiteX19" fmla="*/ 679689 w 700293"/>
                  <a:gd name="connsiteY19" fmla="*/ 215926 h 648844"/>
                  <a:gd name="connsiteX20" fmla="*/ 675110 w 700293"/>
                  <a:gd name="connsiteY20" fmla="*/ 228518 h 648844"/>
                  <a:gd name="connsiteX21" fmla="*/ 691136 w 700293"/>
                  <a:gd name="connsiteY21" fmla="*/ 235386 h 648844"/>
                  <a:gd name="connsiteX22" fmla="*/ 691136 w 700293"/>
                  <a:gd name="connsiteY22" fmla="*/ 255990 h 648844"/>
                  <a:gd name="connsiteX23" fmla="*/ 694570 w 700293"/>
                  <a:gd name="connsiteY23" fmla="*/ 274305 h 648844"/>
                  <a:gd name="connsiteX24" fmla="*/ 688847 w 700293"/>
                  <a:gd name="connsiteY24" fmla="*/ 300633 h 648844"/>
                  <a:gd name="connsiteX25" fmla="*/ 681979 w 700293"/>
                  <a:gd name="connsiteY25" fmla="*/ 302922 h 648844"/>
                  <a:gd name="connsiteX26" fmla="*/ 677400 w 700293"/>
                  <a:gd name="connsiteY26" fmla="*/ 297198 h 648844"/>
                  <a:gd name="connsiteX27" fmla="*/ 669387 w 700293"/>
                  <a:gd name="connsiteY27" fmla="*/ 285752 h 648844"/>
                  <a:gd name="connsiteX28" fmla="*/ 668242 w 700293"/>
                  <a:gd name="connsiteY28" fmla="*/ 278884 h 648844"/>
                  <a:gd name="connsiteX29" fmla="*/ 659085 w 700293"/>
                  <a:gd name="connsiteY29" fmla="*/ 278884 h 648844"/>
                  <a:gd name="connsiteX30" fmla="*/ 648783 w 700293"/>
                  <a:gd name="connsiteY30" fmla="*/ 270871 h 648844"/>
                  <a:gd name="connsiteX31" fmla="*/ 653362 w 700293"/>
                  <a:gd name="connsiteY31" fmla="*/ 257135 h 648844"/>
                  <a:gd name="connsiteX32" fmla="*/ 653362 w 700293"/>
                  <a:gd name="connsiteY32" fmla="*/ 250267 h 648844"/>
                  <a:gd name="connsiteX33" fmla="*/ 636191 w 700293"/>
                  <a:gd name="connsiteY33" fmla="*/ 247977 h 648844"/>
                  <a:gd name="connsiteX34" fmla="*/ 629323 w 700293"/>
                  <a:gd name="connsiteY34" fmla="*/ 245688 h 648844"/>
                  <a:gd name="connsiteX35" fmla="*/ 641914 w 700293"/>
                  <a:gd name="connsiteY35" fmla="*/ 234241 h 648844"/>
                  <a:gd name="connsiteX36" fmla="*/ 635047 w 700293"/>
                  <a:gd name="connsiteY36" fmla="*/ 225084 h 648844"/>
                  <a:gd name="connsiteX37" fmla="*/ 637336 w 700293"/>
                  <a:gd name="connsiteY37" fmla="*/ 219360 h 648844"/>
                  <a:gd name="connsiteX38" fmla="*/ 622455 w 700293"/>
                  <a:gd name="connsiteY38" fmla="*/ 212492 h 648844"/>
                  <a:gd name="connsiteX39" fmla="*/ 609863 w 700293"/>
                  <a:gd name="connsiteY39" fmla="*/ 222794 h 648844"/>
                  <a:gd name="connsiteX40" fmla="*/ 602996 w 700293"/>
                  <a:gd name="connsiteY40" fmla="*/ 219360 h 648844"/>
                  <a:gd name="connsiteX41" fmla="*/ 604140 w 700293"/>
                  <a:gd name="connsiteY41" fmla="*/ 204479 h 648844"/>
                  <a:gd name="connsiteX42" fmla="*/ 573234 w 700293"/>
                  <a:gd name="connsiteY42" fmla="*/ 201045 h 648844"/>
                  <a:gd name="connsiteX43" fmla="*/ 550340 w 700293"/>
                  <a:gd name="connsiteY43" fmla="*/ 207913 h 648844"/>
                  <a:gd name="connsiteX44" fmla="*/ 528592 w 700293"/>
                  <a:gd name="connsiteY44" fmla="*/ 209058 h 648844"/>
                  <a:gd name="connsiteX45" fmla="*/ 514855 w 700293"/>
                  <a:gd name="connsiteY45" fmla="*/ 215926 h 648844"/>
                  <a:gd name="connsiteX46" fmla="*/ 488528 w 700293"/>
                  <a:gd name="connsiteY46" fmla="*/ 234241 h 648844"/>
                  <a:gd name="connsiteX47" fmla="*/ 487383 w 700293"/>
                  <a:gd name="connsiteY47" fmla="*/ 250267 h 648844"/>
                  <a:gd name="connsiteX48" fmla="*/ 479371 w 700293"/>
                  <a:gd name="connsiteY48" fmla="*/ 257135 h 648844"/>
                  <a:gd name="connsiteX49" fmla="*/ 477081 w 700293"/>
                  <a:gd name="connsiteY49" fmla="*/ 245688 h 648844"/>
                  <a:gd name="connsiteX50" fmla="*/ 472502 w 700293"/>
                  <a:gd name="connsiteY50" fmla="*/ 241109 h 648844"/>
                  <a:gd name="connsiteX51" fmla="*/ 472502 w 700293"/>
                  <a:gd name="connsiteY51" fmla="*/ 225084 h 648844"/>
                  <a:gd name="connsiteX52" fmla="*/ 457621 w 700293"/>
                  <a:gd name="connsiteY52" fmla="*/ 223939 h 648844"/>
                  <a:gd name="connsiteX53" fmla="*/ 438162 w 700293"/>
                  <a:gd name="connsiteY53" fmla="*/ 223939 h 648844"/>
                  <a:gd name="connsiteX54" fmla="*/ 433584 w 700293"/>
                  <a:gd name="connsiteY54" fmla="*/ 244543 h 648844"/>
                  <a:gd name="connsiteX55" fmla="*/ 424426 w 700293"/>
                  <a:gd name="connsiteY55" fmla="*/ 253701 h 648844"/>
                  <a:gd name="connsiteX56" fmla="*/ 427860 w 700293"/>
                  <a:gd name="connsiteY56" fmla="*/ 261713 h 648844"/>
                  <a:gd name="connsiteX57" fmla="*/ 422136 w 700293"/>
                  <a:gd name="connsiteY57" fmla="*/ 267437 h 648844"/>
                  <a:gd name="connsiteX58" fmla="*/ 432439 w 700293"/>
                  <a:gd name="connsiteY58" fmla="*/ 273160 h 648844"/>
                  <a:gd name="connsiteX59" fmla="*/ 440451 w 700293"/>
                  <a:gd name="connsiteY59" fmla="*/ 266292 h 648844"/>
                  <a:gd name="connsiteX60" fmla="*/ 448464 w 700293"/>
                  <a:gd name="connsiteY60" fmla="*/ 281173 h 648844"/>
                  <a:gd name="connsiteX61" fmla="*/ 441596 w 700293"/>
                  <a:gd name="connsiteY61" fmla="*/ 290330 h 648844"/>
                  <a:gd name="connsiteX62" fmla="*/ 410690 w 700293"/>
                  <a:gd name="connsiteY62" fmla="*/ 301777 h 648844"/>
                  <a:gd name="connsiteX63" fmla="*/ 412313 w 700293"/>
                  <a:gd name="connsiteY63" fmla="*/ 305376 h 648844"/>
                  <a:gd name="connsiteX64" fmla="*/ 408629 w 700293"/>
                  <a:gd name="connsiteY64" fmla="*/ 304067 h 648844"/>
                  <a:gd name="connsiteX65" fmla="*/ 397640 w 700293"/>
                  <a:gd name="connsiteY65" fmla="*/ 326044 h 648844"/>
                  <a:gd name="connsiteX66" fmla="*/ 385278 w 700293"/>
                  <a:gd name="connsiteY66" fmla="*/ 354890 h 648844"/>
                  <a:gd name="connsiteX67" fmla="*/ 361926 w 700293"/>
                  <a:gd name="connsiteY67" fmla="*/ 426318 h 648844"/>
                  <a:gd name="connsiteX68" fmla="*/ 353685 w 700293"/>
                  <a:gd name="connsiteY68" fmla="*/ 479889 h 648844"/>
                  <a:gd name="connsiteX69" fmla="*/ 353685 w 700293"/>
                  <a:gd name="connsiteY69" fmla="*/ 523845 h 648844"/>
                  <a:gd name="connsiteX70" fmla="*/ 361926 w 700293"/>
                  <a:gd name="connsiteY70" fmla="*/ 563680 h 648844"/>
                  <a:gd name="connsiteX71" fmla="*/ 333080 w 700293"/>
                  <a:gd name="connsiteY71" fmla="*/ 562306 h 648844"/>
                  <a:gd name="connsiteX72" fmla="*/ 322092 w 700293"/>
                  <a:gd name="connsiteY72" fmla="*/ 571922 h 648844"/>
                  <a:gd name="connsiteX73" fmla="*/ 322092 w 700293"/>
                  <a:gd name="connsiteY73" fmla="*/ 596647 h 648844"/>
                  <a:gd name="connsiteX74" fmla="*/ 319344 w 700293"/>
                  <a:gd name="connsiteY74" fmla="*/ 632361 h 648844"/>
                  <a:gd name="connsiteX75" fmla="*/ 280883 w 700293"/>
                  <a:gd name="connsiteY75" fmla="*/ 632361 h 648844"/>
                  <a:gd name="connsiteX76" fmla="*/ 286378 w 700293"/>
                  <a:gd name="connsiteY76" fmla="*/ 648844 h 648844"/>
                  <a:gd name="connsiteX77" fmla="*/ 257532 w 700293"/>
                  <a:gd name="connsiteY77" fmla="*/ 644723 h 648844"/>
                  <a:gd name="connsiteX78" fmla="*/ 243795 w 700293"/>
                  <a:gd name="connsiteY78" fmla="*/ 644723 h 648844"/>
                  <a:gd name="connsiteX79" fmla="*/ 242422 w 700293"/>
                  <a:gd name="connsiteY79" fmla="*/ 632361 h 648844"/>
                  <a:gd name="connsiteX80" fmla="*/ 224565 w 700293"/>
                  <a:gd name="connsiteY80" fmla="*/ 624119 h 648844"/>
                  <a:gd name="connsiteX81" fmla="*/ 228686 w 700293"/>
                  <a:gd name="connsiteY81" fmla="*/ 593899 h 648844"/>
                  <a:gd name="connsiteX82" fmla="*/ 228686 w 700293"/>
                  <a:gd name="connsiteY82" fmla="*/ 582911 h 648844"/>
                  <a:gd name="connsiteX83" fmla="*/ 228686 w 700293"/>
                  <a:gd name="connsiteY83" fmla="*/ 567801 h 648844"/>
                  <a:gd name="connsiteX84" fmla="*/ 165499 w 700293"/>
                  <a:gd name="connsiteY84" fmla="*/ 552691 h 648844"/>
                  <a:gd name="connsiteX85" fmla="*/ 128412 w 700293"/>
                  <a:gd name="connsiteY85" fmla="*/ 559559 h 648844"/>
                  <a:gd name="connsiteX86" fmla="*/ 110555 w 700293"/>
                  <a:gd name="connsiteY86" fmla="*/ 552691 h 648844"/>
                  <a:gd name="connsiteX87" fmla="*/ 107808 w 700293"/>
                  <a:gd name="connsiteY87" fmla="*/ 540328 h 648844"/>
                  <a:gd name="connsiteX88" fmla="*/ 113302 w 700293"/>
                  <a:gd name="connsiteY88" fmla="*/ 526592 h 648844"/>
                  <a:gd name="connsiteX89" fmla="*/ 81709 w 700293"/>
                  <a:gd name="connsiteY89" fmla="*/ 523845 h 648844"/>
                  <a:gd name="connsiteX90" fmla="*/ 73467 w 700293"/>
                  <a:gd name="connsiteY90" fmla="*/ 507362 h 648844"/>
                  <a:gd name="connsiteX91" fmla="*/ 56984 w 700293"/>
                  <a:gd name="connsiteY91" fmla="*/ 523845 h 648844"/>
                  <a:gd name="connsiteX92" fmla="*/ 33632 w 700293"/>
                  <a:gd name="connsiteY92" fmla="*/ 525219 h 648844"/>
                  <a:gd name="connsiteX93" fmla="*/ 0 w 700293"/>
                  <a:gd name="connsiteY93" fmla="*/ 507201 h 648844"/>
                  <a:gd name="connsiteX94" fmla="*/ 7534 w 700293"/>
                  <a:gd name="connsiteY94" fmla="*/ 490878 h 648844"/>
                  <a:gd name="connsiteX95" fmla="*/ 2039 w 700293"/>
                  <a:gd name="connsiteY95" fmla="*/ 470274 h 648844"/>
                  <a:gd name="connsiteX96" fmla="*/ 6160 w 700293"/>
                  <a:gd name="connsiteY96" fmla="*/ 449670 h 648844"/>
                  <a:gd name="connsiteX97" fmla="*/ 55610 w 700293"/>
                  <a:gd name="connsiteY97" fmla="*/ 449670 h 648844"/>
                  <a:gd name="connsiteX98" fmla="*/ 62478 w 700293"/>
                  <a:gd name="connsiteY98" fmla="*/ 445549 h 648844"/>
                  <a:gd name="connsiteX99" fmla="*/ 76214 w 700293"/>
                  <a:gd name="connsiteY99" fmla="*/ 441428 h 648844"/>
                  <a:gd name="connsiteX100" fmla="*/ 78962 w 700293"/>
                  <a:gd name="connsiteY100" fmla="*/ 437307 h 648844"/>
                  <a:gd name="connsiteX101" fmla="*/ 78962 w 700293"/>
                  <a:gd name="connsiteY101" fmla="*/ 423571 h 648844"/>
                  <a:gd name="connsiteX102" fmla="*/ 85830 w 700293"/>
                  <a:gd name="connsiteY102" fmla="*/ 402967 h 648844"/>
                  <a:gd name="connsiteX103" fmla="*/ 95445 w 700293"/>
                  <a:gd name="connsiteY103" fmla="*/ 396099 h 648844"/>
                  <a:gd name="connsiteX104" fmla="*/ 96819 w 700293"/>
                  <a:gd name="connsiteY104" fmla="*/ 383736 h 648844"/>
                  <a:gd name="connsiteX105" fmla="*/ 109181 w 700293"/>
                  <a:gd name="connsiteY105" fmla="*/ 371374 h 648844"/>
                  <a:gd name="connsiteX106" fmla="*/ 109181 w 700293"/>
                  <a:gd name="connsiteY106" fmla="*/ 305440 h 648844"/>
                  <a:gd name="connsiteX107" fmla="*/ 120170 w 700293"/>
                  <a:gd name="connsiteY107" fmla="*/ 302693 h 648844"/>
                  <a:gd name="connsiteX108" fmla="*/ 120170 w 700293"/>
                  <a:gd name="connsiteY108" fmla="*/ 284836 h 648844"/>
                  <a:gd name="connsiteX109" fmla="*/ 138027 w 700293"/>
                  <a:gd name="connsiteY109" fmla="*/ 271100 h 648844"/>
                  <a:gd name="connsiteX110" fmla="*/ 138027 w 700293"/>
                  <a:gd name="connsiteY110" fmla="*/ 247748 h 648844"/>
                  <a:gd name="connsiteX111" fmla="*/ 160005 w 700293"/>
                  <a:gd name="connsiteY111" fmla="*/ 223023 h 648844"/>
                  <a:gd name="connsiteX112" fmla="*/ 168247 w 700293"/>
                  <a:gd name="connsiteY112" fmla="*/ 184562 h 648844"/>
                  <a:gd name="connsiteX113" fmla="*/ 183356 w 700293"/>
                  <a:gd name="connsiteY113" fmla="*/ 181815 h 648844"/>
                  <a:gd name="connsiteX114" fmla="*/ 186104 w 700293"/>
                  <a:gd name="connsiteY114" fmla="*/ 169452 h 648844"/>
                  <a:gd name="connsiteX115" fmla="*/ 183356 w 700293"/>
                  <a:gd name="connsiteY115" fmla="*/ 155716 h 648844"/>
                  <a:gd name="connsiteX116" fmla="*/ 160005 w 700293"/>
                  <a:gd name="connsiteY116" fmla="*/ 139233 h 648844"/>
                  <a:gd name="connsiteX117" fmla="*/ 162752 w 700293"/>
                  <a:gd name="connsiteY117" fmla="*/ 126870 h 648844"/>
                  <a:gd name="connsiteX118" fmla="*/ 155884 w 700293"/>
                  <a:gd name="connsiteY118" fmla="*/ 115881 h 648844"/>
                  <a:gd name="connsiteX119" fmla="*/ 165499 w 700293"/>
                  <a:gd name="connsiteY119" fmla="*/ 95277 h 648844"/>
                  <a:gd name="connsiteX120" fmla="*/ 161690 w 700293"/>
                  <a:gd name="connsiteY120" fmla="*/ 81945 h 648844"/>
                  <a:gd name="connsiteX0" fmla="*/ 345083 w 700293"/>
                  <a:gd name="connsiteY0" fmla="*/ 0 h 648844"/>
                  <a:gd name="connsiteX1" fmla="*/ 668625 w 700293"/>
                  <a:gd name="connsiteY1" fmla="*/ 81945 h 648844"/>
                  <a:gd name="connsiteX2" fmla="*/ 657941 w 700293"/>
                  <a:gd name="connsiteY2" fmla="*/ 91156 h 648844"/>
                  <a:gd name="connsiteX3" fmla="*/ 657941 w 700293"/>
                  <a:gd name="connsiteY3" fmla="*/ 99169 h 648844"/>
                  <a:gd name="connsiteX4" fmla="*/ 671677 w 700293"/>
                  <a:gd name="connsiteY4" fmla="*/ 102603 h 648844"/>
                  <a:gd name="connsiteX5" fmla="*/ 677400 w 700293"/>
                  <a:gd name="connsiteY5" fmla="*/ 112905 h 648844"/>
                  <a:gd name="connsiteX6" fmla="*/ 695715 w 700293"/>
                  <a:gd name="connsiteY6" fmla="*/ 109471 h 648844"/>
                  <a:gd name="connsiteX7" fmla="*/ 700293 w 700293"/>
                  <a:gd name="connsiteY7" fmla="*/ 124352 h 648844"/>
                  <a:gd name="connsiteX8" fmla="*/ 687702 w 700293"/>
                  <a:gd name="connsiteY8" fmla="*/ 141522 h 648844"/>
                  <a:gd name="connsiteX9" fmla="*/ 678544 w 700293"/>
                  <a:gd name="connsiteY9" fmla="*/ 134654 h 648844"/>
                  <a:gd name="connsiteX10" fmla="*/ 668242 w 700293"/>
                  <a:gd name="connsiteY10" fmla="*/ 135799 h 648844"/>
                  <a:gd name="connsiteX11" fmla="*/ 673965 w 700293"/>
                  <a:gd name="connsiteY11" fmla="*/ 148390 h 648844"/>
                  <a:gd name="connsiteX12" fmla="*/ 671677 w 700293"/>
                  <a:gd name="connsiteY12" fmla="*/ 165560 h 648844"/>
                  <a:gd name="connsiteX13" fmla="*/ 678544 w 700293"/>
                  <a:gd name="connsiteY13" fmla="*/ 180441 h 648844"/>
                  <a:gd name="connsiteX14" fmla="*/ 653362 w 700293"/>
                  <a:gd name="connsiteY14" fmla="*/ 185020 h 648844"/>
                  <a:gd name="connsiteX15" fmla="*/ 659085 w 700293"/>
                  <a:gd name="connsiteY15" fmla="*/ 197611 h 648844"/>
                  <a:gd name="connsiteX16" fmla="*/ 659085 w 700293"/>
                  <a:gd name="connsiteY16" fmla="*/ 210203 h 648844"/>
                  <a:gd name="connsiteX17" fmla="*/ 677400 w 700293"/>
                  <a:gd name="connsiteY17" fmla="*/ 210203 h 648844"/>
                  <a:gd name="connsiteX18" fmla="*/ 679689 w 700293"/>
                  <a:gd name="connsiteY18" fmla="*/ 215926 h 648844"/>
                  <a:gd name="connsiteX19" fmla="*/ 675110 w 700293"/>
                  <a:gd name="connsiteY19" fmla="*/ 228518 h 648844"/>
                  <a:gd name="connsiteX20" fmla="*/ 691136 w 700293"/>
                  <a:gd name="connsiteY20" fmla="*/ 235386 h 648844"/>
                  <a:gd name="connsiteX21" fmla="*/ 691136 w 700293"/>
                  <a:gd name="connsiteY21" fmla="*/ 255990 h 648844"/>
                  <a:gd name="connsiteX22" fmla="*/ 694570 w 700293"/>
                  <a:gd name="connsiteY22" fmla="*/ 274305 h 648844"/>
                  <a:gd name="connsiteX23" fmla="*/ 688847 w 700293"/>
                  <a:gd name="connsiteY23" fmla="*/ 300633 h 648844"/>
                  <a:gd name="connsiteX24" fmla="*/ 681979 w 700293"/>
                  <a:gd name="connsiteY24" fmla="*/ 302922 h 648844"/>
                  <a:gd name="connsiteX25" fmla="*/ 677400 w 700293"/>
                  <a:gd name="connsiteY25" fmla="*/ 297198 h 648844"/>
                  <a:gd name="connsiteX26" fmla="*/ 669387 w 700293"/>
                  <a:gd name="connsiteY26" fmla="*/ 285752 h 648844"/>
                  <a:gd name="connsiteX27" fmla="*/ 668242 w 700293"/>
                  <a:gd name="connsiteY27" fmla="*/ 278884 h 648844"/>
                  <a:gd name="connsiteX28" fmla="*/ 659085 w 700293"/>
                  <a:gd name="connsiteY28" fmla="*/ 278884 h 648844"/>
                  <a:gd name="connsiteX29" fmla="*/ 648783 w 700293"/>
                  <a:gd name="connsiteY29" fmla="*/ 270871 h 648844"/>
                  <a:gd name="connsiteX30" fmla="*/ 653362 w 700293"/>
                  <a:gd name="connsiteY30" fmla="*/ 257135 h 648844"/>
                  <a:gd name="connsiteX31" fmla="*/ 653362 w 700293"/>
                  <a:gd name="connsiteY31" fmla="*/ 250267 h 648844"/>
                  <a:gd name="connsiteX32" fmla="*/ 636191 w 700293"/>
                  <a:gd name="connsiteY32" fmla="*/ 247977 h 648844"/>
                  <a:gd name="connsiteX33" fmla="*/ 629323 w 700293"/>
                  <a:gd name="connsiteY33" fmla="*/ 245688 h 648844"/>
                  <a:gd name="connsiteX34" fmla="*/ 641914 w 700293"/>
                  <a:gd name="connsiteY34" fmla="*/ 234241 h 648844"/>
                  <a:gd name="connsiteX35" fmla="*/ 635047 w 700293"/>
                  <a:gd name="connsiteY35" fmla="*/ 225084 h 648844"/>
                  <a:gd name="connsiteX36" fmla="*/ 637336 w 700293"/>
                  <a:gd name="connsiteY36" fmla="*/ 219360 h 648844"/>
                  <a:gd name="connsiteX37" fmla="*/ 622455 w 700293"/>
                  <a:gd name="connsiteY37" fmla="*/ 212492 h 648844"/>
                  <a:gd name="connsiteX38" fmla="*/ 609863 w 700293"/>
                  <a:gd name="connsiteY38" fmla="*/ 222794 h 648844"/>
                  <a:gd name="connsiteX39" fmla="*/ 602996 w 700293"/>
                  <a:gd name="connsiteY39" fmla="*/ 219360 h 648844"/>
                  <a:gd name="connsiteX40" fmla="*/ 604140 w 700293"/>
                  <a:gd name="connsiteY40" fmla="*/ 204479 h 648844"/>
                  <a:gd name="connsiteX41" fmla="*/ 573234 w 700293"/>
                  <a:gd name="connsiteY41" fmla="*/ 201045 h 648844"/>
                  <a:gd name="connsiteX42" fmla="*/ 550340 w 700293"/>
                  <a:gd name="connsiteY42" fmla="*/ 207913 h 648844"/>
                  <a:gd name="connsiteX43" fmla="*/ 528592 w 700293"/>
                  <a:gd name="connsiteY43" fmla="*/ 209058 h 648844"/>
                  <a:gd name="connsiteX44" fmla="*/ 514855 w 700293"/>
                  <a:gd name="connsiteY44" fmla="*/ 215926 h 648844"/>
                  <a:gd name="connsiteX45" fmla="*/ 488528 w 700293"/>
                  <a:gd name="connsiteY45" fmla="*/ 234241 h 648844"/>
                  <a:gd name="connsiteX46" fmla="*/ 487383 w 700293"/>
                  <a:gd name="connsiteY46" fmla="*/ 250267 h 648844"/>
                  <a:gd name="connsiteX47" fmla="*/ 479371 w 700293"/>
                  <a:gd name="connsiteY47" fmla="*/ 257135 h 648844"/>
                  <a:gd name="connsiteX48" fmla="*/ 477081 w 700293"/>
                  <a:gd name="connsiteY48" fmla="*/ 245688 h 648844"/>
                  <a:gd name="connsiteX49" fmla="*/ 472502 w 700293"/>
                  <a:gd name="connsiteY49" fmla="*/ 241109 h 648844"/>
                  <a:gd name="connsiteX50" fmla="*/ 472502 w 700293"/>
                  <a:gd name="connsiteY50" fmla="*/ 225084 h 648844"/>
                  <a:gd name="connsiteX51" fmla="*/ 457621 w 700293"/>
                  <a:gd name="connsiteY51" fmla="*/ 223939 h 648844"/>
                  <a:gd name="connsiteX52" fmla="*/ 438162 w 700293"/>
                  <a:gd name="connsiteY52" fmla="*/ 223939 h 648844"/>
                  <a:gd name="connsiteX53" fmla="*/ 433584 w 700293"/>
                  <a:gd name="connsiteY53" fmla="*/ 244543 h 648844"/>
                  <a:gd name="connsiteX54" fmla="*/ 424426 w 700293"/>
                  <a:gd name="connsiteY54" fmla="*/ 253701 h 648844"/>
                  <a:gd name="connsiteX55" fmla="*/ 427860 w 700293"/>
                  <a:gd name="connsiteY55" fmla="*/ 261713 h 648844"/>
                  <a:gd name="connsiteX56" fmla="*/ 422136 w 700293"/>
                  <a:gd name="connsiteY56" fmla="*/ 267437 h 648844"/>
                  <a:gd name="connsiteX57" fmla="*/ 432439 w 700293"/>
                  <a:gd name="connsiteY57" fmla="*/ 273160 h 648844"/>
                  <a:gd name="connsiteX58" fmla="*/ 440451 w 700293"/>
                  <a:gd name="connsiteY58" fmla="*/ 266292 h 648844"/>
                  <a:gd name="connsiteX59" fmla="*/ 448464 w 700293"/>
                  <a:gd name="connsiteY59" fmla="*/ 281173 h 648844"/>
                  <a:gd name="connsiteX60" fmla="*/ 441596 w 700293"/>
                  <a:gd name="connsiteY60" fmla="*/ 290330 h 648844"/>
                  <a:gd name="connsiteX61" fmla="*/ 410690 w 700293"/>
                  <a:gd name="connsiteY61" fmla="*/ 301777 h 648844"/>
                  <a:gd name="connsiteX62" fmla="*/ 412313 w 700293"/>
                  <a:gd name="connsiteY62" fmla="*/ 305376 h 648844"/>
                  <a:gd name="connsiteX63" fmla="*/ 408629 w 700293"/>
                  <a:gd name="connsiteY63" fmla="*/ 304067 h 648844"/>
                  <a:gd name="connsiteX64" fmla="*/ 397640 w 700293"/>
                  <a:gd name="connsiteY64" fmla="*/ 326044 h 648844"/>
                  <a:gd name="connsiteX65" fmla="*/ 385278 w 700293"/>
                  <a:gd name="connsiteY65" fmla="*/ 354890 h 648844"/>
                  <a:gd name="connsiteX66" fmla="*/ 361926 w 700293"/>
                  <a:gd name="connsiteY66" fmla="*/ 426318 h 648844"/>
                  <a:gd name="connsiteX67" fmla="*/ 353685 w 700293"/>
                  <a:gd name="connsiteY67" fmla="*/ 479889 h 648844"/>
                  <a:gd name="connsiteX68" fmla="*/ 353685 w 700293"/>
                  <a:gd name="connsiteY68" fmla="*/ 523845 h 648844"/>
                  <a:gd name="connsiteX69" fmla="*/ 361926 w 700293"/>
                  <a:gd name="connsiteY69" fmla="*/ 563680 h 648844"/>
                  <a:gd name="connsiteX70" fmla="*/ 333080 w 700293"/>
                  <a:gd name="connsiteY70" fmla="*/ 562306 h 648844"/>
                  <a:gd name="connsiteX71" fmla="*/ 322092 w 700293"/>
                  <a:gd name="connsiteY71" fmla="*/ 571922 h 648844"/>
                  <a:gd name="connsiteX72" fmla="*/ 322092 w 700293"/>
                  <a:gd name="connsiteY72" fmla="*/ 596647 h 648844"/>
                  <a:gd name="connsiteX73" fmla="*/ 319344 w 700293"/>
                  <a:gd name="connsiteY73" fmla="*/ 632361 h 648844"/>
                  <a:gd name="connsiteX74" fmla="*/ 280883 w 700293"/>
                  <a:gd name="connsiteY74" fmla="*/ 632361 h 648844"/>
                  <a:gd name="connsiteX75" fmla="*/ 286378 w 700293"/>
                  <a:gd name="connsiteY75" fmla="*/ 648844 h 648844"/>
                  <a:gd name="connsiteX76" fmla="*/ 257532 w 700293"/>
                  <a:gd name="connsiteY76" fmla="*/ 644723 h 648844"/>
                  <a:gd name="connsiteX77" fmla="*/ 243795 w 700293"/>
                  <a:gd name="connsiteY77" fmla="*/ 644723 h 648844"/>
                  <a:gd name="connsiteX78" fmla="*/ 242422 w 700293"/>
                  <a:gd name="connsiteY78" fmla="*/ 632361 h 648844"/>
                  <a:gd name="connsiteX79" fmla="*/ 224565 w 700293"/>
                  <a:gd name="connsiteY79" fmla="*/ 624119 h 648844"/>
                  <a:gd name="connsiteX80" fmla="*/ 228686 w 700293"/>
                  <a:gd name="connsiteY80" fmla="*/ 593899 h 648844"/>
                  <a:gd name="connsiteX81" fmla="*/ 228686 w 700293"/>
                  <a:gd name="connsiteY81" fmla="*/ 582911 h 648844"/>
                  <a:gd name="connsiteX82" fmla="*/ 228686 w 700293"/>
                  <a:gd name="connsiteY82" fmla="*/ 567801 h 648844"/>
                  <a:gd name="connsiteX83" fmla="*/ 165499 w 700293"/>
                  <a:gd name="connsiteY83" fmla="*/ 552691 h 648844"/>
                  <a:gd name="connsiteX84" fmla="*/ 128412 w 700293"/>
                  <a:gd name="connsiteY84" fmla="*/ 559559 h 648844"/>
                  <a:gd name="connsiteX85" fmla="*/ 110555 w 700293"/>
                  <a:gd name="connsiteY85" fmla="*/ 552691 h 648844"/>
                  <a:gd name="connsiteX86" fmla="*/ 107808 w 700293"/>
                  <a:gd name="connsiteY86" fmla="*/ 540328 h 648844"/>
                  <a:gd name="connsiteX87" fmla="*/ 113302 w 700293"/>
                  <a:gd name="connsiteY87" fmla="*/ 526592 h 648844"/>
                  <a:gd name="connsiteX88" fmla="*/ 81709 w 700293"/>
                  <a:gd name="connsiteY88" fmla="*/ 523845 h 648844"/>
                  <a:gd name="connsiteX89" fmla="*/ 73467 w 700293"/>
                  <a:gd name="connsiteY89" fmla="*/ 507362 h 648844"/>
                  <a:gd name="connsiteX90" fmla="*/ 56984 w 700293"/>
                  <a:gd name="connsiteY90" fmla="*/ 523845 h 648844"/>
                  <a:gd name="connsiteX91" fmla="*/ 33632 w 700293"/>
                  <a:gd name="connsiteY91" fmla="*/ 525219 h 648844"/>
                  <a:gd name="connsiteX92" fmla="*/ 0 w 700293"/>
                  <a:gd name="connsiteY92" fmla="*/ 507201 h 648844"/>
                  <a:gd name="connsiteX93" fmla="*/ 7534 w 700293"/>
                  <a:gd name="connsiteY93" fmla="*/ 490878 h 648844"/>
                  <a:gd name="connsiteX94" fmla="*/ 2039 w 700293"/>
                  <a:gd name="connsiteY94" fmla="*/ 470274 h 648844"/>
                  <a:gd name="connsiteX95" fmla="*/ 6160 w 700293"/>
                  <a:gd name="connsiteY95" fmla="*/ 449670 h 648844"/>
                  <a:gd name="connsiteX96" fmla="*/ 55610 w 700293"/>
                  <a:gd name="connsiteY96" fmla="*/ 449670 h 648844"/>
                  <a:gd name="connsiteX97" fmla="*/ 62478 w 700293"/>
                  <a:gd name="connsiteY97" fmla="*/ 445549 h 648844"/>
                  <a:gd name="connsiteX98" fmla="*/ 76214 w 700293"/>
                  <a:gd name="connsiteY98" fmla="*/ 441428 h 648844"/>
                  <a:gd name="connsiteX99" fmla="*/ 78962 w 700293"/>
                  <a:gd name="connsiteY99" fmla="*/ 437307 h 648844"/>
                  <a:gd name="connsiteX100" fmla="*/ 78962 w 700293"/>
                  <a:gd name="connsiteY100" fmla="*/ 423571 h 648844"/>
                  <a:gd name="connsiteX101" fmla="*/ 85830 w 700293"/>
                  <a:gd name="connsiteY101" fmla="*/ 402967 h 648844"/>
                  <a:gd name="connsiteX102" fmla="*/ 95445 w 700293"/>
                  <a:gd name="connsiteY102" fmla="*/ 396099 h 648844"/>
                  <a:gd name="connsiteX103" fmla="*/ 96819 w 700293"/>
                  <a:gd name="connsiteY103" fmla="*/ 383736 h 648844"/>
                  <a:gd name="connsiteX104" fmla="*/ 109181 w 700293"/>
                  <a:gd name="connsiteY104" fmla="*/ 371374 h 648844"/>
                  <a:gd name="connsiteX105" fmla="*/ 109181 w 700293"/>
                  <a:gd name="connsiteY105" fmla="*/ 305440 h 648844"/>
                  <a:gd name="connsiteX106" fmla="*/ 120170 w 700293"/>
                  <a:gd name="connsiteY106" fmla="*/ 302693 h 648844"/>
                  <a:gd name="connsiteX107" fmla="*/ 120170 w 700293"/>
                  <a:gd name="connsiteY107" fmla="*/ 284836 h 648844"/>
                  <a:gd name="connsiteX108" fmla="*/ 138027 w 700293"/>
                  <a:gd name="connsiteY108" fmla="*/ 271100 h 648844"/>
                  <a:gd name="connsiteX109" fmla="*/ 138027 w 700293"/>
                  <a:gd name="connsiteY109" fmla="*/ 247748 h 648844"/>
                  <a:gd name="connsiteX110" fmla="*/ 160005 w 700293"/>
                  <a:gd name="connsiteY110" fmla="*/ 223023 h 648844"/>
                  <a:gd name="connsiteX111" fmla="*/ 168247 w 700293"/>
                  <a:gd name="connsiteY111" fmla="*/ 184562 h 648844"/>
                  <a:gd name="connsiteX112" fmla="*/ 183356 w 700293"/>
                  <a:gd name="connsiteY112" fmla="*/ 181815 h 648844"/>
                  <a:gd name="connsiteX113" fmla="*/ 186104 w 700293"/>
                  <a:gd name="connsiteY113" fmla="*/ 169452 h 648844"/>
                  <a:gd name="connsiteX114" fmla="*/ 183356 w 700293"/>
                  <a:gd name="connsiteY114" fmla="*/ 155716 h 648844"/>
                  <a:gd name="connsiteX115" fmla="*/ 160005 w 700293"/>
                  <a:gd name="connsiteY115" fmla="*/ 139233 h 648844"/>
                  <a:gd name="connsiteX116" fmla="*/ 162752 w 700293"/>
                  <a:gd name="connsiteY116" fmla="*/ 126870 h 648844"/>
                  <a:gd name="connsiteX117" fmla="*/ 155884 w 700293"/>
                  <a:gd name="connsiteY117" fmla="*/ 115881 h 648844"/>
                  <a:gd name="connsiteX118" fmla="*/ 165499 w 700293"/>
                  <a:gd name="connsiteY118" fmla="*/ 95277 h 648844"/>
                  <a:gd name="connsiteX119" fmla="*/ 161690 w 700293"/>
                  <a:gd name="connsiteY119" fmla="*/ 81945 h 648844"/>
                  <a:gd name="connsiteX120" fmla="*/ 448890 w 700293"/>
                  <a:gd name="connsiteY120" fmla="*/ 103807 h 648844"/>
                  <a:gd name="connsiteX0" fmla="*/ 668625 w 700293"/>
                  <a:gd name="connsiteY0" fmla="*/ 30575 h 597474"/>
                  <a:gd name="connsiteX1" fmla="*/ 657941 w 700293"/>
                  <a:gd name="connsiteY1" fmla="*/ 39786 h 597474"/>
                  <a:gd name="connsiteX2" fmla="*/ 657941 w 700293"/>
                  <a:gd name="connsiteY2" fmla="*/ 47799 h 597474"/>
                  <a:gd name="connsiteX3" fmla="*/ 671677 w 700293"/>
                  <a:gd name="connsiteY3" fmla="*/ 51233 h 597474"/>
                  <a:gd name="connsiteX4" fmla="*/ 677400 w 700293"/>
                  <a:gd name="connsiteY4" fmla="*/ 61535 h 597474"/>
                  <a:gd name="connsiteX5" fmla="*/ 695715 w 700293"/>
                  <a:gd name="connsiteY5" fmla="*/ 58101 h 597474"/>
                  <a:gd name="connsiteX6" fmla="*/ 700293 w 700293"/>
                  <a:gd name="connsiteY6" fmla="*/ 72982 h 597474"/>
                  <a:gd name="connsiteX7" fmla="*/ 687702 w 700293"/>
                  <a:gd name="connsiteY7" fmla="*/ 90152 h 597474"/>
                  <a:gd name="connsiteX8" fmla="*/ 678544 w 700293"/>
                  <a:gd name="connsiteY8" fmla="*/ 83284 h 597474"/>
                  <a:gd name="connsiteX9" fmla="*/ 668242 w 700293"/>
                  <a:gd name="connsiteY9" fmla="*/ 84429 h 597474"/>
                  <a:gd name="connsiteX10" fmla="*/ 673965 w 700293"/>
                  <a:gd name="connsiteY10" fmla="*/ 97020 h 597474"/>
                  <a:gd name="connsiteX11" fmla="*/ 671677 w 700293"/>
                  <a:gd name="connsiteY11" fmla="*/ 114190 h 597474"/>
                  <a:gd name="connsiteX12" fmla="*/ 678544 w 700293"/>
                  <a:gd name="connsiteY12" fmla="*/ 129071 h 597474"/>
                  <a:gd name="connsiteX13" fmla="*/ 653362 w 700293"/>
                  <a:gd name="connsiteY13" fmla="*/ 133650 h 597474"/>
                  <a:gd name="connsiteX14" fmla="*/ 659085 w 700293"/>
                  <a:gd name="connsiteY14" fmla="*/ 146241 h 597474"/>
                  <a:gd name="connsiteX15" fmla="*/ 659085 w 700293"/>
                  <a:gd name="connsiteY15" fmla="*/ 158833 h 597474"/>
                  <a:gd name="connsiteX16" fmla="*/ 677400 w 700293"/>
                  <a:gd name="connsiteY16" fmla="*/ 158833 h 597474"/>
                  <a:gd name="connsiteX17" fmla="*/ 679689 w 700293"/>
                  <a:gd name="connsiteY17" fmla="*/ 164556 h 597474"/>
                  <a:gd name="connsiteX18" fmla="*/ 675110 w 700293"/>
                  <a:gd name="connsiteY18" fmla="*/ 177148 h 597474"/>
                  <a:gd name="connsiteX19" fmla="*/ 691136 w 700293"/>
                  <a:gd name="connsiteY19" fmla="*/ 184016 h 597474"/>
                  <a:gd name="connsiteX20" fmla="*/ 691136 w 700293"/>
                  <a:gd name="connsiteY20" fmla="*/ 204620 h 597474"/>
                  <a:gd name="connsiteX21" fmla="*/ 694570 w 700293"/>
                  <a:gd name="connsiteY21" fmla="*/ 222935 h 597474"/>
                  <a:gd name="connsiteX22" fmla="*/ 688847 w 700293"/>
                  <a:gd name="connsiteY22" fmla="*/ 249263 h 597474"/>
                  <a:gd name="connsiteX23" fmla="*/ 681979 w 700293"/>
                  <a:gd name="connsiteY23" fmla="*/ 251552 h 597474"/>
                  <a:gd name="connsiteX24" fmla="*/ 677400 w 700293"/>
                  <a:gd name="connsiteY24" fmla="*/ 245828 h 597474"/>
                  <a:gd name="connsiteX25" fmla="*/ 669387 w 700293"/>
                  <a:gd name="connsiteY25" fmla="*/ 234382 h 597474"/>
                  <a:gd name="connsiteX26" fmla="*/ 668242 w 700293"/>
                  <a:gd name="connsiteY26" fmla="*/ 227514 h 597474"/>
                  <a:gd name="connsiteX27" fmla="*/ 659085 w 700293"/>
                  <a:gd name="connsiteY27" fmla="*/ 227514 h 597474"/>
                  <a:gd name="connsiteX28" fmla="*/ 648783 w 700293"/>
                  <a:gd name="connsiteY28" fmla="*/ 219501 h 597474"/>
                  <a:gd name="connsiteX29" fmla="*/ 653362 w 700293"/>
                  <a:gd name="connsiteY29" fmla="*/ 205765 h 597474"/>
                  <a:gd name="connsiteX30" fmla="*/ 653362 w 700293"/>
                  <a:gd name="connsiteY30" fmla="*/ 198897 h 597474"/>
                  <a:gd name="connsiteX31" fmla="*/ 636191 w 700293"/>
                  <a:gd name="connsiteY31" fmla="*/ 196607 h 597474"/>
                  <a:gd name="connsiteX32" fmla="*/ 629323 w 700293"/>
                  <a:gd name="connsiteY32" fmla="*/ 194318 h 597474"/>
                  <a:gd name="connsiteX33" fmla="*/ 641914 w 700293"/>
                  <a:gd name="connsiteY33" fmla="*/ 182871 h 597474"/>
                  <a:gd name="connsiteX34" fmla="*/ 635047 w 700293"/>
                  <a:gd name="connsiteY34" fmla="*/ 173714 h 597474"/>
                  <a:gd name="connsiteX35" fmla="*/ 637336 w 700293"/>
                  <a:gd name="connsiteY35" fmla="*/ 167990 h 597474"/>
                  <a:gd name="connsiteX36" fmla="*/ 622455 w 700293"/>
                  <a:gd name="connsiteY36" fmla="*/ 161122 h 597474"/>
                  <a:gd name="connsiteX37" fmla="*/ 609863 w 700293"/>
                  <a:gd name="connsiteY37" fmla="*/ 171424 h 597474"/>
                  <a:gd name="connsiteX38" fmla="*/ 602996 w 700293"/>
                  <a:gd name="connsiteY38" fmla="*/ 167990 h 597474"/>
                  <a:gd name="connsiteX39" fmla="*/ 604140 w 700293"/>
                  <a:gd name="connsiteY39" fmla="*/ 153109 h 597474"/>
                  <a:gd name="connsiteX40" fmla="*/ 573234 w 700293"/>
                  <a:gd name="connsiteY40" fmla="*/ 149675 h 597474"/>
                  <a:gd name="connsiteX41" fmla="*/ 550340 w 700293"/>
                  <a:gd name="connsiteY41" fmla="*/ 156543 h 597474"/>
                  <a:gd name="connsiteX42" fmla="*/ 528592 w 700293"/>
                  <a:gd name="connsiteY42" fmla="*/ 157688 h 597474"/>
                  <a:gd name="connsiteX43" fmla="*/ 514855 w 700293"/>
                  <a:gd name="connsiteY43" fmla="*/ 164556 h 597474"/>
                  <a:gd name="connsiteX44" fmla="*/ 488528 w 700293"/>
                  <a:gd name="connsiteY44" fmla="*/ 182871 h 597474"/>
                  <a:gd name="connsiteX45" fmla="*/ 487383 w 700293"/>
                  <a:gd name="connsiteY45" fmla="*/ 198897 h 597474"/>
                  <a:gd name="connsiteX46" fmla="*/ 479371 w 700293"/>
                  <a:gd name="connsiteY46" fmla="*/ 205765 h 597474"/>
                  <a:gd name="connsiteX47" fmla="*/ 477081 w 700293"/>
                  <a:gd name="connsiteY47" fmla="*/ 194318 h 597474"/>
                  <a:gd name="connsiteX48" fmla="*/ 472502 w 700293"/>
                  <a:gd name="connsiteY48" fmla="*/ 189739 h 597474"/>
                  <a:gd name="connsiteX49" fmla="*/ 472502 w 700293"/>
                  <a:gd name="connsiteY49" fmla="*/ 173714 h 597474"/>
                  <a:gd name="connsiteX50" fmla="*/ 457621 w 700293"/>
                  <a:gd name="connsiteY50" fmla="*/ 172569 h 597474"/>
                  <a:gd name="connsiteX51" fmla="*/ 438162 w 700293"/>
                  <a:gd name="connsiteY51" fmla="*/ 172569 h 597474"/>
                  <a:gd name="connsiteX52" fmla="*/ 433584 w 700293"/>
                  <a:gd name="connsiteY52" fmla="*/ 193173 h 597474"/>
                  <a:gd name="connsiteX53" fmla="*/ 424426 w 700293"/>
                  <a:gd name="connsiteY53" fmla="*/ 202331 h 597474"/>
                  <a:gd name="connsiteX54" fmla="*/ 427860 w 700293"/>
                  <a:gd name="connsiteY54" fmla="*/ 210343 h 597474"/>
                  <a:gd name="connsiteX55" fmla="*/ 422136 w 700293"/>
                  <a:gd name="connsiteY55" fmla="*/ 216067 h 597474"/>
                  <a:gd name="connsiteX56" fmla="*/ 432439 w 700293"/>
                  <a:gd name="connsiteY56" fmla="*/ 221790 h 597474"/>
                  <a:gd name="connsiteX57" fmla="*/ 440451 w 700293"/>
                  <a:gd name="connsiteY57" fmla="*/ 214922 h 597474"/>
                  <a:gd name="connsiteX58" fmla="*/ 448464 w 700293"/>
                  <a:gd name="connsiteY58" fmla="*/ 229803 h 597474"/>
                  <a:gd name="connsiteX59" fmla="*/ 441596 w 700293"/>
                  <a:gd name="connsiteY59" fmla="*/ 238960 h 597474"/>
                  <a:gd name="connsiteX60" fmla="*/ 410690 w 700293"/>
                  <a:gd name="connsiteY60" fmla="*/ 250407 h 597474"/>
                  <a:gd name="connsiteX61" fmla="*/ 412313 w 700293"/>
                  <a:gd name="connsiteY61" fmla="*/ 254006 h 597474"/>
                  <a:gd name="connsiteX62" fmla="*/ 408629 w 700293"/>
                  <a:gd name="connsiteY62" fmla="*/ 252697 h 597474"/>
                  <a:gd name="connsiteX63" fmla="*/ 397640 w 700293"/>
                  <a:gd name="connsiteY63" fmla="*/ 274674 h 597474"/>
                  <a:gd name="connsiteX64" fmla="*/ 385278 w 700293"/>
                  <a:gd name="connsiteY64" fmla="*/ 303520 h 597474"/>
                  <a:gd name="connsiteX65" fmla="*/ 361926 w 700293"/>
                  <a:gd name="connsiteY65" fmla="*/ 374948 h 597474"/>
                  <a:gd name="connsiteX66" fmla="*/ 353685 w 700293"/>
                  <a:gd name="connsiteY66" fmla="*/ 428519 h 597474"/>
                  <a:gd name="connsiteX67" fmla="*/ 353685 w 700293"/>
                  <a:gd name="connsiteY67" fmla="*/ 472475 h 597474"/>
                  <a:gd name="connsiteX68" fmla="*/ 361926 w 700293"/>
                  <a:gd name="connsiteY68" fmla="*/ 512310 h 597474"/>
                  <a:gd name="connsiteX69" fmla="*/ 333080 w 700293"/>
                  <a:gd name="connsiteY69" fmla="*/ 510936 h 597474"/>
                  <a:gd name="connsiteX70" fmla="*/ 322092 w 700293"/>
                  <a:gd name="connsiteY70" fmla="*/ 520552 h 597474"/>
                  <a:gd name="connsiteX71" fmla="*/ 322092 w 700293"/>
                  <a:gd name="connsiteY71" fmla="*/ 545277 h 597474"/>
                  <a:gd name="connsiteX72" fmla="*/ 319344 w 700293"/>
                  <a:gd name="connsiteY72" fmla="*/ 580991 h 597474"/>
                  <a:gd name="connsiteX73" fmla="*/ 280883 w 700293"/>
                  <a:gd name="connsiteY73" fmla="*/ 580991 h 597474"/>
                  <a:gd name="connsiteX74" fmla="*/ 286378 w 700293"/>
                  <a:gd name="connsiteY74" fmla="*/ 597474 h 597474"/>
                  <a:gd name="connsiteX75" fmla="*/ 257532 w 700293"/>
                  <a:gd name="connsiteY75" fmla="*/ 593353 h 597474"/>
                  <a:gd name="connsiteX76" fmla="*/ 243795 w 700293"/>
                  <a:gd name="connsiteY76" fmla="*/ 593353 h 597474"/>
                  <a:gd name="connsiteX77" fmla="*/ 242422 w 700293"/>
                  <a:gd name="connsiteY77" fmla="*/ 580991 h 597474"/>
                  <a:gd name="connsiteX78" fmla="*/ 224565 w 700293"/>
                  <a:gd name="connsiteY78" fmla="*/ 572749 h 597474"/>
                  <a:gd name="connsiteX79" fmla="*/ 228686 w 700293"/>
                  <a:gd name="connsiteY79" fmla="*/ 542529 h 597474"/>
                  <a:gd name="connsiteX80" fmla="*/ 228686 w 700293"/>
                  <a:gd name="connsiteY80" fmla="*/ 531541 h 597474"/>
                  <a:gd name="connsiteX81" fmla="*/ 228686 w 700293"/>
                  <a:gd name="connsiteY81" fmla="*/ 516431 h 597474"/>
                  <a:gd name="connsiteX82" fmla="*/ 165499 w 700293"/>
                  <a:gd name="connsiteY82" fmla="*/ 501321 h 597474"/>
                  <a:gd name="connsiteX83" fmla="*/ 128412 w 700293"/>
                  <a:gd name="connsiteY83" fmla="*/ 508189 h 597474"/>
                  <a:gd name="connsiteX84" fmla="*/ 110555 w 700293"/>
                  <a:gd name="connsiteY84" fmla="*/ 501321 h 597474"/>
                  <a:gd name="connsiteX85" fmla="*/ 107808 w 700293"/>
                  <a:gd name="connsiteY85" fmla="*/ 488958 h 597474"/>
                  <a:gd name="connsiteX86" fmla="*/ 113302 w 700293"/>
                  <a:gd name="connsiteY86" fmla="*/ 475222 h 597474"/>
                  <a:gd name="connsiteX87" fmla="*/ 81709 w 700293"/>
                  <a:gd name="connsiteY87" fmla="*/ 472475 h 597474"/>
                  <a:gd name="connsiteX88" fmla="*/ 73467 w 700293"/>
                  <a:gd name="connsiteY88" fmla="*/ 455992 h 597474"/>
                  <a:gd name="connsiteX89" fmla="*/ 56984 w 700293"/>
                  <a:gd name="connsiteY89" fmla="*/ 472475 h 597474"/>
                  <a:gd name="connsiteX90" fmla="*/ 33632 w 700293"/>
                  <a:gd name="connsiteY90" fmla="*/ 473849 h 597474"/>
                  <a:gd name="connsiteX91" fmla="*/ 0 w 700293"/>
                  <a:gd name="connsiteY91" fmla="*/ 455831 h 597474"/>
                  <a:gd name="connsiteX92" fmla="*/ 7534 w 700293"/>
                  <a:gd name="connsiteY92" fmla="*/ 439508 h 597474"/>
                  <a:gd name="connsiteX93" fmla="*/ 2039 w 700293"/>
                  <a:gd name="connsiteY93" fmla="*/ 418904 h 597474"/>
                  <a:gd name="connsiteX94" fmla="*/ 6160 w 700293"/>
                  <a:gd name="connsiteY94" fmla="*/ 398300 h 597474"/>
                  <a:gd name="connsiteX95" fmla="*/ 55610 w 700293"/>
                  <a:gd name="connsiteY95" fmla="*/ 398300 h 597474"/>
                  <a:gd name="connsiteX96" fmla="*/ 62478 w 700293"/>
                  <a:gd name="connsiteY96" fmla="*/ 394179 h 597474"/>
                  <a:gd name="connsiteX97" fmla="*/ 76214 w 700293"/>
                  <a:gd name="connsiteY97" fmla="*/ 390058 h 597474"/>
                  <a:gd name="connsiteX98" fmla="*/ 78962 w 700293"/>
                  <a:gd name="connsiteY98" fmla="*/ 385937 h 597474"/>
                  <a:gd name="connsiteX99" fmla="*/ 78962 w 700293"/>
                  <a:gd name="connsiteY99" fmla="*/ 372201 h 597474"/>
                  <a:gd name="connsiteX100" fmla="*/ 85830 w 700293"/>
                  <a:gd name="connsiteY100" fmla="*/ 351597 h 597474"/>
                  <a:gd name="connsiteX101" fmla="*/ 95445 w 700293"/>
                  <a:gd name="connsiteY101" fmla="*/ 344729 h 597474"/>
                  <a:gd name="connsiteX102" fmla="*/ 96819 w 700293"/>
                  <a:gd name="connsiteY102" fmla="*/ 332366 h 597474"/>
                  <a:gd name="connsiteX103" fmla="*/ 109181 w 700293"/>
                  <a:gd name="connsiteY103" fmla="*/ 320004 h 597474"/>
                  <a:gd name="connsiteX104" fmla="*/ 109181 w 700293"/>
                  <a:gd name="connsiteY104" fmla="*/ 254070 h 597474"/>
                  <a:gd name="connsiteX105" fmla="*/ 120170 w 700293"/>
                  <a:gd name="connsiteY105" fmla="*/ 251323 h 597474"/>
                  <a:gd name="connsiteX106" fmla="*/ 120170 w 700293"/>
                  <a:gd name="connsiteY106" fmla="*/ 233466 h 597474"/>
                  <a:gd name="connsiteX107" fmla="*/ 138027 w 700293"/>
                  <a:gd name="connsiteY107" fmla="*/ 219730 h 597474"/>
                  <a:gd name="connsiteX108" fmla="*/ 138027 w 700293"/>
                  <a:gd name="connsiteY108" fmla="*/ 196378 h 597474"/>
                  <a:gd name="connsiteX109" fmla="*/ 160005 w 700293"/>
                  <a:gd name="connsiteY109" fmla="*/ 171653 h 597474"/>
                  <a:gd name="connsiteX110" fmla="*/ 168247 w 700293"/>
                  <a:gd name="connsiteY110" fmla="*/ 133192 h 597474"/>
                  <a:gd name="connsiteX111" fmla="*/ 183356 w 700293"/>
                  <a:gd name="connsiteY111" fmla="*/ 130445 h 597474"/>
                  <a:gd name="connsiteX112" fmla="*/ 186104 w 700293"/>
                  <a:gd name="connsiteY112" fmla="*/ 118082 h 597474"/>
                  <a:gd name="connsiteX113" fmla="*/ 183356 w 700293"/>
                  <a:gd name="connsiteY113" fmla="*/ 104346 h 597474"/>
                  <a:gd name="connsiteX114" fmla="*/ 160005 w 700293"/>
                  <a:gd name="connsiteY114" fmla="*/ 87863 h 597474"/>
                  <a:gd name="connsiteX115" fmla="*/ 162752 w 700293"/>
                  <a:gd name="connsiteY115" fmla="*/ 75500 h 597474"/>
                  <a:gd name="connsiteX116" fmla="*/ 155884 w 700293"/>
                  <a:gd name="connsiteY116" fmla="*/ 64511 h 597474"/>
                  <a:gd name="connsiteX117" fmla="*/ 165499 w 700293"/>
                  <a:gd name="connsiteY117" fmla="*/ 43907 h 597474"/>
                  <a:gd name="connsiteX118" fmla="*/ 161690 w 700293"/>
                  <a:gd name="connsiteY118" fmla="*/ 30575 h 597474"/>
                  <a:gd name="connsiteX119" fmla="*/ 448890 w 700293"/>
                  <a:gd name="connsiteY119" fmla="*/ 52437 h 597474"/>
                  <a:gd name="connsiteX0" fmla="*/ 668625 w 700293"/>
                  <a:gd name="connsiteY0" fmla="*/ -1 h 566898"/>
                  <a:gd name="connsiteX1" fmla="*/ 657941 w 700293"/>
                  <a:gd name="connsiteY1" fmla="*/ 9210 h 566898"/>
                  <a:gd name="connsiteX2" fmla="*/ 657941 w 700293"/>
                  <a:gd name="connsiteY2" fmla="*/ 17223 h 566898"/>
                  <a:gd name="connsiteX3" fmla="*/ 671677 w 700293"/>
                  <a:gd name="connsiteY3" fmla="*/ 20657 h 566898"/>
                  <a:gd name="connsiteX4" fmla="*/ 677400 w 700293"/>
                  <a:gd name="connsiteY4" fmla="*/ 30959 h 566898"/>
                  <a:gd name="connsiteX5" fmla="*/ 695715 w 700293"/>
                  <a:gd name="connsiteY5" fmla="*/ 27525 h 566898"/>
                  <a:gd name="connsiteX6" fmla="*/ 700293 w 700293"/>
                  <a:gd name="connsiteY6" fmla="*/ 42406 h 566898"/>
                  <a:gd name="connsiteX7" fmla="*/ 687702 w 700293"/>
                  <a:gd name="connsiteY7" fmla="*/ 59576 h 566898"/>
                  <a:gd name="connsiteX8" fmla="*/ 678544 w 700293"/>
                  <a:gd name="connsiteY8" fmla="*/ 52708 h 566898"/>
                  <a:gd name="connsiteX9" fmla="*/ 668242 w 700293"/>
                  <a:gd name="connsiteY9" fmla="*/ 53853 h 566898"/>
                  <a:gd name="connsiteX10" fmla="*/ 673965 w 700293"/>
                  <a:gd name="connsiteY10" fmla="*/ 66444 h 566898"/>
                  <a:gd name="connsiteX11" fmla="*/ 671677 w 700293"/>
                  <a:gd name="connsiteY11" fmla="*/ 83614 h 566898"/>
                  <a:gd name="connsiteX12" fmla="*/ 678544 w 700293"/>
                  <a:gd name="connsiteY12" fmla="*/ 98495 h 566898"/>
                  <a:gd name="connsiteX13" fmla="*/ 653362 w 700293"/>
                  <a:gd name="connsiteY13" fmla="*/ 103074 h 566898"/>
                  <a:gd name="connsiteX14" fmla="*/ 659085 w 700293"/>
                  <a:gd name="connsiteY14" fmla="*/ 115665 h 566898"/>
                  <a:gd name="connsiteX15" fmla="*/ 659085 w 700293"/>
                  <a:gd name="connsiteY15" fmla="*/ 128257 h 566898"/>
                  <a:gd name="connsiteX16" fmla="*/ 677400 w 700293"/>
                  <a:gd name="connsiteY16" fmla="*/ 128257 h 566898"/>
                  <a:gd name="connsiteX17" fmla="*/ 679689 w 700293"/>
                  <a:gd name="connsiteY17" fmla="*/ 133980 h 566898"/>
                  <a:gd name="connsiteX18" fmla="*/ 675110 w 700293"/>
                  <a:gd name="connsiteY18" fmla="*/ 146572 h 566898"/>
                  <a:gd name="connsiteX19" fmla="*/ 691136 w 700293"/>
                  <a:gd name="connsiteY19" fmla="*/ 153440 h 566898"/>
                  <a:gd name="connsiteX20" fmla="*/ 691136 w 700293"/>
                  <a:gd name="connsiteY20" fmla="*/ 174044 h 566898"/>
                  <a:gd name="connsiteX21" fmla="*/ 694570 w 700293"/>
                  <a:gd name="connsiteY21" fmla="*/ 192359 h 566898"/>
                  <a:gd name="connsiteX22" fmla="*/ 688847 w 700293"/>
                  <a:gd name="connsiteY22" fmla="*/ 218687 h 566898"/>
                  <a:gd name="connsiteX23" fmla="*/ 681979 w 700293"/>
                  <a:gd name="connsiteY23" fmla="*/ 220976 h 566898"/>
                  <a:gd name="connsiteX24" fmla="*/ 677400 w 700293"/>
                  <a:gd name="connsiteY24" fmla="*/ 215252 h 566898"/>
                  <a:gd name="connsiteX25" fmla="*/ 669387 w 700293"/>
                  <a:gd name="connsiteY25" fmla="*/ 203806 h 566898"/>
                  <a:gd name="connsiteX26" fmla="*/ 668242 w 700293"/>
                  <a:gd name="connsiteY26" fmla="*/ 196938 h 566898"/>
                  <a:gd name="connsiteX27" fmla="*/ 659085 w 700293"/>
                  <a:gd name="connsiteY27" fmla="*/ 196938 h 566898"/>
                  <a:gd name="connsiteX28" fmla="*/ 648783 w 700293"/>
                  <a:gd name="connsiteY28" fmla="*/ 188925 h 566898"/>
                  <a:gd name="connsiteX29" fmla="*/ 653362 w 700293"/>
                  <a:gd name="connsiteY29" fmla="*/ 175189 h 566898"/>
                  <a:gd name="connsiteX30" fmla="*/ 653362 w 700293"/>
                  <a:gd name="connsiteY30" fmla="*/ 168321 h 566898"/>
                  <a:gd name="connsiteX31" fmla="*/ 636191 w 700293"/>
                  <a:gd name="connsiteY31" fmla="*/ 166031 h 566898"/>
                  <a:gd name="connsiteX32" fmla="*/ 629323 w 700293"/>
                  <a:gd name="connsiteY32" fmla="*/ 163742 h 566898"/>
                  <a:gd name="connsiteX33" fmla="*/ 641914 w 700293"/>
                  <a:gd name="connsiteY33" fmla="*/ 152295 h 566898"/>
                  <a:gd name="connsiteX34" fmla="*/ 635047 w 700293"/>
                  <a:gd name="connsiteY34" fmla="*/ 143138 h 566898"/>
                  <a:gd name="connsiteX35" fmla="*/ 637336 w 700293"/>
                  <a:gd name="connsiteY35" fmla="*/ 137414 h 566898"/>
                  <a:gd name="connsiteX36" fmla="*/ 622455 w 700293"/>
                  <a:gd name="connsiteY36" fmla="*/ 130546 h 566898"/>
                  <a:gd name="connsiteX37" fmla="*/ 609863 w 700293"/>
                  <a:gd name="connsiteY37" fmla="*/ 140848 h 566898"/>
                  <a:gd name="connsiteX38" fmla="*/ 602996 w 700293"/>
                  <a:gd name="connsiteY38" fmla="*/ 137414 h 566898"/>
                  <a:gd name="connsiteX39" fmla="*/ 604140 w 700293"/>
                  <a:gd name="connsiteY39" fmla="*/ 122533 h 566898"/>
                  <a:gd name="connsiteX40" fmla="*/ 573234 w 700293"/>
                  <a:gd name="connsiteY40" fmla="*/ 119099 h 566898"/>
                  <a:gd name="connsiteX41" fmla="*/ 550340 w 700293"/>
                  <a:gd name="connsiteY41" fmla="*/ 125967 h 566898"/>
                  <a:gd name="connsiteX42" fmla="*/ 528592 w 700293"/>
                  <a:gd name="connsiteY42" fmla="*/ 127112 h 566898"/>
                  <a:gd name="connsiteX43" fmla="*/ 514855 w 700293"/>
                  <a:gd name="connsiteY43" fmla="*/ 133980 h 566898"/>
                  <a:gd name="connsiteX44" fmla="*/ 488528 w 700293"/>
                  <a:gd name="connsiteY44" fmla="*/ 152295 h 566898"/>
                  <a:gd name="connsiteX45" fmla="*/ 487383 w 700293"/>
                  <a:gd name="connsiteY45" fmla="*/ 168321 h 566898"/>
                  <a:gd name="connsiteX46" fmla="*/ 479371 w 700293"/>
                  <a:gd name="connsiteY46" fmla="*/ 175189 h 566898"/>
                  <a:gd name="connsiteX47" fmla="*/ 477081 w 700293"/>
                  <a:gd name="connsiteY47" fmla="*/ 163742 h 566898"/>
                  <a:gd name="connsiteX48" fmla="*/ 472502 w 700293"/>
                  <a:gd name="connsiteY48" fmla="*/ 159163 h 566898"/>
                  <a:gd name="connsiteX49" fmla="*/ 472502 w 700293"/>
                  <a:gd name="connsiteY49" fmla="*/ 143138 h 566898"/>
                  <a:gd name="connsiteX50" fmla="*/ 457621 w 700293"/>
                  <a:gd name="connsiteY50" fmla="*/ 141993 h 566898"/>
                  <a:gd name="connsiteX51" fmla="*/ 438162 w 700293"/>
                  <a:gd name="connsiteY51" fmla="*/ 141993 h 566898"/>
                  <a:gd name="connsiteX52" fmla="*/ 433584 w 700293"/>
                  <a:gd name="connsiteY52" fmla="*/ 162597 h 566898"/>
                  <a:gd name="connsiteX53" fmla="*/ 424426 w 700293"/>
                  <a:gd name="connsiteY53" fmla="*/ 171755 h 566898"/>
                  <a:gd name="connsiteX54" fmla="*/ 427860 w 700293"/>
                  <a:gd name="connsiteY54" fmla="*/ 179767 h 566898"/>
                  <a:gd name="connsiteX55" fmla="*/ 422136 w 700293"/>
                  <a:gd name="connsiteY55" fmla="*/ 185491 h 566898"/>
                  <a:gd name="connsiteX56" fmla="*/ 432439 w 700293"/>
                  <a:gd name="connsiteY56" fmla="*/ 191214 h 566898"/>
                  <a:gd name="connsiteX57" fmla="*/ 440451 w 700293"/>
                  <a:gd name="connsiteY57" fmla="*/ 184346 h 566898"/>
                  <a:gd name="connsiteX58" fmla="*/ 448464 w 700293"/>
                  <a:gd name="connsiteY58" fmla="*/ 199227 h 566898"/>
                  <a:gd name="connsiteX59" fmla="*/ 441596 w 700293"/>
                  <a:gd name="connsiteY59" fmla="*/ 208384 h 566898"/>
                  <a:gd name="connsiteX60" fmla="*/ 410690 w 700293"/>
                  <a:gd name="connsiteY60" fmla="*/ 219831 h 566898"/>
                  <a:gd name="connsiteX61" fmla="*/ 412313 w 700293"/>
                  <a:gd name="connsiteY61" fmla="*/ 223430 h 566898"/>
                  <a:gd name="connsiteX62" fmla="*/ 408629 w 700293"/>
                  <a:gd name="connsiteY62" fmla="*/ 222121 h 566898"/>
                  <a:gd name="connsiteX63" fmla="*/ 397640 w 700293"/>
                  <a:gd name="connsiteY63" fmla="*/ 244098 h 566898"/>
                  <a:gd name="connsiteX64" fmla="*/ 385278 w 700293"/>
                  <a:gd name="connsiteY64" fmla="*/ 272944 h 566898"/>
                  <a:gd name="connsiteX65" fmla="*/ 361926 w 700293"/>
                  <a:gd name="connsiteY65" fmla="*/ 344372 h 566898"/>
                  <a:gd name="connsiteX66" fmla="*/ 353685 w 700293"/>
                  <a:gd name="connsiteY66" fmla="*/ 397943 h 566898"/>
                  <a:gd name="connsiteX67" fmla="*/ 353685 w 700293"/>
                  <a:gd name="connsiteY67" fmla="*/ 441899 h 566898"/>
                  <a:gd name="connsiteX68" fmla="*/ 361926 w 700293"/>
                  <a:gd name="connsiteY68" fmla="*/ 481734 h 566898"/>
                  <a:gd name="connsiteX69" fmla="*/ 333080 w 700293"/>
                  <a:gd name="connsiteY69" fmla="*/ 480360 h 566898"/>
                  <a:gd name="connsiteX70" fmla="*/ 322092 w 700293"/>
                  <a:gd name="connsiteY70" fmla="*/ 489976 h 566898"/>
                  <a:gd name="connsiteX71" fmla="*/ 322092 w 700293"/>
                  <a:gd name="connsiteY71" fmla="*/ 514701 h 566898"/>
                  <a:gd name="connsiteX72" fmla="*/ 319344 w 700293"/>
                  <a:gd name="connsiteY72" fmla="*/ 550415 h 566898"/>
                  <a:gd name="connsiteX73" fmla="*/ 280883 w 700293"/>
                  <a:gd name="connsiteY73" fmla="*/ 550415 h 566898"/>
                  <a:gd name="connsiteX74" fmla="*/ 286378 w 700293"/>
                  <a:gd name="connsiteY74" fmla="*/ 566898 h 566898"/>
                  <a:gd name="connsiteX75" fmla="*/ 257532 w 700293"/>
                  <a:gd name="connsiteY75" fmla="*/ 562777 h 566898"/>
                  <a:gd name="connsiteX76" fmla="*/ 243795 w 700293"/>
                  <a:gd name="connsiteY76" fmla="*/ 562777 h 566898"/>
                  <a:gd name="connsiteX77" fmla="*/ 242422 w 700293"/>
                  <a:gd name="connsiteY77" fmla="*/ 550415 h 566898"/>
                  <a:gd name="connsiteX78" fmla="*/ 224565 w 700293"/>
                  <a:gd name="connsiteY78" fmla="*/ 542173 h 566898"/>
                  <a:gd name="connsiteX79" fmla="*/ 228686 w 700293"/>
                  <a:gd name="connsiteY79" fmla="*/ 511953 h 566898"/>
                  <a:gd name="connsiteX80" fmla="*/ 228686 w 700293"/>
                  <a:gd name="connsiteY80" fmla="*/ 500965 h 566898"/>
                  <a:gd name="connsiteX81" fmla="*/ 228686 w 700293"/>
                  <a:gd name="connsiteY81" fmla="*/ 485855 h 566898"/>
                  <a:gd name="connsiteX82" fmla="*/ 165499 w 700293"/>
                  <a:gd name="connsiteY82" fmla="*/ 470745 h 566898"/>
                  <a:gd name="connsiteX83" fmla="*/ 128412 w 700293"/>
                  <a:gd name="connsiteY83" fmla="*/ 477613 h 566898"/>
                  <a:gd name="connsiteX84" fmla="*/ 110555 w 700293"/>
                  <a:gd name="connsiteY84" fmla="*/ 470745 h 566898"/>
                  <a:gd name="connsiteX85" fmla="*/ 107808 w 700293"/>
                  <a:gd name="connsiteY85" fmla="*/ 458382 h 566898"/>
                  <a:gd name="connsiteX86" fmla="*/ 113302 w 700293"/>
                  <a:gd name="connsiteY86" fmla="*/ 444646 h 566898"/>
                  <a:gd name="connsiteX87" fmla="*/ 81709 w 700293"/>
                  <a:gd name="connsiteY87" fmla="*/ 441899 h 566898"/>
                  <a:gd name="connsiteX88" fmla="*/ 73467 w 700293"/>
                  <a:gd name="connsiteY88" fmla="*/ 425416 h 566898"/>
                  <a:gd name="connsiteX89" fmla="*/ 56984 w 700293"/>
                  <a:gd name="connsiteY89" fmla="*/ 441899 h 566898"/>
                  <a:gd name="connsiteX90" fmla="*/ 33632 w 700293"/>
                  <a:gd name="connsiteY90" fmla="*/ 443273 h 566898"/>
                  <a:gd name="connsiteX91" fmla="*/ 0 w 700293"/>
                  <a:gd name="connsiteY91" fmla="*/ 425255 h 566898"/>
                  <a:gd name="connsiteX92" fmla="*/ 7534 w 700293"/>
                  <a:gd name="connsiteY92" fmla="*/ 408932 h 566898"/>
                  <a:gd name="connsiteX93" fmla="*/ 2039 w 700293"/>
                  <a:gd name="connsiteY93" fmla="*/ 388328 h 566898"/>
                  <a:gd name="connsiteX94" fmla="*/ 6160 w 700293"/>
                  <a:gd name="connsiteY94" fmla="*/ 367724 h 566898"/>
                  <a:gd name="connsiteX95" fmla="*/ 55610 w 700293"/>
                  <a:gd name="connsiteY95" fmla="*/ 367724 h 566898"/>
                  <a:gd name="connsiteX96" fmla="*/ 62478 w 700293"/>
                  <a:gd name="connsiteY96" fmla="*/ 363603 h 566898"/>
                  <a:gd name="connsiteX97" fmla="*/ 76214 w 700293"/>
                  <a:gd name="connsiteY97" fmla="*/ 359482 h 566898"/>
                  <a:gd name="connsiteX98" fmla="*/ 78962 w 700293"/>
                  <a:gd name="connsiteY98" fmla="*/ 355361 h 566898"/>
                  <a:gd name="connsiteX99" fmla="*/ 78962 w 700293"/>
                  <a:gd name="connsiteY99" fmla="*/ 341625 h 566898"/>
                  <a:gd name="connsiteX100" fmla="*/ 85830 w 700293"/>
                  <a:gd name="connsiteY100" fmla="*/ 321021 h 566898"/>
                  <a:gd name="connsiteX101" fmla="*/ 95445 w 700293"/>
                  <a:gd name="connsiteY101" fmla="*/ 314153 h 566898"/>
                  <a:gd name="connsiteX102" fmla="*/ 96819 w 700293"/>
                  <a:gd name="connsiteY102" fmla="*/ 301790 h 566898"/>
                  <a:gd name="connsiteX103" fmla="*/ 109181 w 700293"/>
                  <a:gd name="connsiteY103" fmla="*/ 289428 h 566898"/>
                  <a:gd name="connsiteX104" fmla="*/ 109181 w 700293"/>
                  <a:gd name="connsiteY104" fmla="*/ 223494 h 566898"/>
                  <a:gd name="connsiteX105" fmla="*/ 120170 w 700293"/>
                  <a:gd name="connsiteY105" fmla="*/ 220747 h 566898"/>
                  <a:gd name="connsiteX106" fmla="*/ 120170 w 700293"/>
                  <a:gd name="connsiteY106" fmla="*/ 202890 h 566898"/>
                  <a:gd name="connsiteX107" fmla="*/ 138027 w 700293"/>
                  <a:gd name="connsiteY107" fmla="*/ 189154 h 566898"/>
                  <a:gd name="connsiteX108" fmla="*/ 138027 w 700293"/>
                  <a:gd name="connsiteY108" fmla="*/ 165802 h 566898"/>
                  <a:gd name="connsiteX109" fmla="*/ 160005 w 700293"/>
                  <a:gd name="connsiteY109" fmla="*/ 141077 h 566898"/>
                  <a:gd name="connsiteX110" fmla="*/ 168247 w 700293"/>
                  <a:gd name="connsiteY110" fmla="*/ 102616 h 566898"/>
                  <a:gd name="connsiteX111" fmla="*/ 183356 w 700293"/>
                  <a:gd name="connsiteY111" fmla="*/ 99869 h 566898"/>
                  <a:gd name="connsiteX112" fmla="*/ 186104 w 700293"/>
                  <a:gd name="connsiteY112" fmla="*/ 87506 h 566898"/>
                  <a:gd name="connsiteX113" fmla="*/ 183356 w 700293"/>
                  <a:gd name="connsiteY113" fmla="*/ 73770 h 566898"/>
                  <a:gd name="connsiteX114" fmla="*/ 160005 w 700293"/>
                  <a:gd name="connsiteY114" fmla="*/ 57287 h 566898"/>
                  <a:gd name="connsiteX115" fmla="*/ 162752 w 700293"/>
                  <a:gd name="connsiteY115" fmla="*/ 44924 h 566898"/>
                  <a:gd name="connsiteX116" fmla="*/ 155884 w 700293"/>
                  <a:gd name="connsiteY116" fmla="*/ 33935 h 566898"/>
                  <a:gd name="connsiteX117" fmla="*/ 165499 w 700293"/>
                  <a:gd name="connsiteY117" fmla="*/ 13331 h 566898"/>
                  <a:gd name="connsiteX118" fmla="*/ 161690 w 700293"/>
                  <a:gd name="connsiteY118" fmla="*/ -1 h 566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700293" h="566898">
                    <a:moveTo>
                      <a:pt x="668625" y="-1"/>
                    </a:moveTo>
                    <a:lnTo>
                      <a:pt x="657941" y="9210"/>
                    </a:lnTo>
                    <a:lnTo>
                      <a:pt x="657941" y="17223"/>
                    </a:lnTo>
                    <a:lnTo>
                      <a:pt x="671677" y="20657"/>
                    </a:lnTo>
                    <a:lnTo>
                      <a:pt x="677400" y="30959"/>
                    </a:lnTo>
                    <a:lnTo>
                      <a:pt x="695715" y="27525"/>
                    </a:lnTo>
                    <a:lnTo>
                      <a:pt x="700293" y="42406"/>
                    </a:lnTo>
                    <a:lnTo>
                      <a:pt x="687702" y="59576"/>
                    </a:lnTo>
                    <a:lnTo>
                      <a:pt x="678544" y="52708"/>
                    </a:lnTo>
                    <a:lnTo>
                      <a:pt x="668242" y="53853"/>
                    </a:lnTo>
                    <a:lnTo>
                      <a:pt x="673965" y="66444"/>
                    </a:lnTo>
                    <a:lnTo>
                      <a:pt x="671677" y="83614"/>
                    </a:lnTo>
                    <a:lnTo>
                      <a:pt x="678544" y="98495"/>
                    </a:lnTo>
                    <a:lnTo>
                      <a:pt x="653362" y="103074"/>
                    </a:lnTo>
                    <a:lnTo>
                      <a:pt x="659085" y="115665"/>
                    </a:lnTo>
                    <a:lnTo>
                      <a:pt x="659085" y="128257"/>
                    </a:lnTo>
                    <a:lnTo>
                      <a:pt x="677400" y="128257"/>
                    </a:lnTo>
                    <a:lnTo>
                      <a:pt x="679689" y="133980"/>
                    </a:lnTo>
                    <a:lnTo>
                      <a:pt x="675110" y="146572"/>
                    </a:lnTo>
                    <a:lnTo>
                      <a:pt x="691136" y="153440"/>
                    </a:lnTo>
                    <a:lnTo>
                      <a:pt x="691136" y="174044"/>
                    </a:lnTo>
                    <a:lnTo>
                      <a:pt x="694570" y="192359"/>
                    </a:lnTo>
                    <a:lnTo>
                      <a:pt x="688847" y="218687"/>
                    </a:lnTo>
                    <a:lnTo>
                      <a:pt x="681979" y="220976"/>
                    </a:lnTo>
                    <a:lnTo>
                      <a:pt x="677400" y="215252"/>
                    </a:lnTo>
                    <a:lnTo>
                      <a:pt x="669387" y="203806"/>
                    </a:lnTo>
                    <a:lnTo>
                      <a:pt x="668242" y="196938"/>
                    </a:lnTo>
                    <a:lnTo>
                      <a:pt x="659085" y="196938"/>
                    </a:lnTo>
                    <a:lnTo>
                      <a:pt x="648783" y="188925"/>
                    </a:lnTo>
                    <a:lnTo>
                      <a:pt x="653362" y="175189"/>
                    </a:lnTo>
                    <a:lnTo>
                      <a:pt x="653362" y="168321"/>
                    </a:lnTo>
                    <a:lnTo>
                      <a:pt x="636191" y="166031"/>
                    </a:lnTo>
                    <a:lnTo>
                      <a:pt x="629323" y="163742"/>
                    </a:lnTo>
                    <a:lnTo>
                      <a:pt x="641914" y="152295"/>
                    </a:lnTo>
                    <a:lnTo>
                      <a:pt x="635047" y="143138"/>
                    </a:lnTo>
                    <a:lnTo>
                      <a:pt x="637336" y="137414"/>
                    </a:lnTo>
                    <a:lnTo>
                      <a:pt x="622455" y="130546"/>
                    </a:lnTo>
                    <a:lnTo>
                      <a:pt x="609863" y="140848"/>
                    </a:lnTo>
                    <a:lnTo>
                      <a:pt x="602996" y="137414"/>
                    </a:lnTo>
                    <a:cubicBezTo>
                      <a:pt x="603377" y="132454"/>
                      <a:pt x="603759" y="127493"/>
                      <a:pt x="604140" y="122533"/>
                    </a:cubicBezTo>
                    <a:lnTo>
                      <a:pt x="573234" y="119099"/>
                    </a:lnTo>
                    <a:lnTo>
                      <a:pt x="550340" y="125967"/>
                    </a:lnTo>
                    <a:lnTo>
                      <a:pt x="528592" y="127112"/>
                    </a:lnTo>
                    <a:lnTo>
                      <a:pt x="514855" y="133980"/>
                    </a:lnTo>
                    <a:lnTo>
                      <a:pt x="488528" y="152295"/>
                    </a:lnTo>
                    <a:cubicBezTo>
                      <a:pt x="488146" y="157637"/>
                      <a:pt x="487765" y="162979"/>
                      <a:pt x="487383" y="168321"/>
                    </a:cubicBezTo>
                    <a:lnTo>
                      <a:pt x="479371" y="175189"/>
                    </a:lnTo>
                    <a:lnTo>
                      <a:pt x="477081" y="163742"/>
                    </a:lnTo>
                    <a:lnTo>
                      <a:pt x="472502" y="159163"/>
                    </a:lnTo>
                    <a:lnTo>
                      <a:pt x="472502" y="143138"/>
                    </a:lnTo>
                    <a:lnTo>
                      <a:pt x="457621" y="141993"/>
                    </a:lnTo>
                    <a:lnTo>
                      <a:pt x="438162" y="141993"/>
                    </a:lnTo>
                    <a:lnTo>
                      <a:pt x="433584" y="162597"/>
                    </a:lnTo>
                    <a:lnTo>
                      <a:pt x="424426" y="171755"/>
                    </a:lnTo>
                    <a:lnTo>
                      <a:pt x="427860" y="179767"/>
                    </a:lnTo>
                    <a:lnTo>
                      <a:pt x="422136" y="185491"/>
                    </a:lnTo>
                    <a:lnTo>
                      <a:pt x="432439" y="191214"/>
                    </a:lnTo>
                    <a:lnTo>
                      <a:pt x="440451" y="184346"/>
                    </a:lnTo>
                    <a:lnTo>
                      <a:pt x="448464" y="199227"/>
                    </a:lnTo>
                    <a:lnTo>
                      <a:pt x="441596" y="208384"/>
                    </a:lnTo>
                    <a:lnTo>
                      <a:pt x="410690" y="219831"/>
                    </a:lnTo>
                    <a:lnTo>
                      <a:pt x="412313" y="223430"/>
                    </a:lnTo>
                    <a:lnTo>
                      <a:pt x="408629" y="222121"/>
                    </a:lnTo>
                    <a:lnTo>
                      <a:pt x="397640" y="244098"/>
                    </a:lnTo>
                    <a:lnTo>
                      <a:pt x="385278" y="272944"/>
                    </a:lnTo>
                    <a:lnTo>
                      <a:pt x="361926" y="344372"/>
                    </a:lnTo>
                    <a:lnTo>
                      <a:pt x="353685" y="397943"/>
                    </a:lnTo>
                    <a:lnTo>
                      <a:pt x="353685" y="441899"/>
                    </a:lnTo>
                    <a:lnTo>
                      <a:pt x="361926" y="481734"/>
                    </a:lnTo>
                    <a:lnTo>
                      <a:pt x="333080" y="480360"/>
                    </a:lnTo>
                    <a:lnTo>
                      <a:pt x="322092" y="489976"/>
                    </a:lnTo>
                    <a:lnTo>
                      <a:pt x="322092" y="514701"/>
                    </a:lnTo>
                    <a:lnTo>
                      <a:pt x="319344" y="550415"/>
                    </a:lnTo>
                    <a:lnTo>
                      <a:pt x="280883" y="550415"/>
                    </a:lnTo>
                    <a:lnTo>
                      <a:pt x="286378" y="566898"/>
                    </a:lnTo>
                    <a:lnTo>
                      <a:pt x="257532" y="562777"/>
                    </a:lnTo>
                    <a:lnTo>
                      <a:pt x="243795" y="562777"/>
                    </a:lnTo>
                    <a:lnTo>
                      <a:pt x="242422" y="550415"/>
                    </a:lnTo>
                    <a:lnTo>
                      <a:pt x="224565" y="542173"/>
                    </a:lnTo>
                    <a:lnTo>
                      <a:pt x="228686" y="511953"/>
                    </a:lnTo>
                    <a:lnTo>
                      <a:pt x="228686" y="500965"/>
                    </a:lnTo>
                    <a:lnTo>
                      <a:pt x="228686" y="485855"/>
                    </a:lnTo>
                    <a:lnTo>
                      <a:pt x="165499" y="470745"/>
                    </a:lnTo>
                    <a:lnTo>
                      <a:pt x="128412" y="477613"/>
                    </a:lnTo>
                    <a:lnTo>
                      <a:pt x="110555" y="470745"/>
                    </a:lnTo>
                    <a:lnTo>
                      <a:pt x="107808" y="458382"/>
                    </a:lnTo>
                    <a:lnTo>
                      <a:pt x="113302" y="444646"/>
                    </a:lnTo>
                    <a:lnTo>
                      <a:pt x="81709" y="441899"/>
                    </a:lnTo>
                    <a:lnTo>
                      <a:pt x="73467" y="425416"/>
                    </a:lnTo>
                    <a:lnTo>
                      <a:pt x="56984" y="441899"/>
                    </a:lnTo>
                    <a:lnTo>
                      <a:pt x="33632" y="443273"/>
                    </a:lnTo>
                    <a:lnTo>
                      <a:pt x="0" y="425255"/>
                    </a:lnTo>
                    <a:lnTo>
                      <a:pt x="7534" y="408932"/>
                    </a:lnTo>
                    <a:lnTo>
                      <a:pt x="2039" y="388328"/>
                    </a:lnTo>
                    <a:lnTo>
                      <a:pt x="6160" y="367724"/>
                    </a:lnTo>
                    <a:lnTo>
                      <a:pt x="55610" y="367724"/>
                    </a:lnTo>
                    <a:lnTo>
                      <a:pt x="62478" y="363603"/>
                    </a:lnTo>
                    <a:lnTo>
                      <a:pt x="76214" y="359482"/>
                    </a:lnTo>
                    <a:lnTo>
                      <a:pt x="78962" y="355361"/>
                    </a:lnTo>
                    <a:lnTo>
                      <a:pt x="78962" y="341625"/>
                    </a:lnTo>
                    <a:lnTo>
                      <a:pt x="85830" y="321021"/>
                    </a:lnTo>
                    <a:lnTo>
                      <a:pt x="95445" y="314153"/>
                    </a:lnTo>
                    <a:lnTo>
                      <a:pt x="96819" y="301790"/>
                    </a:lnTo>
                    <a:lnTo>
                      <a:pt x="109181" y="289428"/>
                    </a:lnTo>
                    <a:lnTo>
                      <a:pt x="109181" y="223494"/>
                    </a:lnTo>
                    <a:lnTo>
                      <a:pt x="120170" y="220747"/>
                    </a:lnTo>
                    <a:lnTo>
                      <a:pt x="120170" y="202890"/>
                    </a:lnTo>
                    <a:lnTo>
                      <a:pt x="138027" y="189154"/>
                    </a:lnTo>
                    <a:lnTo>
                      <a:pt x="138027" y="165802"/>
                    </a:lnTo>
                    <a:lnTo>
                      <a:pt x="160005" y="141077"/>
                    </a:lnTo>
                    <a:lnTo>
                      <a:pt x="168247" y="102616"/>
                    </a:lnTo>
                    <a:lnTo>
                      <a:pt x="183356" y="99869"/>
                    </a:lnTo>
                    <a:lnTo>
                      <a:pt x="186104" y="87506"/>
                    </a:lnTo>
                    <a:lnTo>
                      <a:pt x="183356" y="73770"/>
                    </a:lnTo>
                    <a:lnTo>
                      <a:pt x="160005" y="57287"/>
                    </a:lnTo>
                    <a:lnTo>
                      <a:pt x="162752" y="44924"/>
                    </a:lnTo>
                    <a:lnTo>
                      <a:pt x="155884" y="33935"/>
                    </a:lnTo>
                    <a:lnTo>
                      <a:pt x="165499" y="13331"/>
                    </a:lnTo>
                    <a:lnTo>
                      <a:pt x="161690" y="-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9C0E08-F8C4-BA8A-DF2F-D17A77A32A9D}"/>
                  </a:ext>
                </a:extLst>
              </p:cNvPr>
              <p:cNvSpPr/>
              <p:nvPr/>
            </p:nvSpPr>
            <p:spPr>
              <a:xfrm>
                <a:off x="1646294" y="991423"/>
                <a:ext cx="174236" cy="327903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52DF147-D5F7-9488-73F7-0833FBA9932F}"/>
                  </a:ext>
                </a:extLst>
              </p:cNvPr>
              <p:cNvSpPr/>
              <p:nvPr/>
            </p:nvSpPr>
            <p:spPr>
              <a:xfrm>
                <a:off x="2112134" y="1215125"/>
                <a:ext cx="907480" cy="723504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FA62445-5F4B-BDF6-BC7F-F9DC45503213}"/>
                  </a:ext>
                </a:extLst>
              </p:cNvPr>
              <p:cNvSpPr/>
              <p:nvPr/>
            </p:nvSpPr>
            <p:spPr>
              <a:xfrm>
                <a:off x="1371090" y="865873"/>
                <a:ext cx="1094355" cy="110502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7FC4108-BAF7-02E4-A9CF-C77DE5FF095F}"/>
                  </a:ext>
                </a:extLst>
              </p:cNvPr>
              <p:cNvSpPr/>
              <p:nvPr/>
            </p:nvSpPr>
            <p:spPr>
              <a:xfrm>
                <a:off x="2361387" y="1846873"/>
                <a:ext cx="571108" cy="723563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0F2A9C3-1998-13BD-19A9-974010E58DBA}"/>
                  </a:ext>
                </a:extLst>
              </p:cNvPr>
              <p:cNvSpPr/>
              <p:nvPr/>
            </p:nvSpPr>
            <p:spPr>
              <a:xfrm>
                <a:off x="948139" y="1827670"/>
                <a:ext cx="481569" cy="4184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CD65CE8-9527-F8CC-A733-922194F1BA21}"/>
                  </a:ext>
                </a:extLst>
              </p:cNvPr>
              <p:cNvSpPr/>
              <p:nvPr/>
            </p:nvSpPr>
            <p:spPr>
              <a:xfrm>
                <a:off x="1739462" y="1778308"/>
                <a:ext cx="611392" cy="64814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429FFEB-B36A-E64B-0ABC-20257E128F6A}"/>
                  </a:ext>
                </a:extLst>
              </p:cNvPr>
              <p:cNvSpPr/>
              <p:nvPr/>
            </p:nvSpPr>
            <p:spPr>
              <a:xfrm>
                <a:off x="1216752" y="1793432"/>
                <a:ext cx="689685" cy="110309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56CAA6A-1457-A5D6-BE99-6D4C008536CE}"/>
                  </a:ext>
                </a:extLst>
              </p:cNvPr>
              <p:cNvSpPr/>
              <p:nvPr/>
            </p:nvSpPr>
            <p:spPr>
              <a:xfrm>
                <a:off x="1889801" y="2248584"/>
                <a:ext cx="576250" cy="314443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4DE95E36-08A9-AC76-770D-66B914DE93AA}"/>
                  </a:ext>
                </a:extLst>
              </p:cNvPr>
              <p:cNvSpPr/>
              <p:nvPr/>
            </p:nvSpPr>
            <p:spPr>
              <a:xfrm>
                <a:off x="695255" y="1485091"/>
                <a:ext cx="538438" cy="890539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4C62DD0-81C7-2083-730C-50C152C3F30A}"/>
                  </a:ext>
                </a:extLst>
              </p:cNvPr>
              <p:cNvSpPr/>
              <p:nvPr/>
            </p:nvSpPr>
            <p:spPr>
              <a:xfrm>
                <a:off x="1290359" y="2631337"/>
                <a:ext cx="810683" cy="62212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E9AB9C4-26C0-5810-479A-181791C12758}"/>
                  </a:ext>
                </a:extLst>
              </p:cNvPr>
              <p:cNvSpPr/>
              <p:nvPr/>
            </p:nvSpPr>
            <p:spPr>
              <a:xfrm>
                <a:off x="711589" y="2137267"/>
                <a:ext cx="663974" cy="79404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449793A-9061-DF62-0887-6E83617A4523}"/>
                  </a:ext>
                </a:extLst>
              </p:cNvPr>
              <p:cNvSpPr/>
              <p:nvPr/>
            </p:nvSpPr>
            <p:spPr>
              <a:xfrm>
                <a:off x="1632682" y="2436735"/>
                <a:ext cx="461303" cy="473906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0C0D72FE-68D2-8BF2-5E7A-96308FC9532D}"/>
                  </a:ext>
                </a:extLst>
              </p:cNvPr>
              <p:cNvSpPr/>
              <p:nvPr/>
            </p:nvSpPr>
            <p:spPr>
              <a:xfrm>
                <a:off x="688123" y="2238905"/>
                <a:ext cx="286636" cy="379750"/>
              </a:xfrm>
              <a:custGeom>
                <a:avLst/>
                <a:gdLst>
                  <a:gd name="connsiteX0" fmla="*/ 9470 w 325401"/>
                  <a:gd name="connsiteY0" fmla="*/ 0 h 431109"/>
                  <a:gd name="connsiteX1" fmla="*/ 10142 w 325401"/>
                  <a:gd name="connsiteY1" fmla="*/ 43 h 431109"/>
                  <a:gd name="connsiteX2" fmla="*/ 23206 w 325401"/>
                  <a:gd name="connsiteY2" fmla="*/ 17857 h 431109"/>
                  <a:gd name="connsiteX3" fmla="*/ 32821 w 325401"/>
                  <a:gd name="connsiteY3" fmla="*/ 26099 h 431109"/>
                  <a:gd name="connsiteX4" fmla="*/ 49304 w 325401"/>
                  <a:gd name="connsiteY4" fmla="*/ 42582 h 431109"/>
                  <a:gd name="connsiteX5" fmla="*/ 56173 w 325401"/>
                  <a:gd name="connsiteY5" fmla="*/ 64560 h 431109"/>
                  <a:gd name="connsiteX6" fmla="*/ 58920 w 325401"/>
                  <a:gd name="connsiteY6" fmla="*/ 76922 h 431109"/>
                  <a:gd name="connsiteX7" fmla="*/ 63041 w 325401"/>
                  <a:gd name="connsiteY7" fmla="*/ 89285 h 431109"/>
                  <a:gd name="connsiteX8" fmla="*/ 93260 w 325401"/>
                  <a:gd name="connsiteY8" fmla="*/ 83791 h 431109"/>
                  <a:gd name="connsiteX9" fmla="*/ 100128 w 325401"/>
                  <a:gd name="connsiteY9" fmla="*/ 96153 h 431109"/>
                  <a:gd name="connsiteX10" fmla="*/ 120732 w 325401"/>
                  <a:gd name="connsiteY10" fmla="*/ 109889 h 431109"/>
                  <a:gd name="connsiteX11" fmla="*/ 134469 w 325401"/>
                  <a:gd name="connsiteY11" fmla="*/ 94779 h 431109"/>
                  <a:gd name="connsiteX12" fmla="*/ 144084 w 325401"/>
                  <a:gd name="connsiteY12" fmla="*/ 100274 h 431109"/>
                  <a:gd name="connsiteX13" fmla="*/ 159194 w 325401"/>
                  <a:gd name="connsiteY13" fmla="*/ 104395 h 431109"/>
                  <a:gd name="connsiteX14" fmla="*/ 164688 w 325401"/>
                  <a:gd name="connsiteY14" fmla="*/ 96153 h 431109"/>
                  <a:gd name="connsiteX15" fmla="*/ 177051 w 325401"/>
                  <a:gd name="connsiteY15" fmla="*/ 96153 h 431109"/>
                  <a:gd name="connsiteX16" fmla="*/ 200402 w 325401"/>
                  <a:gd name="connsiteY16" fmla="*/ 116757 h 431109"/>
                  <a:gd name="connsiteX17" fmla="*/ 210017 w 325401"/>
                  <a:gd name="connsiteY17" fmla="*/ 130493 h 431109"/>
                  <a:gd name="connsiteX18" fmla="*/ 223754 w 325401"/>
                  <a:gd name="connsiteY18" fmla="*/ 134614 h 431109"/>
                  <a:gd name="connsiteX19" fmla="*/ 233369 w 325401"/>
                  <a:gd name="connsiteY19" fmla="*/ 155218 h 431109"/>
                  <a:gd name="connsiteX20" fmla="*/ 258094 w 325401"/>
                  <a:gd name="connsiteY20" fmla="*/ 149724 h 431109"/>
                  <a:gd name="connsiteX21" fmla="*/ 264962 w 325401"/>
                  <a:gd name="connsiteY21" fmla="*/ 145603 h 431109"/>
                  <a:gd name="connsiteX22" fmla="*/ 285566 w 325401"/>
                  <a:gd name="connsiteY22" fmla="*/ 142856 h 431109"/>
                  <a:gd name="connsiteX23" fmla="*/ 282993 w 325401"/>
                  <a:gd name="connsiteY23" fmla="*/ 143199 h 431109"/>
                  <a:gd name="connsiteX24" fmla="*/ 291061 w 325401"/>
                  <a:gd name="connsiteY24" fmla="*/ 155905 h 431109"/>
                  <a:gd name="connsiteX25" fmla="*/ 275608 w 325401"/>
                  <a:gd name="connsiteY25" fmla="*/ 162773 h 431109"/>
                  <a:gd name="connsiteX26" fmla="*/ 268740 w 325401"/>
                  <a:gd name="connsiteY26" fmla="*/ 205699 h 431109"/>
                  <a:gd name="connsiteX27" fmla="*/ 285909 w 325401"/>
                  <a:gd name="connsiteY27" fmla="*/ 203982 h 431109"/>
                  <a:gd name="connsiteX28" fmla="*/ 285909 w 325401"/>
                  <a:gd name="connsiteY28" fmla="*/ 217718 h 431109"/>
                  <a:gd name="connsiteX29" fmla="*/ 277325 w 325401"/>
                  <a:gd name="connsiteY29" fmla="*/ 226303 h 431109"/>
                  <a:gd name="connsiteX30" fmla="*/ 296212 w 325401"/>
                  <a:gd name="connsiteY30" fmla="*/ 231454 h 431109"/>
                  <a:gd name="connsiteX31" fmla="*/ 303080 w 325401"/>
                  <a:gd name="connsiteY31" fmla="*/ 240039 h 431109"/>
                  <a:gd name="connsiteX32" fmla="*/ 294495 w 325401"/>
                  <a:gd name="connsiteY32" fmla="*/ 248624 h 431109"/>
                  <a:gd name="connsiteX33" fmla="*/ 313382 w 325401"/>
                  <a:gd name="connsiteY33" fmla="*/ 258926 h 431109"/>
                  <a:gd name="connsiteX34" fmla="*/ 325401 w 325401"/>
                  <a:gd name="connsiteY34" fmla="*/ 277813 h 431109"/>
                  <a:gd name="connsiteX35" fmla="*/ 325401 w 325401"/>
                  <a:gd name="connsiteY35" fmla="*/ 305286 h 431109"/>
                  <a:gd name="connsiteX36" fmla="*/ 309948 w 325401"/>
                  <a:gd name="connsiteY36" fmla="*/ 308720 h 431109"/>
                  <a:gd name="connsiteX37" fmla="*/ 309948 w 325401"/>
                  <a:gd name="connsiteY37" fmla="*/ 337909 h 431109"/>
                  <a:gd name="connsiteX38" fmla="*/ 303080 w 325401"/>
                  <a:gd name="connsiteY38" fmla="*/ 339626 h 431109"/>
                  <a:gd name="connsiteX39" fmla="*/ 294495 w 325401"/>
                  <a:gd name="connsiteY39" fmla="*/ 331041 h 431109"/>
                  <a:gd name="connsiteX40" fmla="*/ 285909 w 325401"/>
                  <a:gd name="connsiteY40" fmla="*/ 331041 h 431109"/>
                  <a:gd name="connsiteX41" fmla="*/ 273890 w 325401"/>
                  <a:gd name="connsiteY41" fmla="*/ 339626 h 431109"/>
                  <a:gd name="connsiteX42" fmla="*/ 256720 w 325401"/>
                  <a:gd name="connsiteY42" fmla="*/ 341343 h 431109"/>
                  <a:gd name="connsiteX43" fmla="*/ 251569 w 325401"/>
                  <a:gd name="connsiteY43" fmla="*/ 344777 h 431109"/>
                  <a:gd name="connsiteX44" fmla="*/ 230965 w 325401"/>
                  <a:gd name="connsiteY44" fmla="*/ 348211 h 431109"/>
                  <a:gd name="connsiteX45" fmla="*/ 225814 w 325401"/>
                  <a:gd name="connsiteY45" fmla="*/ 339626 h 431109"/>
                  <a:gd name="connsiteX46" fmla="*/ 206927 w 325401"/>
                  <a:gd name="connsiteY46" fmla="*/ 346494 h 431109"/>
                  <a:gd name="connsiteX47" fmla="*/ 201776 w 325401"/>
                  <a:gd name="connsiteY47" fmla="*/ 341343 h 431109"/>
                  <a:gd name="connsiteX48" fmla="*/ 191474 w 325401"/>
                  <a:gd name="connsiteY48" fmla="*/ 351645 h 431109"/>
                  <a:gd name="connsiteX49" fmla="*/ 157133 w 325401"/>
                  <a:gd name="connsiteY49" fmla="*/ 348211 h 431109"/>
                  <a:gd name="connsiteX50" fmla="*/ 148548 w 325401"/>
                  <a:gd name="connsiteY50" fmla="*/ 372249 h 431109"/>
                  <a:gd name="connsiteX51" fmla="*/ 136529 w 325401"/>
                  <a:gd name="connsiteY51" fmla="*/ 358513 h 431109"/>
                  <a:gd name="connsiteX52" fmla="*/ 115925 w 325401"/>
                  <a:gd name="connsiteY52" fmla="*/ 356796 h 431109"/>
                  <a:gd name="connsiteX53" fmla="*/ 76434 w 325401"/>
                  <a:gd name="connsiteY53" fmla="*/ 341343 h 431109"/>
                  <a:gd name="connsiteX54" fmla="*/ 52395 w 325401"/>
                  <a:gd name="connsiteY54" fmla="*/ 353362 h 431109"/>
                  <a:gd name="connsiteX55" fmla="*/ 50678 w 325401"/>
                  <a:gd name="connsiteY55" fmla="*/ 368815 h 431109"/>
                  <a:gd name="connsiteX56" fmla="*/ 47244 w 325401"/>
                  <a:gd name="connsiteY56" fmla="*/ 391137 h 431109"/>
                  <a:gd name="connsiteX57" fmla="*/ 30074 w 325401"/>
                  <a:gd name="connsiteY57" fmla="*/ 415175 h 431109"/>
                  <a:gd name="connsiteX58" fmla="*/ 27623 w 325401"/>
                  <a:gd name="connsiteY58" fmla="*/ 431109 h 431109"/>
                  <a:gd name="connsiteX59" fmla="*/ 14964 w 325401"/>
                  <a:gd name="connsiteY59" fmla="*/ 424447 h 431109"/>
                  <a:gd name="connsiteX60" fmla="*/ 0 w 325401"/>
                  <a:gd name="connsiteY60" fmla="*/ 421953 h 431109"/>
                  <a:gd name="connsiteX61" fmla="*/ 0 w 325401"/>
                  <a:gd name="connsiteY61" fmla="*/ 7284 h 431109"/>
                  <a:gd name="connsiteX0" fmla="*/ 91404 w 407335"/>
                  <a:gd name="connsiteY0" fmla="*/ 0 h 431109"/>
                  <a:gd name="connsiteX1" fmla="*/ 92076 w 407335"/>
                  <a:gd name="connsiteY1" fmla="*/ 43 h 431109"/>
                  <a:gd name="connsiteX2" fmla="*/ 105140 w 407335"/>
                  <a:gd name="connsiteY2" fmla="*/ 17857 h 431109"/>
                  <a:gd name="connsiteX3" fmla="*/ 114755 w 407335"/>
                  <a:gd name="connsiteY3" fmla="*/ 26099 h 431109"/>
                  <a:gd name="connsiteX4" fmla="*/ 131238 w 407335"/>
                  <a:gd name="connsiteY4" fmla="*/ 42582 h 431109"/>
                  <a:gd name="connsiteX5" fmla="*/ 138107 w 407335"/>
                  <a:gd name="connsiteY5" fmla="*/ 64560 h 431109"/>
                  <a:gd name="connsiteX6" fmla="*/ 140854 w 407335"/>
                  <a:gd name="connsiteY6" fmla="*/ 76922 h 431109"/>
                  <a:gd name="connsiteX7" fmla="*/ 144975 w 407335"/>
                  <a:gd name="connsiteY7" fmla="*/ 89285 h 431109"/>
                  <a:gd name="connsiteX8" fmla="*/ 175194 w 407335"/>
                  <a:gd name="connsiteY8" fmla="*/ 83791 h 431109"/>
                  <a:gd name="connsiteX9" fmla="*/ 182062 w 407335"/>
                  <a:gd name="connsiteY9" fmla="*/ 96153 h 431109"/>
                  <a:gd name="connsiteX10" fmla="*/ 202666 w 407335"/>
                  <a:gd name="connsiteY10" fmla="*/ 109889 h 431109"/>
                  <a:gd name="connsiteX11" fmla="*/ 216403 w 407335"/>
                  <a:gd name="connsiteY11" fmla="*/ 94779 h 431109"/>
                  <a:gd name="connsiteX12" fmla="*/ 226018 w 407335"/>
                  <a:gd name="connsiteY12" fmla="*/ 100274 h 431109"/>
                  <a:gd name="connsiteX13" fmla="*/ 241128 w 407335"/>
                  <a:gd name="connsiteY13" fmla="*/ 104395 h 431109"/>
                  <a:gd name="connsiteX14" fmla="*/ 246622 w 407335"/>
                  <a:gd name="connsiteY14" fmla="*/ 96153 h 431109"/>
                  <a:gd name="connsiteX15" fmla="*/ 258985 w 407335"/>
                  <a:gd name="connsiteY15" fmla="*/ 96153 h 431109"/>
                  <a:gd name="connsiteX16" fmla="*/ 282336 w 407335"/>
                  <a:gd name="connsiteY16" fmla="*/ 116757 h 431109"/>
                  <a:gd name="connsiteX17" fmla="*/ 291951 w 407335"/>
                  <a:gd name="connsiteY17" fmla="*/ 130493 h 431109"/>
                  <a:gd name="connsiteX18" fmla="*/ 305688 w 407335"/>
                  <a:gd name="connsiteY18" fmla="*/ 134614 h 431109"/>
                  <a:gd name="connsiteX19" fmla="*/ 315303 w 407335"/>
                  <a:gd name="connsiteY19" fmla="*/ 155218 h 431109"/>
                  <a:gd name="connsiteX20" fmla="*/ 340028 w 407335"/>
                  <a:gd name="connsiteY20" fmla="*/ 149724 h 431109"/>
                  <a:gd name="connsiteX21" fmla="*/ 346896 w 407335"/>
                  <a:gd name="connsiteY21" fmla="*/ 145603 h 431109"/>
                  <a:gd name="connsiteX22" fmla="*/ 367500 w 407335"/>
                  <a:gd name="connsiteY22" fmla="*/ 142856 h 431109"/>
                  <a:gd name="connsiteX23" fmla="*/ 364927 w 407335"/>
                  <a:gd name="connsiteY23" fmla="*/ 143199 h 431109"/>
                  <a:gd name="connsiteX24" fmla="*/ 372995 w 407335"/>
                  <a:gd name="connsiteY24" fmla="*/ 155905 h 431109"/>
                  <a:gd name="connsiteX25" fmla="*/ 357542 w 407335"/>
                  <a:gd name="connsiteY25" fmla="*/ 162773 h 431109"/>
                  <a:gd name="connsiteX26" fmla="*/ 350674 w 407335"/>
                  <a:gd name="connsiteY26" fmla="*/ 205699 h 431109"/>
                  <a:gd name="connsiteX27" fmla="*/ 367843 w 407335"/>
                  <a:gd name="connsiteY27" fmla="*/ 203982 h 431109"/>
                  <a:gd name="connsiteX28" fmla="*/ 367843 w 407335"/>
                  <a:gd name="connsiteY28" fmla="*/ 217718 h 431109"/>
                  <a:gd name="connsiteX29" fmla="*/ 359259 w 407335"/>
                  <a:gd name="connsiteY29" fmla="*/ 226303 h 431109"/>
                  <a:gd name="connsiteX30" fmla="*/ 378146 w 407335"/>
                  <a:gd name="connsiteY30" fmla="*/ 231454 h 431109"/>
                  <a:gd name="connsiteX31" fmla="*/ 385014 w 407335"/>
                  <a:gd name="connsiteY31" fmla="*/ 240039 h 431109"/>
                  <a:gd name="connsiteX32" fmla="*/ 376429 w 407335"/>
                  <a:gd name="connsiteY32" fmla="*/ 248624 h 431109"/>
                  <a:gd name="connsiteX33" fmla="*/ 395316 w 407335"/>
                  <a:gd name="connsiteY33" fmla="*/ 258926 h 431109"/>
                  <a:gd name="connsiteX34" fmla="*/ 407335 w 407335"/>
                  <a:gd name="connsiteY34" fmla="*/ 277813 h 431109"/>
                  <a:gd name="connsiteX35" fmla="*/ 407335 w 407335"/>
                  <a:gd name="connsiteY35" fmla="*/ 305286 h 431109"/>
                  <a:gd name="connsiteX36" fmla="*/ 391882 w 407335"/>
                  <a:gd name="connsiteY36" fmla="*/ 308720 h 431109"/>
                  <a:gd name="connsiteX37" fmla="*/ 391882 w 407335"/>
                  <a:gd name="connsiteY37" fmla="*/ 337909 h 431109"/>
                  <a:gd name="connsiteX38" fmla="*/ 385014 w 407335"/>
                  <a:gd name="connsiteY38" fmla="*/ 339626 h 431109"/>
                  <a:gd name="connsiteX39" fmla="*/ 376429 w 407335"/>
                  <a:gd name="connsiteY39" fmla="*/ 331041 h 431109"/>
                  <a:gd name="connsiteX40" fmla="*/ 367843 w 407335"/>
                  <a:gd name="connsiteY40" fmla="*/ 331041 h 431109"/>
                  <a:gd name="connsiteX41" fmla="*/ 355824 w 407335"/>
                  <a:gd name="connsiteY41" fmla="*/ 339626 h 431109"/>
                  <a:gd name="connsiteX42" fmla="*/ 338654 w 407335"/>
                  <a:gd name="connsiteY42" fmla="*/ 341343 h 431109"/>
                  <a:gd name="connsiteX43" fmla="*/ 333503 w 407335"/>
                  <a:gd name="connsiteY43" fmla="*/ 344777 h 431109"/>
                  <a:gd name="connsiteX44" fmla="*/ 312899 w 407335"/>
                  <a:gd name="connsiteY44" fmla="*/ 348211 h 431109"/>
                  <a:gd name="connsiteX45" fmla="*/ 307748 w 407335"/>
                  <a:gd name="connsiteY45" fmla="*/ 339626 h 431109"/>
                  <a:gd name="connsiteX46" fmla="*/ 288861 w 407335"/>
                  <a:gd name="connsiteY46" fmla="*/ 346494 h 431109"/>
                  <a:gd name="connsiteX47" fmla="*/ 283710 w 407335"/>
                  <a:gd name="connsiteY47" fmla="*/ 341343 h 431109"/>
                  <a:gd name="connsiteX48" fmla="*/ 273408 w 407335"/>
                  <a:gd name="connsiteY48" fmla="*/ 351645 h 431109"/>
                  <a:gd name="connsiteX49" fmla="*/ 239067 w 407335"/>
                  <a:gd name="connsiteY49" fmla="*/ 348211 h 431109"/>
                  <a:gd name="connsiteX50" fmla="*/ 230482 w 407335"/>
                  <a:gd name="connsiteY50" fmla="*/ 372249 h 431109"/>
                  <a:gd name="connsiteX51" fmla="*/ 218463 w 407335"/>
                  <a:gd name="connsiteY51" fmla="*/ 358513 h 431109"/>
                  <a:gd name="connsiteX52" fmla="*/ 197859 w 407335"/>
                  <a:gd name="connsiteY52" fmla="*/ 356796 h 431109"/>
                  <a:gd name="connsiteX53" fmla="*/ 158368 w 407335"/>
                  <a:gd name="connsiteY53" fmla="*/ 341343 h 431109"/>
                  <a:gd name="connsiteX54" fmla="*/ 134329 w 407335"/>
                  <a:gd name="connsiteY54" fmla="*/ 353362 h 431109"/>
                  <a:gd name="connsiteX55" fmla="*/ 132612 w 407335"/>
                  <a:gd name="connsiteY55" fmla="*/ 368815 h 431109"/>
                  <a:gd name="connsiteX56" fmla="*/ 129178 w 407335"/>
                  <a:gd name="connsiteY56" fmla="*/ 391137 h 431109"/>
                  <a:gd name="connsiteX57" fmla="*/ 112008 w 407335"/>
                  <a:gd name="connsiteY57" fmla="*/ 415175 h 431109"/>
                  <a:gd name="connsiteX58" fmla="*/ 109557 w 407335"/>
                  <a:gd name="connsiteY58" fmla="*/ 431109 h 431109"/>
                  <a:gd name="connsiteX59" fmla="*/ 96898 w 407335"/>
                  <a:gd name="connsiteY59" fmla="*/ 424447 h 431109"/>
                  <a:gd name="connsiteX60" fmla="*/ 81934 w 407335"/>
                  <a:gd name="connsiteY60" fmla="*/ 421953 h 431109"/>
                  <a:gd name="connsiteX61" fmla="*/ 0 w 407335"/>
                  <a:gd name="connsiteY61" fmla="*/ 183223 h 431109"/>
                  <a:gd name="connsiteX62" fmla="*/ 81934 w 407335"/>
                  <a:gd name="connsiteY62" fmla="*/ 7284 h 431109"/>
                  <a:gd name="connsiteX63" fmla="*/ 91404 w 407335"/>
                  <a:gd name="connsiteY63" fmla="*/ 0 h 431109"/>
                  <a:gd name="connsiteX0" fmla="*/ 0 w 407335"/>
                  <a:gd name="connsiteY0" fmla="*/ 183223 h 431109"/>
                  <a:gd name="connsiteX1" fmla="*/ 81934 w 407335"/>
                  <a:gd name="connsiteY1" fmla="*/ 7284 h 431109"/>
                  <a:gd name="connsiteX2" fmla="*/ 91404 w 407335"/>
                  <a:gd name="connsiteY2" fmla="*/ 0 h 431109"/>
                  <a:gd name="connsiteX3" fmla="*/ 92076 w 407335"/>
                  <a:gd name="connsiteY3" fmla="*/ 43 h 431109"/>
                  <a:gd name="connsiteX4" fmla="*/ 105140 w 407335"/>
                  <a:gd name="connsiteY4" fmla="*/ 17857 h 431109"/>
                  <a:gd name="connsiteX5" fmla="*/ 114755 w 407335"/>
                  <a:gd name="connsiteY5" fmla="*/ 26099 h 431109"/>
                  <a:gd name="connsiteX6" fmla="*/ 131238 w 407335"/>
                  <a:gd name="connsiteY6" fmla="*/ 42582 h 431109"/>
                  <a:gd name="connsiteX7" fmla="*/ 138107 w 407335"/>
                  <a:gd name="connsiteY7" fmla="*/ 64560 h 431109"/>
                  <a:gd name="connsiteX8" fmla="*/ 140854 w 407335"/>
                  <a:gd name="connsiteY8" fmla="*/ 76922 h 431109"/>
                  <a:gd name="connsiteX9" fmla="*/ 144975 w 407335"/>
                  <a:gd name="connsiteY9" fmla="*/ 89285 h 431109"/>
                  <a:gd name="connsiteX10" fmla="*/ 175194 w 407335"/>
                  <a:gd name="connsiteY10" fmla="*/ 83791 h 431109"/>
                  <a:gd name="connsiteX11" fmla="*/ 182062 w 407335"/>
                  <a:gd name="connsiteY11" fmla="*/ 96153 h 431109"/>
                  <a:gd name="connsiteX12" fmla="*/ 202666 w 407335"/>
                  <a:gd name="connsiteY12" fmla="*/ 109889 h 431109"/>
                  <a:gd name="connsiteX13" fmla="*/ 216403 w 407335"/>
                  <a:gd name="connsiteY13" fmla="*/ 94779 h 431109"/>
                  <a:gd name="connsiteX14" fmla="*/ 226018 w 407335"/>
                  <a:gd name="connsiteY14" fmla="*/ 100274 h 431109"/>
                  <a:gd name="connsiteX15" fmla="*/ 241128 w 407335"/>
                  <a:gd name="connsiteY15" fmla="*/ 104395 h 431109"/>
                  <a:gd name="connsiteX16" fmla="*/ 246622 w 407335"/>
                  <a:gd name="connsiteY16" fmla="*/ 96153 h 431109"/>
                  <a:gd name="connsiteX17" fmla="*/ 258985 w 407335"/>
                  <a:gd name="connsiteY17" fmla="*/ 96153 h 431109"/>
                  <a:gd name="connsiteX18" fmla="*/ 282336 w 407335"/>
                  <a:gd name="connsiteY18" fmla="*/ 116757 h 431109"/>
                  <a:gd name="connsiteX19" fmla="*/ 291951 w 407335"/>
                  <a:gd name="connsiteY19" fmla="*/ 130493 h 431109"/>
                  <a:gd name="connsiteX20" fmla="*/ 305688 w 407335"/>
                  <a:gd name="connsiteY20" fmla="*/ 134614 h 431109"/>
                  <a:gd name="connsiteX21" fmla="*/ 315303 w 407335"/>
                  <a:gd name="connsiteY21" fmla="*/ 155218 h 431109"/>
                  <a:gd name="connsiteX22" fmla="*/ 340028 w 407335"/>
                  <a:gd name="connsiteY22" fmla="*/ 149724 h 431109"/>
                  <a:gd name="connsiteX23" fmla="*/ 346896 w 407335"/>
                  <a:gd name="connsiteY23" fmla="*/ 145603 h 431109"/>
                  <a:gd name="connsiteX24" fmla="*/ 367500 w 407335"/>
                  <a:gd name="connsiteY24" fmla="*/ 142856 h 431109"/>
                  <a:gd name="connsiteX25" fmla="*/ 364927 w 407335"/>
                  <a:gd name="connsiteY25" fmla="*/ 143199 h 431109"/>
                  <a:gd name="connsiteX26" fmla="*/ 372995 w 407335"/>
                  <a:gd name="connsiteY26" fmla="*/ 155905 h 431109"/>
                  <a:gd name="connsiteX27" fmla="*/ 357542 w 407335"/>
                  <a:gd name="connsiteY27" fmla="*/ 162773 h 431109"/>
                  <a:gd name="connsiteX28" fmla="*/ 350674 w 407335"/>
                  <a:gd name="connsiteY28" fmla="*/ 205699 h 431109"/>
                  <a:gd name="connsiteX29" fmla="*/ 367843 w 407335"/>
                  <a:gd name="connsiteY29" fmla="*/ 203982 h 431109"/>
                  <a:gd name="connsiteX30" fmla="*/ 367843 w 407335"/>
                  <a:gd name="connsiteY30" fmla="*/ 217718 h 431109"/>
                  <a:gd name="connsiteX31" fmla="*/ 359259 w 407335"/>
                  <a:gd name="connsiteY31" fmla="*/ 226303 h 431109"/>
                  <a:gd name="connsiteX32" fmla="*/ 378146 w 407335"/>
                  <a:gd name="connsiteY32" fmla="*/ 231454 h 431109"/>
                  <a:gd name="connsiteX33" fmla="*/ 385014 w 407335"/>
                  <a:gd name="connsiteY33" fmla="*/ 240039 h 431109"/>
                  <a:gd name="connsiteX34" fmla="*/ 376429 w 407335"/>
                  <a:gd name="connsiteY34" fmla="*/ 248624 h 431109"/>
                  <a:gd name="connsiteX35" fmla="*/ 395316 w 407335"/>
                  <a:gd name="connsiteY35" fmla="*/ 258926 h 431109"/>
                  <a:gd name="connsiteX36" fmla="*/ 407335 w 407335"/>
                  <a:gd name="connsiteY36" fmla="*/ 277813 h 431109"/>
                  <a:gd name="connsiteX37" fmla="*/ 407335 w 407335"/>
                  <a:gd name="connsiteY37" fmla="*/ 305286 h 431109"/>
                  <a:gd name="connsiteX38" fmla="*/ 391882 w 407335"/>
                  <a:gd name="connsiteY38" fmla="*/ 308720 h 431109"/>
                  <a:gd name="connsiteX39" fmla="*/ 391882 w 407335"/>
                  <a:gd name="connsiteY39" fmla="*/ 337909 h 431109"/>
                  <a:gd name="connsiteX40" fmla="*/ 385014 w 407335"/>
                  <a:gd name="connsiteY40" fmla="*/ 339626 h 431109"/>
                  <a:gd name="connsiteX41" fmla="*/ 376429 w 407335"/>
                  <a:gd name="connsiteY41" fmla="*/ 331041 h 431109"/>
                  <a:gd name="connsiteX42" fmla="*/ 367843 w 407335"/>
                  <a:gd name="connsiteY42" fmla="*/ 331041 h 431109"/>
                  <a:gd name="connsiteX43" fmla="*/ 355824 w 407335"/>
                  <a:gd name="connsiteY43" fmla="*/ 339626 h 431109"/>
                  <a:gd name="connsiteX44" fmla="*/ 338654 w 407335"/>
                  <a:gd name="connsiteY44" fmla="*/ 341343 h 431109"/>
                  <a:gd name="connsiteX45" fmla="*/ 333503 w 407335"/>
                  <a:gd name="connsiteY45" fmla="*/ 344777 h 431109"/>
                  <a:gd name="connsiteX46" fmla="*/ 312899 w 407335"/>
                  <a:gd name="connsiteY46" fmla="*/ 348211 h 431109"/>
                  <a:gd name="connsiteX47" fmla="*/ 307748 w 407335"/>
                  <a:gd name="connsiteY47" fmla="*/ 339626 h 431109"/>
                  <a:gd name="connsiteX48" fmla="*/ 288861 w 407335"/>
                  <a:gd name="connsiteY48" fmla="*/ 346494 h 431109"/>
                  <a:gd name="connsiteX49" fmla="*/ 283710 w 407335"/>
                  <a:gd name="connsiteY49" fmla="*/ 341343 h 431109"/>
                  <a:gd name="connsiteX50" fmla="*/ 273408 w 407335"/>
                  <a:gd name="connsiteY50" fmla="*/ 351645 h 431109"/>
                  <a:gd name="connsiteX51" fmla="*/ 239067 w 407335"/>
                  <a:gd name="connsiteY51" fmla="*/ 348211 h 431109"/>
                  <a:gd name="connsiteX52" fmla="*/ 230482 w 407335"/>
                  <a:gd name="connsiteY52" fmla="*/ 372249 h 431109"/>
                  <a:gd name="connsiteX53" fmla="*/ 218463 w 407335"/>
                  <a:gd name="connsiteY53" fmla="*/ 358513 h 431109"/>
                  <a:gd name="connsiteX54" fmla="*/ 197859 w 407335"/>
                  <a:gd name="connsiteY54" fmla="*/ 356796 h 431109"/>
                  <a:gd name="connsiteX55" fmla="*/ 158368 w 407335"/>
                  <a:gd name="connsiteY55" fmla="*/ 341343 h 431109"/>
                  <a:gd name="connsiteX56" fmla="*/ 134329 w 407335"/>
                  <a:gd name="connsiteY56" fmla="*/ 353362 h 431109"/>
                  <a:gd name="connsiteX57" fmla="*/ 132612 w 407335"/>
                  <a:gd name="connsiteY57" fmla="*/ 368815 h 431109"/>
                  <a:gd name="connsiteX58" fmla="*/ 129178 w 407335"/>
                  <a:gd name="connsiteY58" fmla="*/ 391137 h 431109"/>
                  <a:gd name="connsiteX59" fmla="*/ 112008 w 407335"/>
                  <a:gd name="connsiteY59" fmla="*/ 415175 h 431109"/>
                  <a:gd name="connsiteX60" fmla="*/ 109557 w 407335"/>
                  <a:gd name="connsiteY60" fmla="*/ 431109 h 431109"/>
                  <a:gd name="connsiteX61" fmla="*/ 96898 w 407335"/>
                  <a:gd name="connsiteY61" fmla="*/ 424447 h 431109"/>
                  <a:gd name="connsiteX62" fmla="*/ 81934 w 407335"/>
                  <a:gd name="connsiteY62" fmla="*/ 421953 h 431109"/>
                  <a:gd name="connsiteX63" fmla="*/ 103807 w 407335"/>
                  <a:gd name="connsiteY63" fmla="*/ 287030 h 431109"/>
                  <a:gd name="connsiteX0" fmla="*/ 29856 w 355257"/>
                  <a:gd name="connsiteY0" fmla="*/ 7284 h 431109"/>
                  <a:gd name="connsiteX1" fmla="*/ 39326 w 355257"/>
                  <a:gd name="connsiteY1" fmla="*/ 0 h 431109"/>
                  <a:gd name="connsiteX2" fmla="*/ 39998 w 355257"/>
                  <a:gd name="connsiteY2" fmla="*/ 43 h 431109"/>
                  <a:gd name="connsiteX3" fmla="*/ 53062 w 355257"/>
                  <a:gd name="connsiteY3" fmla="*/ 17857 h 431109"/>
                  <a:gd name="connsiteX4" fmla="*/ 62677 w 355257"/>
                  <a:gd name="connsiteY4" fmla="*/ 26099 h 431109"/>
                  <a:gd name="connsiteX5" fmla="*/ 79160 w 355257"/>
                  <a:gd name="connsiteY5" fmla="*/ 42582 h 431109"/>
                  <a:gd name="connsiteX6" fmla="*/ 86029 w 355257"/>
                  <a:gd name="connsiteY6" fmla="*/ 64560 h 431109"/>
                  <a:gd name="connsiteX7" fmla="*/ 88776 w 355257"/>
                  <a:gd name="connsiteY7" fmla="*/ 76922 h 431109"/>
                  <a:gd name="connsiteX8" fmla="*/ 92897 w 355257"/>
                  <a:gd name="connsiteY8" fmla="*/ 89285 h 431109"/>
                  <a:gd name="connsiteX9" fmla="*/ 123116 w 355257"/>
                  <a:gd name="connsiteY9" fmla="*/ 83791 h 431109"/>
                  <a:gd name="connsiteX10" fmla="*/ 129984 w 355257"/>
                  <a:gd name="connsiteY10" fmla="*/ 96153 h 431109"/>
                  <a:gd name="connsiteX11" fmla="*/ 150588 w 355257"/>
                  <a:gd name="connsiteY11" fmla="*/ 109889 h 431109"/>
                  <a:gd name="connsiteX12" fmla="*/ 164325 w 355257"/>
                  <a:gd name="connsiteY12" fmla="*/ 94779 h 431109"/>
                  <a:gd name="connsiteX13" fmla="*/ 173940 w 355257"/>
                  <a:gd name="connsiteY13" fmla="*/ 100274 h 431109"/>
                  <a:gd name="connsiteX14" fmla="*/ 189050 w 355257"/>
                  <a:gd name="connsiteY14" fmla="*/ 104395 h 431109"/>
                  <a:gd name="connsiteX15" fmla="*/ 194544 w 355257"/>
                  <a:gd name="connsiteY15" fmla="*/ 96153 h 431109"/>
                  <a:gd name="connsiteX16" fmla="*/ 206907 w 355257"/>
                  <a:gd name="connsiteY16" fmla="*/ 96153 h 431109"/>
                  <a:gd name="connsiteX17" fmla="*/ 230258 w 355257"/>
                  <a:gd name="connsiteY17" fmla="*/ 116757 h 431109"/>
                  <a:gd name="connsiteX18" fmla="*/ 239873 w 355257"/>
                  <a:gd name="connsiteY18" fmla="*/ 130493 h 431109"/>
                  <a:gd name="connsiteX19" fmla="*/ 253610 w 355257"/>
                  <a:gd name="connsiteY19" fmla="*/ 134614 h 431109"/>
                  <a:gd name="connsiteX20" fmla="*/ 263225 w 355257"/>
                  <a:gd name="connsiteY20" fmla="*/ 155218 h 431109"/>
                  <a:gd name="connsiteX21" fmla="*/ 287950 w 355257"/>
                  <a:gd name="connsiteY21" fmla="*/ 149724 h 431109"/>
                  <a:gd name="connsiteX22" fmla="*/ 294818 w 355257"/>
                  <a:gd name="connsiteY22" fmla="*/ 145603 h 431109"/>
                  <a:gd name="connsiteX23" fmla="*/ 315422 w 355257"/>
                  <a:gd name="connsiteY23" fmla="*/ 142856 h 431109"/>
                  <a:gd name="connsiteX24" fmla="*/ 312849 w 355257"/>
                  <a:gd name="connsiteY24" fmla="*/ 143199 h 431109"/>
                  <a:gd name="connsiteX25" fmla="*/ 320917 w 355257"/>
                  <a:gd name="connsiteY25" fmla="*/ 155905 h 431109"/>
                  <a:gd name="connsiteX26" fmla="*/ 305464 w 355257"/>
                  <a:gd name="connsiteY26" fmla="*/ 162773 h 431109"/>
                  <a:gd name="connsiteX27" fmla="*/ 298596 w 355257"/>
                  <a:gd name="connsiteY27" fmla="*/ 205699 h 431109"/>
                  <a:gd name="connsiteX28" fmla="*/ 315765 w 355257"/>
                  <a:gd name="connsiteY28" fmla="*/ 203982 h 431109"/>
                  <a:gd name="connsiteX29" fmla="*/ 315765 w 355257"/>
                  <a:gd name="connsiteY29" fmla="*/ 217718 h 431109"/>
                  <a:gd name="connsiteX30" fmla="*/ 307181 w 355257"/>
                  <a:gd name="connsiteY30" fmla="*/ 226303 h 431109"/>
                  <a:gd name="connsiteX31" fmla="*/ 326068 w 355257"/>
                  <a:gd name="connsiteY31" fmla="*/ 231454 h 431109"/>
                  <a:gd name="connsiteX32" fmla="*/ 332936 w 355257"/>
                  <a:gd name="connsiteY32" fmla="*/ 240039 h 431109"/>
                  <a:gd name="connsiteX33" fmla="*/ 324351 w 355257"/>
                  <a:gd name="connsiteY33" fmla="*/ 248624 h 431109"/>
                  <a:gd name="connsiteX34" fmla="*/ 343238 w 355257"/>
                  <a:gd name="connsiteY34" fmla="*/ 258926 h 431109"/>
                  <a:gd name="connsiteX35" fmla="*/ 355257 w 355257"/>
                  <a:gd name="connsiteY35" fmla="*/ 277813 h 431109"/>
                  <a:gd name="connsiteX36" fmla="*/ 355257 w 355257"/>
                  <a:gd name="connsiteY36" fmla="*/ 305286 h 431109"/>
                  <a:gd name="connsiteX37" fmla="*/ 339804 w 355257"/>
                  <a:gd name="connsiteY37" fmla="*/ 308720 h 431109"/>
                  <a:gd name="connsiteX38" fmla="*/ 339804 w 355257"/>
                  <a:gd name="connsiteY38" fmla="*/ 337909 h 431109"/>
                  <a:gd name="connsiteX39" fmla="*/ 332936 w 355257"/>
                  <a:gd name="connsiteY39" fmla="*/ 339626 h 431109"/>
                  <a:gd name="connsiteX40" fmla="*/ 324351 w 355257"/>
                  <a:gd name="connsiteY40" fmla="*/ 331041 h 431109"/>
                  <a:gd name="connsiteX41" fmla="*/ 315765 w 355257"/>
                  <a:gd name="connsiteY41" fmla="*/ 331041 h 431109"/>
                  <a:gd name="connsiteX42" fmla="*/ 303746 w 355257"/>
                  <a:gd name="connsiteY42" fmla="*/ 339626 h 431109"/>
                  <a:gd name="connsiteX43" fmla="*/ 286576 w 355257"/>
                  <a:gd name="connsiteY43" fmla="*/ 341343 h 431109"/>
                  <a:gd name="connsiteX44" fmla="*/ 281425 w 355257"/>
                  <a:gd name="connsiteY44" fmla="*/ 344777 h 431109"/>
                  <a:gd name="connsiteX45" fmla="*/ 260821 w 355257"/>
                  <a:gd name="connsiteY45" fmla="*/ 348211 h 431109"/>
                  <a:gd name="connsiteX46" fmla="*/ 255670 w 355257"/>
                  <a:gd name="connsiteY46" fmla="*/ 339626 h 431109"/>
                  <a:gd name="connsiteX47" fmla="*/ 236783 w 355257"/>
                  <a:gd name="connsiteY47" fmla="*/ 346494 h 431109"/>
                  <a:gd name="connsiteX48" fmla="*/ 231632 w 355257"/>
                  <a:gd name="connsiteY48" fmla="*/ 341343 h 431109"/>
                  <a:gd name="connsiteX49" fmla="*/ 221330 w 355257"/>
                  <a:gd name="connsiteY49" fmla="*/ 351645 h 431109"/>
                  <a:gd name="connsiteX50" fmla="*/ 186989 w 355257"/>
                  <a:gd name="connsiteY50" fmla="*/ 348211 h 431109"/>
                  <a:gd name="connsiteX51" fmla="*/ 178404 w 355257"/>
                  <a:gd name="connsiteY51" fmla="*/ 372249 h 431109"/>
                  <a:gd name="connsiteX52" fmla="*/ 166385 w 355257"/>
                  <a:gd name="connsiteY52" fmla="*/ 358513 h 431109"/>
                  <a:gd name="connsiteX53" fmla="*/ 145781 w 355257"/>
                  <a:gd name="connsiteY53" fmla="*/ 356796 h 431109"/>
                  <a:gd name="connsiteX54" fmla="*/ 106290 w 355257"/>
                  <a:gd name="connsiteY54" fmla="*/ 341343 h 431109"/>
                  <a:gd name="connsiteX55" fmla="*/ 82251 w 355257"/>
                  <a:gd name="connsiteY55" fmla="*/ 353362 h 431109"/>
                  <a:gd name="connsiteX56" fmla="*/ 80534 w 355257"/>
                  <a:gd name="connsiteY56" fmla="*/ 368815 h 431109"/>
                  <a:gd name="connsiteX57" fmla="*/ 77100 w 355257"/>
                  <a:gd name="connsiteY57" fmla="*/ 391137 h 431109"/>
                  <a:gd name="connsiteX58" fmla="*/ 59930 w 355257"/>
                  <a:gd name="connsiteY58" fmla="*/ 415175 h 431109"/>
                  <a:gd name="connsiteX59" fmla="*/ 57479 w 355257"/>
                  <a:gd name="connsiteY59" fmla="*/ 431109 h 431109"/>
                  <a:gd name="connsiteX60" fmla="*/ 44820 w 355257"/>
                  <a:gd name="connsiteY60" fmla="*/ 424447 h 431109"/>
                  <a:gd name="connsiteX61" fmla="*/ 29856 w 355257"/>
                  <a:gd name="connsiteY61" fmla="*/ 421953 h 431109"/>
                  <a:gd name="connsiteX62" fmla="*/ 51729 w 355257"/>
                  <a:gd name="connsiteY62" fmla="*/ 287030 h 431109"/>
                  <a:gd name="connsiteX0" fmla="*/ 0 w 325401"/>
                  <a:gd name="connsiteY0" fmla="*/ 7284 h 431109"/>
                  <a:gd name="connsiteX1" fmla="*/ 9470 w 325401"/>
                  <a:gd name="connsiteY1" fmla="*/ 0 h 431109"/>
                  <a:gd name="connsiteX2" fmla="*/ 10142 w 325401"/>
                  <a:gd name="connsiteY2" fmla="*/ 43 h 431109"/>
                  <a:gd name="connsiteX3" fmla="*/ 23206 w 325401"/>
                  <a:gd name="connsiteY3" fmla="*/ 17857 h 431109"/>
                  <a:gd name="connsiteX4" fmla="*/ 32821 w 325401"/>
                  <a:gd name="connsiteY4" fmla="*/ 26099 h 431109"/>
                  <a:gd name="connsiteX5" fmla="*/ 49304 w 325401"/>
                  <a:gd name="connsiteY5" fmla="*/ 42582 h 431109"/>
                  <a:gd name="connsiteX6" fmla="*/ 56173 w 325401"/>
                  <a:gd name="connsiteY6" fmla="*/ 64560 h 431109"/>
                  <a:gd name="connsiteX7" fmla="*/ 58920 w 325401"/>
                  <a:gd name="connsiteY7" fmla="*/ 76922 h 431109"/>
                  <a:gd name="connsiteX8" fmla="*/ 63041 w 325401"/>
                  <a:gd name="connsiteY8" fmla="*/ 89285 h 431109"/>
                  <a:gd name="connsiteX9" fmla="*/ 93260 w 325401"/>
                  <a:gd name="connsiteY9" fmla="*/ 83791 h 431109"/>
                  <a:gd name="connsiteX10" fmla="*/ 100128 w 325401"/>
                  <a:gd name="connsiteY10" fmla="*/ 96153 h 431109"/>
                  <a:gd name="connsiteX11" fmla="*/ 120732 w 325401"/>
                  <a:gd name="connsiteY11" fmla="*/ 109889 h 431109"/>
                  <a:gd name="connsiteX12" fmla="*/ 134469 w 325401"/>
                  <a:gd name="connsiteY12" fmla="*/ 94779 h 431109"/>
                  <a:gd name="connsiteX13" fmla="*/ 144084 w 325401"/>
                  <a:gd name="connsiteY13" fmla="*/ 100274 h 431109"/>
                  <a:gd name="connsiteX14" fmla="*/ 159194 w 325401"/>
                  <a:gd name="connsiteY14" fmla="*/ 104395 h 431109"/>
                  <a:gd name="connsiteX15" fmla="*/ 164688 w 325401"/>
                  <a:gd name="connsiteY15" fmla="*/ 96153 h 431109"/>
                  <a:gd name="connsiteX16" fmla="*/ 177051 w 325401"/>
                  <a:gd name="connsiteY16" fmla="*/ 96153 h 431109"/>
                  <a:gd name="connsiteX17" fmla="*/ 200402 w 325401"/>
                  <a:gd name="connsiteY17" fmla="*/ 116757 h 431109"/>
                  <a:gd name="connsiteX18" fmla="*/ 210017 w 325401"/>
                  <a:gd name="connsiteY18" fmla="*/ 130493 h 431109"/>
                  <a:gd name="connsiteX19" fmla="*/ 223754 w 325401"/>
                  <a:gd name="connsiteY19" fmla="*/ 134614 h 431109"/>
                  <a:gd name="connsiteX20" fmla="*/ 233369 w 325401"/>
                  <a:gd name="connsiteY20" fmla="*/ 155218 h 431109"/>
                  <a:gd name="connsiteX21" fmla="*/ 258094 w 325401"/>
                  <a:gd name="connsiteY21" fmla="*/ 149724 h 431109"/>
                  <a:gd name="connsiteX22" fmla="*/ 264962 w 325401"/>
                  <a:gd name="connsiteY22" fmla="*/ 145603 h 431109"/>
                  <a:gd name="connsiteX23" fmla="*/ 285566 w 325401"/>
                  <a:gd name="connsiteY23" fmla="*/ 142856 h 431109"/>
                  <a:gd name="connsiteX24" fmla="*/ 282993 w 325401"/>
                  <a:gd name="connsiteY24" fmla="*/ 143199 h 431109"/>
                  <a:gd name="connsiteX25" fmla="*/ 291061 w 325401"/>
                  <a:gd name="connsiteY25" fmla="*/ 155905 h 431109"/>
                  <a:gd name="connsiteX26" fmla="*/ 275608 w 325401"/>
                  <a:gd name="connsiteY26" fmla="*/ 162773 h 431109"/>
                  <a:gd name="connsiteX27" fmla="*/ 268740 w 325401"/>
                  <a:gd name="connsiteY27" fmla="*/ 205699 h 431109"/>
                  <a:gd name="connsiteX28" fmla="*/ 285909 w 325401"/>
                  <a:gd name="connsiteY28" fmla="*/ 203982 h 431109"/>
                  <a:gd name="connsiteX29" fmla="*/ 285909 w 325401"/>
                  <a:gd name="connsiteY29" fmla="*/ 217718 h 431109"/>
                  <a:gd name="connsiteX30" fmla="*/ 277325 w 325401"/>
                  <a:gd name="connsiteY30" fmla="*/ 226303 h 431109"/>
                  <a:gd name="connsiteX31" fmla="*/ 296212 w 325401"/>
                  <a:gd name="connsiteY31" fmla="*/ 231454 h 431109"/>
                  <a:gd name="connsiteX32" fmla="*/ 303080 w 325401"/>
                  <a:gd name="connsiteY32" fmla="*/ 240039 h 431109"/>
                  <a:gd name="connsiteX33" fmla="*/ 294495 w 325401"/>
                  <a:gd name="connsiteY33" fmla="*/ 248624 h 431109"/>
                  <a:gd name="connsiteX34" fmla="*/ 313382 w 325401"/>
                  <a:gd name="connsiteY34" fmla="*/ 258926 h 431109"/>
                  <a:gd name="connsiteX35" fmla="*/ 325401 w 325401"/>
                  <a:gd name="connsiteY35" fmla="*/ 277813 h 431109"/>
                  <a:gd name="connsiteX36" fmla="*/ 325401 w 325401"/>
                  <a:gd name="connsiteY36" fmla="*/ 305286 h 431109"/>
                  <a:gd name="connsiteX37" fmla="*/ 309948 w 325401"/>
                  <a:gd name="connsiteY37" fmla="*/ 308720 h 431109"/>
                  <a:gd name="connsiteX38" fmla="*/ 309948 w 325401"/>
                  <a:gd name="connsiteY38" fmla="*/ 337909 h 431109"/>
                  <a:gd name="connsiteX39" fmla="*/ 303080 w 325401"/>
                  <a:gd name="connsiteY39" fmla="*/ 339626 h 431109"/>
                  <a:gd name="connsiteX40" fmla="*/ 294495 w 325401"/>
                  <a:gd name="connsiteY40" fmla="*/ 331041 h 431109"/>
                  <a:gd name="connsiteX41" fmla="*/ 285909 w 325401"/>
                  <a:gd name="connsiteY41" fmla="*/ 331041 h 431109"/>
                  <a:gd name="connsiteX42" fmla="*/ 273890 w 325401"/>
                  <a:gd name="connsiteY42" fmla="*/ 339626 h 431109"/>
                  <a:gd name="connsiteX43" fmla="*/ 256720 w 325401"/>
                  <a:gd name="connsiteY43" fmla="*/ 341343 h 431109"/>
                  <a:gd name="connsiteX44" fmla="*/ 251569 w 325401"/>
                  <a:gd name="connsiteY44" fmla="*/ 344777 h 431109"/>
                  <a:gd name="connsiteX45" fmla="*/ 230965 w 325401"/>
                  <a:gd name="connsiteY45" fmla="*/ 348211 h 431109"/>
                  <a:gd name="connsiteX46" fmla="*/ 225814 w 325401"/>
                  <a:gd name="connsiteY46" fmla="*/ 339626 h 431109"/>
                  <a:gd name="connsiteX47" fmla="*/ 206927 w 325401"/>
                  <a:gd name="connsiteY47" fmla="*/ 346494 h 431109"/>
                  <a:gd name="connsiteX48" fmla="*/ 201776 w 325401"/>
                  <a:gd name="connsiteY48" fmla="*/ 341343 h 431109"/>
                  <a:gd name="connsiteX49" fmla="*/ 191474 w 325401"/>
                  <a:gd name="connsiteY49" fmla="*/ 351645 h 431109"/>
                  <a:gd name="connsiteX50" fmla="*/ 157133 w 325401"/>
                  <a:gd name="connsiteY50" fmla="*/ 348211 h 431109"/>
                  <a:gd name="connsiteX51" fmla="*/ 148548 w 325401"/>
                  <a:gd name="connsiteY51" fmla="*/ 372249 h 431109"/>
                  <a:gd name="connsiteX52" fmla="*/ 136529 w 325401"/>
                  <a:gd name="connsiteY52" fmla="*/ 358513 h 431109"/>
                  <a:gd name="connsiteX53" fmla="*/ 115925 w 325401"/>
                  <a:gd name="connsiteY53" fmla="*/ 356796 h 431109"/>
                  <a:gd name="connsiteX54" fmla="*/ 76434 w 325401"/>
                  <a:gd name="connsiteY54" fmla="*/ 341343 h 431109"/>
                  <a:gd name="connsiteX55" fmla="*/ 52395 w 325401"/>
                  <a:gd name="connsiteY55" fmla="*/ 353362 h 431109"/>
                  <a:gd name="connsiteX56" fmla="*/ 50678 w 325401"/>
                  <a:gd name="connsiteY56" fmla="*/ 368815 h 431109"/>
                  <a:gd name="connsiteX57" fmla="*/ 47244 w 325401"/>
                  <a:gd name="connsiteY57" fmla="*/ 391137 h 431109"/>
                  <a:gd name="connsiteX58" fmla="*/ 30074 w 325401"/>
                  <a:gd name="connsiteY58" fmla="*/ 415175 h 431109"/>
                  <a:gd name="connsiteX59" fmla="*/ 27623 w 325401"/>
                  <a:gd name="connsiteY59" fmla="*/ 431109 h 431109"/>
                  <a:gd name="connsiteX60" fmla="*/ 14964 w 325401"/>
                  <a:gd name="connsiteY60" fmla="*/ 424447 h 431109"/>
                  <a:gd name="connsiteX61" fmla="*/ 0 w 325401"/>
                  <a:gd name="connsiteY61" fmla="*/ 421953 h 4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25401" h="431109">
                    <a:moveTo>
                      <a:pt x="0" y="7284"/>
                    </a:moveTo>
                    <a:lnTo>
                      <a:pt x="9470" y="0"/>
                    </a:lnTo>
                    <a:lnTo>
                      <a:pt x="10142" y="43"/>
                    </a:lnTo>
                    <a:lnTo>
                      <a:pt x="23206" y="17857"/>
                    </a:lnTo>
                    <a:lnTo>
                      <a:pt x="32821" y="26099"/>
                    </a:lnTo>
                    <a:lnTo>
                      <a:pt x="49304" y="42582"/>
                    </a:lnTo>
                    <a:lnTo>
                      <a:pt x="56173" y="64560"/>
                    </a:lnTo>
                    <a:lnTo>
                      <a:pt x="58920" y="76922"/>
                    </a:lnTo>
                    <a:lnTo>
                      <a:pt x="63041" y="89285"/>
                    </a:lnTo>
                    <a:lnTo>
                      <a:pt x="93260" y="83791"/>
                    </a:lnTo>
                    <a:lnTo>
                      <a:pt x="100128" y="96153"/>
                    </a:lnTo>
                    <a:lnTo>
                      <a:pt x="120732" y="109889"/>
                    </a:lnTo>
                    <a:lnTo>
                      <a:pt x="134469" y="94779"/>
                    </a:lnTo>
                    <a:lnTo>
                      <a:pt x="144084" y="100274"/>
                    </a:lnTo>
                    <a:lnTo>
                      <a:pt x="159194" y="104395"/>
                    </a:lnTo>
                    <a:lnTo>
                      <a:pt x="164688" y="96153"/>
                    </a:lnTo>
                    <a:lnTo>
                      <a:pt x="177051" y="96153"/>
                    </a:lnTo>
                    <a:lnTo>
                      <a:pt x="200402" y="116757"/>
                    </a:lnTo>
                    <a:lnTo>
                      <a:pt x="210017" y="130493"/>
                    </a:lnTo>
                    <a:lnTo>
                      <a:pt x="223754" y="134614"/>
                    </a:lnTo>
                    <a:lnTo>
                      <a:pt x="233369" y="155218"/>
                    </a:lnTo>
                    <a:lnTo>
                      <a:pt x="258094" y="149724"/>
                    </a:lnTo>
                    <a:lnTo>
                      <a:pt x="264962" y="145603"/>
                    </a:lnTo>
                    <a:lnTo>
                      <a:pt x="285566" y="142856"/>
                    </a:lnTo>
                    <a:lnTo>
                      <a:pt x="282993" y="143199"/>
                    </a:lnTo>
                    <a:lnTo>
                      <a:pt x="291061" y="155905"/>
                    </a:lnTo>
                    <a:lnTo>
                      <a:pt x="275608" y="162773"/>
                    </a:lnTo>
                    <a:lnTo>
                      <a:pt x="268740" y="205699"/>
                    </a:lnTo>
                    <a:lnTo>
                      <a:pt x="285909" y="203982"/>
                    </a:lnTo>
                    <a:lnTo>
                      <a:pt x="285909" y="217718"/>
                    </a:lnTo>
                    <a:lnTo>
                      <a:pt x="277325" y="226303"/>
                    </a:lnTo>
                    <a:lnTo>
                      <a:pt x="296212" y="231454"/>
                    </a:lnTo>
                    <a:lnTo>
                      <a:pt x="303080" y="240039"/>
                    </a:lnTo>
                    <a:lnTo>
                      <a:pt x="294495" y="248624"/>
                    </a:lnTo>
                    <a:lnTo>
                      <a:pt x="313382" y="258926"/>
                    </a:lnTo>
                    <a:lnTo>
                      <a:pt x="325401" y="277813"/>
                    </a:lnTo>
                    <a:lnTo>
                      <a:pt x="325401" y="305286"/>
                    </a:lnTo>
                    <a:lnTo>
                      <a:pt x="309948" y="308720"/>
                    </a:lnTo>
                    <a:lnTo>
                      <a:pt x="309948" y="337909"/>
                    </a:lnTo>
                    <a:lnTo>
                      <a:pt x="303080" y="339626"/>
                    </a:lnTo>
                    <a:lnTo>
                      <a:pt x="294495" y="331041"/>
                    </a:lnTo>
                    <a:lnTo>
                      <a:pt x="285909" y="331041"/>
                    </a:lnTo>
                    <a:lnTo>
                      <a:pt x="273890" y="339626"/>
                    </a:lnTo>
                    <a:lnTo>
                      <a:pt x="256720" y="341343"/>
                    </a:lnTo>
                    <a:lnTo>
                      <a:pt x="251569" y="344777"/>
                    </a:lnTo>
                    <a:lnTo>
                      <a:pt x="230965" y="348211"/>
                    </a:lnTo>
                    <a:lnTo>
                      <a:pt x="225814" y="339626"/>
                    </a:lnTo>
                    <a:lnTo>
                      <a:pt x="206927" y="346494"/>
                    </a:lnTo>
                    <a:lnTo>
                      <a:pt x="201776" y="341343"/>
                    </a:lnTo>
                    <a:lnTo>
                      <a:pt x="191474" y="351645"/>
                    </a:lnTo>
                    <a:lnTo>
                      <a:pt x="157133" y="348211"/>
                    </a:lnTo>
                    <a:lnTo>
                      <a:pt x="148548" y="372249"/>
                    </a:lnTo>
                    <a:lnTo>
                      <a:pt x="136529" y="358513"/>
                    </a:lnTo>
                    <a:lnTo>
                      <a:pt x="115925" y="356796"/>
                    </a:lnTo>
                    <a:lnTo>
                      <a:pt x="76434" y="341343"/>
                    </a:lnTo>
                    <a:lnTo>
                      <a:pt x="52395" y="353362"/>
                    </a:lnTo>
                    <a:lnTo>
                      <a:pt x="50678" y="368815"/>
                    </a:lnTo>
                    <a:lnTo>
                      <a:pt x="47244" y="391137"/>
                    </a:lnTo>
                    <a:lnTo>
                      <a:pt x="30074" y="415175"/>
                    </a:lnTo>
                    <a:lnTo>
                      <a:pt x="27623" y="431109"/>
                    </a:lnTo>
                    <a:lnTo>
                      <a:pt x="14964" y="424447"/>
                    </a:lnTo>
                    <a:lnTo>
                      <a:pt x="0" y="42195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B4A3BD5-F629-6095-2858-F3DCE693D0FC}"/>
                  </a:ext>
                </a:extLst>
              </p:cNvPr>
              <p:cNvSpPr/>
              <p:nvPr/>
            </p:nvSpPr>
            <p:spPr>
              <a:xfrm>
                <a:off x="688123" y="2610487"/>
                <a:ext cx="106350" cy="481449"/>
              </a:xfrm>
              <a:custGeom>
                <a:avLst/>
                <a:gdLst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  <a:gd name="connsiteX0" fmla="*/ 56704 w 177437"/>
                  <a:gd name="connsiteY0" fmla="*/ 0 h 546562"/>
                  <a:gd name="connsiteX1" fmla="*/ 72366 w 177437"/>
                  <a:gd name="connsiteY1" fmla="*/ 2610 h 546562"/>
                  <a:gd name="connsiteX2" fmla="*/ 85024 w 177437"/>
                  <a:gd name="connsiteY2" fmla="*/ 9272 h 546562"/>
                  <a:gd name="connsiteX3" fmla="*/ 84041 w 177437"/>
                  <a:gd name="connsiteY3" fmla="*/ 15660 h 546562"/>
                  <a:gd name="connsiteX4" fmla="*/ 84041 w 177437"/>
                  <a:gd name="connsiteY4" fmla="*/ 34547 h 546562"/>
                  <a:gd name="connsiteX5" fmla="*/ 99495 w 177437"/>
                  <a:gd name="connsiteY5" fmla="*/ 37981 h 546562"/>
                  <a:gd name="connsiteX6" fmla="*/ 101212 w 177437"/>
                  <a:gd name="connsiteY6" fmla="*/ 53434 h 546562"/>
                  <a:gd name="connsiteX7" fmla="*/ 99495 w 177437"/>
                  <a:gd name="connsiteY7" fmla="*/ 82623 h 546562"/>
                  <a:gd name="connsiteX8" fmla="*/ 120099 w 177437"/>
                  <a:gd name="connsiteY8" fmla="*/ 86057 h 546562"/>
                  <a:gd name="connsiteX9" fmla="*/ 126967 w 177437"/>
                  <a:gd name="connsiteY9" fmla="*/ 82623 h 546562"/>
                  <a:gd name="connsiteX10" fmla="*/ 149288 w 177437"/>
                  <a:gd name="connsiteY10" fmla="*/ 111813 h 546562"/>
                  <a:gd name="connsiteX11" fmla="*/ 144137 w 177437"/>
                  <a:gd name="connsiteY11" fmla="*/ 134134 h 546562"/>
                  <a:gd name="connsiteX12" fmla="*/ 152722 w 177437"/>
                  <a:gd name="connsiteY12" fmla="*/ 156455 h 546562"/>
                  <a:gd name="connsiteX13" fmla="*/ 154440 w 177437"/>
                  <a:gd name="connsiteY13" fmla="*/ 171908 h 546562"/>
                  <a:gd name="connsiteX14" fmla="*/ 175044 w 177437"/>
                  <a:gd name="connsiteY14" fmla="*/ 201097 h 546562"/>
                  <a:gd name="connsiteX15" fmla="*/ 156156 w 177437"/>
                  <a:gd name="connsiteY15" fmla="*/ 213116 h 546562"/>
                  <a:gd name="connsiteX16" fmla="*/ 154440 w 177437"/>
                  <a:gd name="connsiteY16" fmla="*/ 226853 h 546562"/>
                  <a:gd name="connsiteX17" fmla="*/ 145854 w 177437"/>
                  <a:gd name="connsiteY17" fmla="*/ 261193 h 546562"/>
                  <a:gd name="connsiteX18" fmla="*/ 144137 w 177437"/>
                  <a:gd name="connsiteY18" fmla="*/ 276646 h 546562"/>
                  <a:gd name="connsiteX19" fmla="*/ 138986 w 177437"/>
                  <a:gd name="connsiteY19" fmla="*/ 286948 h 546562"/>
                  <a:gd name="connsiteX20" fmla="*/ 138986 w 177437"/>
                  <a:gd name="connsiteY20" fmla="*/ 295533 h 546562"/>
                  <a:gd name="connsiteX21" fmla="*/ 154440 w 177437"/>
                  <a:gd name="connsiteY21" fmla="*/ 310987 h 546562"/>
                  <a:gd name="connsiteX22" fmla="*/ 155600 w 177437"/>
                  <a:gd name="connsiteY22" fmla="*/ 310459 h 546562"/>
                  <a:gd name="connsiteX23" fmla="*/ 154086 w 177437"/>
                  <a:gd name="connsiteY23" fmla="*/ 330904 h 546562"/>
                  <a:gd name="connsiteX24" fmla="*/ 177437 w 177437"/>
                  <a:gd name="connsiteY24" fmla="*/ 347387 h 546562"/>
                  <a:gd name="connsiteX25" fmla="*/ 169195 w 177437"/>
                  <a:gd name="connsiteY25" fmla="*/ 372113 h 546562"/>
                  <a:gd name="connsiteX26" fmla="*/ 171943 w 177437"/>
                  <a:gd name="connsiteY26" fmla="*/ 407826 h 546562"/>
                  <a:gd name="connsiteX27" fmla="*/ 158206 w 177437"/>
                  <a:gd name="connsiteY27" fmla="*/ 424310 h 546562"/>
                  <a:gd name="connsiteX28" fmla="*/ 155459 w 177437"/>
                  <a:gd name="connsiteY28" fmla="*/ 461397 h 546562"/>
                  <a:gd name="connsiteX29" fmla="*/ 145844 w 177437"/>
                  <a:gd name="connsiteY29" fmla="*/ 486123 h 546562"/>
                  <a:gd name="connsiteX30" fmla="*/ 132108 w 177437"/>
                  <a:gd name="connsiteY30" fmla="*/ 495738 h 546562"/>
                  <a:gd name="connsiteX31" fmla="*/ 121119 w 177437"/>
                  <a:gd name="connsiteY31" fmla="*/ 525957 h 546562"/>
                  <a:gd name="connsiteX32" fmla="*/ 77163 w 177437"/>
                  <a:gd name="connsiteY32" fmla="*/ 546562 h 546562"/>
                  <a:gd name="connsiteX33" fmla="*/ 56704 w 177437"/>
                  <a:gd name="connsiteY33" fmla="*/ 546562 h 546562"/>
                  <a:gd name="connsiteX34" fmla="*/ 1 w 177437"/>
                  <a:gd name="connsiteY34" fmla="*/ 233563 h 546562"/>
                  <a:gd name="connsiteX35" fmla="*/ 56704 w 177437"/>
                  <a:gd name="connsiteY35" fmla="*/ 0 h 546562"/>
                  <a:gd name="connsiteX0" fmla="*/ 1 w 177437"/>
                  <a:gd name="connsiteY0" fmla="*/ 233563 h 546562"/>
                  <a:gd name="connsiteX1" fmla="*/ 56704 w 177437"/>
                  <a:gd name="connsiteY1" fmla="*/ 0 h 546562"/>
                  <a:gd name="connsiteX2" fmla="*/ 72366 w 177437"/>
                  <a:gd name="connsiteY2" fmla="*/ 2610 h 546562"/>
                  <a:gd name="connsiteX3" fmla="*/ 85024 w 177437"/>
                  <a:gd name="connsiteY3" fmla="*/ 9272 h 546562"/>
                  <a:gd name="connsiteX4" fmla="*/ 84041 w 177437"/>
                  <a:gd name="connsiteY4" fmla="*/ 15660 h 546562"/>
                  <a:gd name="connsiteX5" fmla="*/ 84041 w 177437"/>
                  <a:gd name="connsiteY5" fmla="*/ 34547 h 546562"/>
                  <a:gd name="connsiteX6" fmla="*/ 99495 w 177437"/>
                  <a:gd name="connsiteY6" fmla="*/ 37981 h 546562"/>
                  <a:gd name="connsiteX7" fmla="*/ 101212 w 177437"/>
                  <a:gd name="connsiteY7" fmla="*/ 53434 h 546562"/>
                  <a:gd name="connsiteX8" fmla="*/ 99495 w 177437"/>
                  <a:gd name="connsiteY8" fmla="*/ 82623 h 546562"/>
                  <a:gd name="connsiteX9" fmla="*/ 120099 w 177437"/>
                  <a:gd name="connsiteY9" fmla="*/ 86057 h 546562"/>
                  <a:gd name="connsiteX10" fmla="*/ 126967 w 177437"/>
                  <a:gd name="connsiteY10" fmla="*/ 82623 h 546562"/>
                  <a:gd name="connsiteX11" fmla="*/ 149288 w 177437"/>
                  <a:gd name="connsiteY11" fmla="*/ 111813 h 546562"/>
                  <a:gd name="connsiteX12" fmla="*/ 144137 w 177437"/>
                  <a:gd name="connsiteY12" fmla="*/ 134134 h 546562"/>
                  <a:gd name="connsiteX13" fmla="*/ 152722 w 177437"/>
                  <a:gd name="connsiteY13" fmla="*/ 156455 h 546562"/>
                  <a:gd name="connsiteX14" fmla="*/ 154440 w 177437"/>
                  <a:gd name="connsiteY14" fmla="*/ 171908 h 546562"/>
                  <a:gd name="connsiteX15" fmla="*/ 175044 w 177437"/>
                  <a:gd name="connsiteY15" fmla="*/ 201097 h 546562"/>
                  <a:gd name="connsiteX16" fmla="*/ 156156 w 177437"/>
                  <a:gd name="connsiteY16" fmla="*/ 213116 h 546562"/>
                  <a:gd name="connsiteX17" fmla="*/ 154440 w 177437"/>
                  <a:gd name="connsiteY17" fmla="*/ 226853 h 546562"/>
                  <a:gd name="connsiteX18" fmla="*/ 145854 w 177437"/>
                  <a:gd name="connsiteY18" fmla="*/ 261193 h 546562"/>
                  <a:gd name="connsiteX19" fmla="*/ 144137 w 177437"/>
                  <a:gd name="connsiteY19" fmla="*/ 276646 h 546562"/>
                  <a:gd name="connsiteX20" fmla="*/ 138986 w 177437"/>
                  <a:gd name="connsiteY20" fmla="*/ 286948 h 546562"/>
                  <a:gd name="connsiteX21" fmla="*/ 138986 w 177437"/>
                  <a:gd name="connsiteY21" fmla="*/ 295533 h 546562"/>
                  <a:gd name="connsiteX22" fmla="*/ 154440 w 177437"/>
                  <a:gd name="connsiteY22" fmla="*/ 310987 h 546562"/>
                  <a:gd name="connsiteX23" fmla="*/ 155600 w 177437"/>
                  <a:gd name="connsiteY23" fmla="*/ 310459 h 546562"/>
                  <a:gd name="connsiteX24" fmla="*/ 154086 w 177437"/>
                  <a:gd name="connsiteY24" fmla="*/ 330904 h 546562"/>
                  <a:gd name="connsiteX25" fmla="*/ 177437 w 177437"/>
                  <a:gd name="connsiteY25" fmla="*/ 347387 h 546562"/>
                  <a:gd name="connsiteX26" fmla="*/ 169195 w 177437"/>
                  <a:gd name="connsiteY26" fmla="*/ 372113 h 546562"/>
                  <a:gd name="connsiteX27" fmla="*/ 171943 w 177437"/>
                  <a:gd name="connsiteY27" fmla="*/ 407826 h 546562"/>
                  <a:gd name="connsiteX28" fmla="*/ 158206 w 177437"/>
                  <a:gd name="connsiteY28" fmla="*/ 424310 h 546562"/>
                  <a:gd name="connsiteX29" fmla="*/ 155459 w 177437"/>
                  <a:gd name="connsiteY29" fmla="*/ 461397 h 546562"/>
                  <a:gd name="connsiteX30" fmla="*/ 145844 w 177437"/>
                  <a:gd name="connsiteY30" fmla="*/ 486123 h 546562"/>
                  <a:gd name="connsiteX31" fmla="*/ 132108 w 177437"/>
                  <a:gd name="connsiteY31" fmla="*/ 495738 h 546562"/>
                  <a:gd name="connsiteX32" fmla="*/ 121119 w 177437"/>
                  <a:gd name="connsiteY32" fmla="*/ 525957 h 546562"/>
                  <a:gd name="connsiteX33" fmla="*/ 77163 w 177437"/>
                  <a:gd name="connsiteY33" fmla="*/ 546562 h 546562"/>
                  <a:gd name="connsiteX34" fmla="*/ 56704 w 177437"/>
                  <a:gd name="connsiteY34" fmla="*/ 546562 h 546562"/>
                  <a:gd name="connsiteX35" fmla="*/ 103807 w 177437"/>
                  <a:gd name="connsiteY35" fmla="*/ 337370 h 546562"/>
                  <a:gd name="connsiteX0" fmla="*/ 15468 w 136201"/>
                  <a:gd name="connsiteY0" fmla="*/ 0 h 546562"/>
                  <a:gd name="connsiteX1" fmla="*/ 31130 w 136201"/>
                  <a:gd name="connsiteY1" fmla="*/ 2610 h 546562"/>
                  <a:gd name="connsiteX2" fmla="*/ 43788 w 136201"/>
                  <a:gd name="connsiteY2" fmla="*/ 9272 h 546562"/>
                  <a:gd name="connsiteX3" fmla="*/ 42805 w 136201"/>
                  <a:gd name="connsiteY3" fmla="*/ 15660 h 546562"/>
                  <a:gd name="connsiteX4" fmla="*/ 42805 w 136201"/>
                  <a:gd name="connsiteY4" fmla="*/ 34547 h 546562"/>
                  <a:gd name="connsiteX5" fmla="*/ 58259 w 136201"/>
                  <a:gd name="connsiteY5" fmla="*/ 37981 h 546562"/>
                  <a:gd name="connsiteX6" fmla="*/ 59976 w 136201"/>
                  <a:gd name="connsiteY6" fmla="*/ 53434 h 546562"/>
                  <a:gd name="connsiteX7" fmla="*/ 58259 w 136201"/>
                  <a:gd name="connsiteY7" fmla="*/ 82623 h 546562"/>
                  <a:gd name="connsiteX8" fmla="*/ 78863 w 136201"/>
                  <a:gd name="connsiteY8" fmla="*/ 86057 h 546562"/>
                  <a:gd name="connsiteX9" fmla="*/ 85731 w 136201"/>
                  <a:gd name="connsiteY9" fmla="*/ 82623 h 546562"/>
                  <a:gd name="connsiteX10" fmla="*/ 108052 w 136201"/>
                  <a:gd name="connsiteY10" fmla="*/ 111813 h 546562"/>
                  <a:gd name="connsiteX11" fmla="*/ 102901 w 136201"/>
                  <a:gd name="connsiteY11" fmla="*/ 134134 h 546562"/>
                  <a:gd name="connsiteX12" fmla="*/ 111486 w 136201"/>
                  <a:gd name="connsiteY12" fmla="*/ 156455 h 546562"/>
                  <a:gd name="connsiteX13" fmla="*/ 113204 w 136201"/>
                  <a:gd name="connsiteY13" fmla="*/ 171908 h 546562"/>
                  <a:gd name="connsiteX14" fmla="*/ 133808 w 136201"/>
                  <a:gd name="connsiteY14" fmla="*/ 201097 h 546562"/>
                  <a:gd name="connsiteX15" fmla="*/ 114920 w 136201"/>
                  <a:gd name="connsiteY15" fmla="*/ 213116 h 546562"/>
                  <a:gd name="connsiteX16" fmla="*/ 113204 w 136201"/>
                  <a:gd name="connsiteY16" fmla="*/ 226853 h 546562"/>
                  <a:gd name="connsiteX17" fmla="*/ 104618 w 136201"/>
                  <a:gd name="connsiteY17" fmla="*/ 261193 h 546562"/>
                  <a:gd name="connsiteX18" fmla="*/ 102901 w 136201"/>
                  <a:gd name="connsiteY18" fmla="*/ 276646 h 546562"/>
                  <a:gd name="connsiteX19" fmla="*/ 97750 w 136201"/>
                  <a:gd name="connsiteY19" fmla="*/ 286948 h 546562"/>
                  <a:gd name="connsiteX20" fmla="*/ 97750 w 136201"/>
                  <a:gd name="connsiteY20" fmla="*/ 295533 h 546562"/>
                  <a:gd name="connsiteX21" fmla="*/ 113204 w 136201"/>
                  <a:gd name="connsiteY21" fmla="*/ 310987 h 546562"/>
                  <a:gd name="connsiteX22" fmla="*/ 114364 w 136201"/>
                  <a:gd name="connsiteY22" fmla="*/ 310459 h 546562"/>
                  <a:gd name="connsiteX23" fmla="*/ 112850 w 136201"/>
                  <a:gd name="connsiteY23" fmla="*/ 330904 h 546562"/>
                  <a:gd name="connsiteX24" fmla="*/ 136201 w 136201"/>
                  <a:gd name="connsiteY24" fmla="*/ 347387 h 546562"/>
                  <a:gd name="connsiteX25" fmla="*/ 127959 w 136201"/>
                  <a:gd name="connsiteY25" fmla="*/ 372113 h 546562"/>
                  <a:gd name="connsiteX26" fmla="*/ 130707 w 136201"/>
                  <a:gd name="connsiteY26" fmla="*/ 407826 h 546562"/>
                  <a:gd name="connsiteX27" fmla="*/ 116970 w 136201"/>
                  <a:gd name="connsiteY27" fmla="*/ 424310 h 546562"/>
                  <a:gd name="connsiteX28" fmla="*/ 114223 w 136201"/>
                  <a:gd name="connsiteY28" fmla="*/ 461397 h 546562"/>
                  <a:gd name="connsiteX29" fmla="*/ 104608 w 136201"/>
                  <a:gd name="connsiteY29" fmla="*/ 486123 h 546562"/>
                  <a:gd name="connsiteX30" fmla="*/ 90872 w 136201"/>
                  <a:gd name="connsiteY30" fmla="*/ 495738 h 546562"/>
                  <a:gd name="connsiteX31" fmla="*/ 79883 w 136201"/>
                  <a:gd name="connsiteY31" fmla="*/ 525957 h 546562"/>
                  <a:gd name="connsiteX32" fmla="*/ 35927 w 136201"/>
                  <a:gd name="connsiteY32" fmla="*/ 546562 h 546562"/>
                  <a:gd name="connsiteX33" fmla="*/ 15468 w 136201"/>
                  <a:gd name="connsiteY33" fmla="*/ 546562 h 546562"/>
                  <a:gd name="connsiteX34" fmla="*/ 62571 w 136201"/>
                  <a:gd name="connsiteY34" fmla="*/ 337370 h 546562"/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0733" h="546562">
                    <a:moveTo>
                      <a:pt x="0" y="0"/>
                    </a:moveTo>
                    <a:lnTo>
                      <a:pt x="15662" y="2610"/>
                    </a:lnTo>
                    <a:lnTo>
                      <a:pt x="28320" y="9272"/>
                    </a:lnTo>
                    <a:lnTo>
                      <a:pt x="27337" y="15660"/>
                    </a:lnTo>
                    <a:lnTo>
                      <a:pt x="27337" y="34547"/>
                    </a:lnTo>
                    <a:lnTo>
                      <a:pt x="42791" y="37981"/>
                    </a:lnTo>
                    <a:lnTo>
                      <a:pt x="44508" y="53434"/>
                    </a:lnTo>
                    <a:cubicBezTo>
                      <a:pt x="43936" y="63164"/>
                      <a:pt x="43363" y="72893"/>
                      <a:pt x="42791" y="82623"/>
                    </a:cubicBezTo>
                    <a:lnTo>
                      <a:pt x="63395" y="86057"/>
                    </a:lnTo>
                    <a:lnTo>
                      <a:pt x="70263" y="82623"/>
                    </a:lnTo>
                    <a:lnTo>
                      <a:pt x="92584" y="111813"/>
                    </a:lnTo>
                    <a:lnTo>
                      <a:pt x="87433" y="134134"/>
                    </a:lnTo>
                    <a:lnTo>
                      <a:pt x="96018" y="156455"/>
                    </a:lnTo>
                    <a:lnTo>
                      <a:pt x="97736" y="171908"/>
                    </a:lnTo>
                    <a:lnTo>
                      <a:pt x="118340" y="201097"/>
                    </a:lnTo>
                    <a:lnTo>
                      <a:pt x="99452" y="213116"/>
                    </a:lnTo>
                    <a:lnTo>
                      <a:pt x="97736" y="226853"/>
                    </a:lnTo>
                    <a:lnTo>
                      <a:pt x="89150" y="261193"/>
                    </a:lnTo>
                    <a:lnTo>
                      <a:pt x="87433" y="276646"/>
                    </a:lnTo>
                    <a:lnTo>
                      <a:pt x="82282" y="286948"/>
                    </a:lnTo>
                    <a:lnTo>
                      <a:pt x="82282" y="295533"/>
                    </a:lnTo>
                    <a:lnTo>
                      <a:pt x="97736" y="310987"/>
                    </a:lnTo>
                    <a:lnTo>
                      <a:pt x="98896" y="310459"/>
                    </a:lnTo>
                    <a:lnTo>
                      <a:pt x="97382" y="330904"/>
                    </a:lnTo>
                    <a:lnTo>
                      <a:pt x="120733" y="347387"/>
                    </a:lnTo>
                    <a:lnTo>
                      <a:pt x="112491" y="372113"/>
                    </a:lnTo>
                    <a:lnTo>
                      <a:pt x="115239" y="407826"/>
                    </a:lnTo>
                    <a:lnTo>
                      <a:pt x="101502" y="424310"/>
                    </a:lnTo>
                    <a:lnTo>
                      <a:pt x="98755" y="461397"/>
                    </a:lnTo>
                    <a:lnTo>
                      <a:pt x="89140" y="486123"/>
                    </a:lnTo>
                    <a:lnTo>
                      <a:pt x="75404" y="495738"/>
                    </a:lnTo>
                    <a:lnTo>
                      <a:pt x="64415" y="525957"/>
                    </a:lnTo>
                    <a:lnTo>
                      <a:pt x="20459" y="546562"/>
                    </a:lnTo>
                    <a:lnTo>
                      <a:pt x="0" y="54656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BA6576D-5D80-2ADA-EC38-494BE865AA93}"/>
                  </a:ext>
                </a:extLst>
              </p:cNvPr>
              <p:cNvSpPr/>
              <p:nvPr/>
            </p:nvSpPr>
            <p:spPr>
              <a:xfrm>
                <a:off x="898913" y="2763427"/>
                <a:ext cx="566869" cy="499114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60465869-238D-5532-8A19-47F902E0C023}"/>
                  </a:ext>
                </a:extLst>
              </p:cNvPr>
              <p:cNvSpPr/>
              <p:nvPr/>
            </p:nvSpPr>
            <p:spPr>
              <a:xfrm>
                <a:off x="688124" y="2861737"/>
                <a:ext cx="330194" cy="681563"/>
              </a:xfrm>
              <a:custGeom>
                <a:avLst/>
                <a:gdLst>
                  <a:gd name="connsiteX0" fmla="*/ 156735 w 374850"/>
                  <a:gd name="connsiteY0" fmla="*/ 0 h 773740"/>
                  <a:gd name="connsiteX1" fmla="*/ 172188 w 374850"/>
                  <a:gd name="connsiteY1" fmla="*/ 10302 h 773740"/>
                  <a:gd name="connsiteX2" fmla="*/ 182490 w 374850"/>
                  <a:gd name="connsiteY2" fmla="*/ 34340 h 773740"/>
                  <a:gd name="connsiteX3" fmla="*/ 201378 w 374850"/>
                  <a:gd name="connsiteY3" fmla="*/ 61813 h 773740"/>
                  <a:gd name="connsiteX4" fmla="*/ 209962 w 374850"/>
                  <a:gd name="connsiteY4" fmla="*/ 73832 h 773740"/>
                  <a:gd name="connsiteX5" fmla="*/ 225415 w 374850"/>
                  <a:gd name="connsiteY5" fmla="*/ 72114 h 773740"/>
                  <a:gd name="connsiteX6" fmla="*/ 238927 w 374850"/>
                  <a:gd name="connsiteY6" fmla="*/ 78119 h 773740"/>
                  <a:gd name="connsiteX7" fmla="*/ 239438 w 374850"/>
                  <a:gd name="connsiteY7" fmla="*/ 80700 h 773740"/>
                  <a:gd name="connsiteX8" fmla="*/ 257753 w 374850"/>
                  <a:gd name="connsiteY8" fmla="*/ 94436 h 773740"/>
                  <a:gd name="connsiteX9" fmla="*/ 282936 w 374850"/>
                  <a:gd name="connsiteY9" fmla="*/ 119619 h 773740"/>
                  <a:gd name="connsiteX10" fmla="*/ 286370 w 374850"/>
                  <a:gd name="connsiteY10" fmla="*/ 147091 h 773740"/>
                  <a:gd name="connsiteX11" fmla="*/ 286961 w 374850"/>
                  <a:gd name="connsiteY11" fmla="*/ 150048 h 773740"/>
                  <a:gd name="connsiteX12" fmla="*/ 286939 w 374850"/>
                  <a:gd name="connsiteY12" fmla="*/ 150067 h 773740"/>
                  <a:gd name="connsiteX13" fmla="*/ 238862 w 374850"/>
                  <a:gd name="connsiteY13" fmla="*/ 167924 h 773740"/>
                  <a:gd name="connsiteX14" fmla="*/ 234742 w 374850"/>
                  <a:gd name="connsiteY14" fmla="*/ 184407 h 773740"/>
                  <a:gd name="connsiteX15" fmla="*/ 236115 w 374850"/>
                  <a:gd name="connsiteY15" fmla="*/ 195396 h 773740"/>
                  <a:gd name="connsiteX16" fmla="*/ 229247 w 374850"/>
                  <a:gd name="connsiteY16" fmla="*/ 202264 h 773740"/>
                  <a:gd name="connsiteX17" fmla="*/ 229247 w 374850"/>
                  <a:gd name="connsiteY17" fmla="*/ 221495 h 773740"/>
                  <a:gd name="connsiteX18" fmla="*/ 229247 w 374850"/>
                  <a:gd name="connsiteY18" fmla="*/ 247594 h 773740"/>
                  <a:gd name="connsiteX19" fmla="*/ 164687 w 374850"/>
                  <a:gd name="connsiteY19" fmla="*/ 328637 h 773740"/>
                  <a:gd name="connsiteX20" fmla="*/ 156446 w 374850"/>
                  <a:gd name="connsiteY20" fmla="*/ 379461 h 773740"/>
                  <a:gd name="connsiteX21" fmla="*/ 174303 w 374850"/>
                  <a:gd name="connsiteY21" fmla="*/ 390449 h 773740"/>
                  <a:gd name="connsiteX22" fmla="*/ 167435 w 374850"/>
                  <a:gd name="connsiteY22" fmla="*/ 433031 h 773740"/>
                  <a:gd name="connsiteX23" fmla="*/ 182544 w 374850"/>
                  <a:gd name="connsiteY23" fmla="*/ 431658 h 773740"/>
                  <a:gd name="connsiteX24" fmla="*/ 223753 w 374850"/>
                  <a:gd name="connsiteY24" fmla="*/ 445394 h 773740"/>
                  <a:gd name="connsiteX25" fmla="*/ 237489 w 374850"/>
                  <a:gd name="connsiteY25" fmla="*/ 465998 h 773740"/>
                  <a:gd name="connsiteX26" fmla="*/ 289686 w 374850"/>
                  <a:gd name="connsiteY26" fmla="*/ 487976 h 773740"/>
                  <a:gd name="connsiteX27" fmla="*/ 296554 w 374850"/>
                  <a:gd name="connsiteY27" fmla="*/ 500338 h 773740"/>
                  <a:gd name="connsiteX28" fmla="*/ 317158 w 374850"/>
                  <a:gd name="connsiteY28" fmla="*/ 498965 h 773740"/>
                  <a:gd name="connsiteX29" fmla="*/ 328147 w 374850"/>
                  <a:gd name="connsiteY29" fmla="*/ 509954 h 773740"/>
                  <a:gd name="connsiteX30" fmla="*/ 335015 w 374850"/>
                  <a:gd name="connsiteY30" fmla="*/ 509954 h 773740"/>
                  <a:gd name="connsiteX31" fmla="*/ 354246 w 374850"/>
                  <a:gd name="connsiteY31" fmla="*/ 526437 h 773740"/>
                  <a:gd name="connsiteX32" fmla="*/ 356993 w 374850"/>
                  <a:gd name="connsiteY32" fmla="*/ 544294 h 773740"/>
                  <a:gd name="connsiteX33" fmla="*/ 367982 w 374850"/>
                  <a:gd name="connsiteY33" fmla="*/ 538800 h 773740"/>
                  <a:gd name="connsiteX34" fmla="*/ 374850 w 374850"/>
                  <a:gd name="connsiteY34" fmla="*/ 541547 h 773740"/>
                  <a:gd name="connsiteX35" fmla="*/ 372103 w 374850"/>
                  <a:gd name="connsiteY35" fmla="*/ 592371 h 773740"/>
                  <a:gd name="connsiteX36" fmla="*/ 356993 w 374850"/>
                  <a:gd name="connsiteY36" fmla="*/ 586876 h 773740"/>
                  <a:gd name="connsiteX37" fmla="*/ 347378 w 374850"/>
                  <a:gd name="connsiteY37" fmla="*/ 597865 h 773740"/>
                  <a:gd name="connsiteX38" fmla="*/ 356993 w 374850"/>
                  <a:gd name="connsiteY38" fmla="*/ 606107 h 773740"/>
                  <a:gd name="connsiteX39" fmla="*/ 356993 w 374850"/>
                  <a:gd name="connsiteY39" fmla="*/ 621216 h 773740"/>
                  <a:gd name="connsiteX40" fmla="*/ 361114 w 374850"/>
                  <a:gd name="connsiteY40" fmla="*/ 647315 h 773740"/>
                  <a:gd name="connsiteX41" fmla="*/ 337762 w 374850"/>
                  <a:gd name="connsiteY41" fmla="*/ 666546 h 773740"/>
                  <a:gd name="connsiteX42" fmla="*/ 307543 w 374850"/>
                  <a:gd name="connsiteY42" fmla="*/ 662425 h 773740"/>
                  <a:gd name="connsiteX43" fmla="*/ 337762 w 374850"/>
                  <a:gd name="connsiteY43" fmla="*/ 650062 h 773740"/>
                  <a:gd name="connsiteX44" fmla="*/ 319906 w 374850"/>
                  <a:gd name="connsiteY44" fmla="*/ 645941 h 773740"/>
                  <a:gd name="connsiteX45" fmla="*/ 315785 w 374850"/>
                  <a:gd name="connsiteY45" fmla="*/ 639073 h 773740"/>
                  <a:gd name="connsiteX46" fmla="*/ 292433 w 374850"/>
                  <a:gd name="connsiteY46" fmla="*/ 643194 h 773740"/>
                  <a:gd name="connsiteX47" fmla="*/ 270455 w 374850"/>
                  <a:gd name="connsiteY47" fmla="*/ 639073 h 773740"/>
                  <a:gd name="connsiteX48" fmla="*/ 249851 w 374850"/>
                  <a:gd name="connsiteY48" fmla="*/ 647315 h 773740"/>
                  <a:gd name="connsiteX49" fmla="*/ 267708 w 374850"/>
                  <a:gd name="connsiteY49" fmla="*/ 614348 h 773740"/>
                  <a:gd name="connsiteX50" fmla="*/ 247104 w 374850"/>
                  <a:gd name="connsiteY50" fmla="*/ 614348 h 773740"/>
                  <a:gd name="connsiteX51" fmla="*/ 231994 w 374850"/>
                  <a:gd name="connsiteY51" fmla="*/ 647315 h 773740"/>
                  <a:gd name="connsiteX52" fmla="*/ 199028 w 374850"/>
                  <a:gd name="connsiteY52" fmla="*/ 672040 h 773740"/>
                  <a:gd name="connsiteX53" fmla="*/ 189412 w 374850"/>
                  <a:gd name="connsiteY53" fmla="*/ 655557 h 773740"/>
                  <a:gd name="connsiteX54" fmla="*/ 171555 w 374850"/>
                  <a:gd name="connsiteY54" fmla="*/ 661051 h 773740"/>
                  <a:gd name="connsiteX55" fmla="*/ 166061 w 374850"/>
                  <a:gd name="connsiteY55" fmla="*/ 672040 h 773740"/>
                  <a:gd name="connsiteX56" fmla="*/ 152325 w 374850"/>
                  <a:gd name="connsiteY56" fmla="*/ 672040 h 773740"/>
                  <a:gd name="connsiteX57" fmla="*/ 150951 w 374850"/>
                  <a:gd name="connsiteY57" fmla="*/ 684403 h 773740"/>
                  <a:gd name="connsiteX58" fmla="*/ 134468 w 374850"/>
                  <a:gd name="connsiteY58" fmla="*/ 687150 h 773740"/>
                  <a:gd name="connsiteX59" fmla="*/ 124853 w 374850"/>
                  <a:gd name="connsiteY59" fmla="*/ 680282 h 773740"/>
                  <a:gd name="connsiteX60" fmla="*/ 119358 w 374850"/>
                  <a:gd name="connsiteY60" fmla="*/ 694018 h 773740"/>
                  <a:gd name="connsiteX61" fmla="*/ 85018 w 374850"/>
                  <a:gd name="connsiteY61" fmla="*/ 705007 h 773740"/>
                  <a:gd name="connsiteX62" fmla="*/ 64414 w 374850"/>
                  <a:gd name="connsiteY62" fmla="*/ 705007 h 773740"/>
                  <a:gd name="connsiteX63" fmla="*/ 49304 w 374850"/>
                  <a:gd name="connsiteY63" fmla="*/ 713249 h 773740"/>
                  <a:gd name="connsiteX64" fmla="*/ 47930 w 374850"/>
                  <a:gd name="connsiteY64" fmla="*/ 725611 h 773740"/>
                  <a:gd name="connsiteX65" fmla="*/ 31447 w 374850"/>
                  <a:gd name="connsiteY65" fmla="*/ 731105 h 773740"/>
                  <a:gd name="connsiteX66" fmla="*/ 21832 w 374850"/>
                  <a:gd name="connsiteY66" fmla="*/ 759951 h 773740"/>
                  <a:gd name="connsiteX67" fmla="*/ 0 w 374850"/>
                  <a:gd name="connsiteY67" fmla="*/ 773740 h 773740"/>
                  <a:gd name="connsiteX68" fmla="*/ 0 w 374850"/>
                  <a:gd name="connsiteY68" fmla="*/ 261330 h 773740"/>
                  <a:gd name="connsiteX69" fmla="*/ 20061 w 374850"/>
                  <a:gd name="connsiteY69" fmla="*/ 261330 h 773740"/>
                  <a:gd name="connsiteX70" fmla="*/ 64016 w 374850"/>
                  <a:gd name="connsiteY70" fmla="*/ 240726 h 773740"/>
                  <a:gd name="connsiteX71" fmla="*/ 75005 w 374850"/>
                  <a:gd name="connsiteY71" fmla="*/ 210506 h 773740"/>
                  <a:gd name="connsiteX72" fmla="*/ 88741 w 374850"/>
                  <a:gd name="connsiteY72" fmla="*/ 200891 h 773740"/>
                  <a:gd name="connsiteX73" fmla="*/ 98357 w 374850"/>
                  <a:gd name="connsiteY73" fmla="*/ 176166 h 773740"/>
                  <a:gd name="connsiteX74" fmla="*/ 101104 w 374850"/>
                  <a:gd name="connsiteY74" fmla="*/ 139078 h 773740"/>
                  <a:gd name="connsiteX75" fmla="*/ 114840 w 374850"/>
                  <a:gd name="connsiteY75" fmla="*/ 122595 h 773740"/>
                  <a:gd name="connsiteX76" fmla="*/ 112093 w 374850"/>
                  <a:gd name="connsiteY76" fmla="*/ 86881 h 773740"/>
                  <a:gd name="connsiteX77" fmla="*/ 120334 w 374850"/>
                  <a:gd name="connsiteY77" fmla="*/ 62156 h 773740"/>
                  <a:gd name="connsiteX78" fmla="*/ 96983 w 374850"/>
                  <a:gd name="connsiteY78" fmla="*/ 45673 h 773740"/>
                  <a:gd name="connsiteX79" fmla="*/ 98497 w 374850"/>
                  <a:gd name="connsiteY79" fmla="*/ 25228 h 773740"/>
                  <a:gd name="connsiteX80" fmla="*/ 97337 w 374850"/>
                  <a:gd name="connsiteY80" fmla="*/ 25755 h 773740"/>
                  <a:gd name="connsiteX81" fmla="*/ 97119 w 374850"/>
                  <a:gd name="connsiteY81" fmla="*/ 25537 h 773740"/>
                  <a:gd name="connsiteX82" fmla="*/ 115526 w 374850"/>
                  <a:gd name="connsiteY82" fmla="*/ 17170 h 773740"/>
                  <a:gd name="connsiteX83" fmla="*/ 139565 w 374850"/>
                  <a:gd name="connsiteY83" fmla="*/ 15453 h 773740"/>
                  <a:gd name="connsiteX0" fmla="*/ 249482 w 467597"/>
                  <a:gd name="connsiteY0" fmla="*/ 0 h 773740"/>
                  <a:gd name="connsiteX1" fmla="*/ 264935 w 467597"/>
                  <a:gd name="connsiteY1" fmla="*/ 10302 h 773740"/>
                  <a:gd name="connsiteX2" fmla="*/ 275237 w 467597"/>
                  <a:gd name="connsiteY2" fmla="*/ 34340 h 773740"/>
                  <a:gd name="connsiteX3" fmla="*/ 294125 w 467597"/>
                  <a:gd name="connsiteY3" fmla="*/ 61813 h 773740"/>
                  <a:gd name="connsiteX4" fmla="*/ 302709 w 467597"/>
                  <a:gd name="connsiteY4" fmla="*/ 73832 h 773740"/>
                  <a:gd name="connsiteX5" fmla="*/ 318162 w 467597"/>
                  <a:gd name="connsiteY5" fmla="*/ 72114 h 773740"/>
                  <a:gd name="connsiteX6" fmla="*/ 331674 w 467597"/>
                  <a:gd name="connsiteY6" fmla="*/ 78119 h 773740"/>
                  <a:gd name="connsiteX7" fmla="*/ 332185 w 467597"/>
                  <a:gd name="connsiteY7" fmla="*/ 80700 h 773740"/>
                  <a:gd name="connsiteX8" fmla="*/ 350500 w 467597"/>
                  <a:gd name="connsiteY8" fmla="*/ 94436 h 773740"/>
                  <a:gd name="connsiteX9" fmla="*/ 375683 w 467597"/>
                  <a:gd name="connsiteY9" fmla="*/ 119619 h 773740"/>
                  <a:gd name="connsiteX10" fmla="*/ 379117 w 467597"/>
                  <a:gd name="connsiteY10" fmla="*/ 147091 h 773740"/>
                  <a:gd name="connsiteX11" fmla="*/ 379708 w 467597"/>
                  <a:gd name="connsiteY11" fmla="*/ 150048 h 773740"/>
                  <a:gd name="connsiteX12" fmla="*/ 379686 w 467597"/>
                  <a:gd name="connsiteY12" fmla="*/ 150067 h 773740"/>
                  <a:gd name="connsiteX13" fmla="*/ 331609 w 467597"/>
                  <a:gd name="connsiteY13" fmla="*/ 167924 h 773740"/>
                  <a:gd name="connsiteX14" fmla="*/ 327489 w 467597"/>
                  <a:gd name="connsiteY14" fmla="*/ 184407 h 773740"/>
                  <a:gd name="connsiteX15" fmla="*/ 328862 w 467597"/>
                  <a:gd name="connsiteY15" fmla="*/ 195396 h 773740"/>
                  <a:gd name="connsiteX16" fmla="*/ 321994 w 467597"/>
                  <a:gd name="connsiteY16" fmla="*/ 202264 h 773740"/>
                  <a:gd name="connsiteX17" fmla="*/ 321994 w 467597"/>
                  <a:gd name="connsiteY17" fmla="*/ 221495 h 773740"/>
                  <a:gd name="connsiteX18" fmla="*/ 321994 w 467597"/>
                  <a:gd name="connsiteY18" fmla="*/ 247594 h 773740"/>
                  <a:gd name="connsiteX19" fmla="*/ 257434 w 467597"/>
                  <a:gd name="connsiteY19" fmla="*/ 328637 h 773740"/>
                  <a:gd name="connsiteX20" fmla="*/ 249193 w 467597"/>
                  <a:gd name="connsiteY20" fmla="*/ 379461 h 773740"/>
                  <a:gd name="connsiteX21" fmla="*/ 267050 w 467597"/>
                  <a:gd name="connsiteY21" fmla="*/ 390449 h 773740"/>
                  <a:gd name="connsiteX22" fmla="*/ 260182 w 467597"/>
                  <a:gd name="connsiteY22" fmla="*/ 433031 h 773740"/>
                  <a:gd name="connsiteX23" fmla="*/ 275291 w 467597"/>
                  <a:gd name="connsiteY23" fmla="*/ 431658 h 773740"/>
                  <a:gd name="connsiteX24" fmla="*/ 316500 w 467597"/>
                  <a:gd name="connsiteY24" fmla="*/ 445394 h 773740"/>
                  <a:gd name="connsiteX25" fmla="*/ 330236 w 467597"/>
                  <a:gd name="connsiteY25" fmla="*/ 465998 h 773740"/>
                  <a:gd name="connsiteX26" fmla="*/ 382433 w 467597"/>
                  <a:gd name="connsiteY26" fmla="*/ 487976 h 773740"/>
                  <a:gd name="connsiteX27" fmla="*/ 389301 w 467597"/>
                  <a:gd name="connsiteY27" fmla="*/ 500338 h 773740"/>
                  <a:gd name="connsiteX28" fmla="*/ 409905 w 467597"/>
                  <a:gd name="connsiteY28" fmla="*/ 498965 h 773740"/>
                  <a:gd name="connsiteX29" fmla="*/ 420894 w 467597"/>
                  <a:gd name="connsiteY29" fmla="*/ 509954 h 773740"/>
                  <a:gd name="connsiteX30" fmla="*/ 427762 w 467597"/>
                  <a:gd name="connsiteY30" fmla="*/ 509954 h 773740"/>
                  <a:gd name="connsiteX31" fmla="*/ 446993 w 467597"/>
                  <a:gd name="connsiteY31" fmla="*/ 526437 h 773740"/>
                  <a:gd name="connsiteX32" fmla="*/ 449740 w 467597"/>
                  <a:gd name="connsiteY32" fmla="*/ 544294 h 773740"/>
                  <a:gd name="connsiteX33" fmla="*/ 460729 w 467597"/>
                  <a:gd name="connsiteY33" fmla="*/ 538800 h 773740"/>
                  <a:gd name="connsiteX34" fmla="*/ 467597 w 467597"/>
                  <a:gd name="connsiteY34" fmla="*/ 541547 h 773740"/>
                  <a:gd name="connsiteX35" fmla="*/ 464850 w 467597"/>
                  <a:gd name="connsiteY35" fmla="*/ 592371 h 773740"/>
                  <a:gd name="connsiteX36" fmla="*/ 449740 w 467597"/>
                  <a:gd name="connsiteY36" fmla="*/ 586876 h 773740"/>
                  <a:gd name="connsiteX37" fmla="*/ 440125 w 467597"/>
                  <a:gd name="connsiteY37" fmla="*/ 597865 h 773740"/>
                  <a:gd name="connsiteX38" fmla="*/ 449740 w 467597"/>
                  <a:gd name="connsiteY38" fmla="*/ 606107 h 773740"/>
                  <a:gd name="connsiteX39" fmla="*/ 449740 w 467597"/>
                  <a:gd name="connsiteY39" fmla="*/ 621216 h 773740"/>
                  <a:gd name="connsiteX40" fmla="*/ 453861 w 467597"/>
                  <a:gd name="connsiteY40" fmla="*/ 647315 h 773740"/>
                  <a:gd name="connsiteX41" fmla="*/ 430509 w 467597"/>
                  <a:gd name="connsiteY41" fmla="*/ 666546 h 773740"/>
                  <a:gd name="connsiteX42" fmla="*/ 400290 w 467597"/>
                  <a:gd name="connsiteY42" fmla="*/ 662425 h 773740"/>
                  <a:gd name="connsiteX43" fmla="*/ 430509 w 467597"/>
                  <a:gd name="connsiteY43" fmla="*/ 650062 h 773740"/>
                  <a:gd name="connsiteX44" fmla="*/ 412653 w 467597"/>
                  <a:gd name="connsiteY44" fmla="*/ 645941 h 773740"/>
                  <a:gd name="connsiteX45" fmla="*/ 408532 w 467597"/>
                  <a:gd name="connsiteY45" fmla="*/ 639073 h 773740"/>
                  <a:gd name="connsiteX46" fmla="*/ 385180 w 467597"/>
                  <a:gd name="connsiteY46" fmla="*/ 643194 h 773740"/>
                  <a:gd name="connsiteX47" fmla="*/ 363202 w 467597"/>
                  <a:gd name="connsiteY47" fmla="*/ 639073 h 773740"/>
                  <a:gd name="connsiteX48" fmla="*/ 342598 w 467597"/>
                  <a:gd name="connsiteY48" fmla="*/ 647315 h 773740"/>
                  <a:gd name="connsiteX49" fmla="*/ 360455 w 467597"/>
                  <a:gd name="connsiteY49" fmla="*/ 614348 h 773740"/>
                  <a:gd name="connsiteX50" fmla="*/ 339851 w 467597"/>
                  <a:gd name="connsiteY50" fmla="*/ 614348 h 773740"/>
                  <a:gd name="connsiteX51" fmla="*/ 324741 w 467597"/>
                  <a:gd name="connsiteY51" fmla="*/ 647315 h 773740"/>
                  <a:gd name="connsiteX52" fmla="*/ 291775 w 467597"/>
                  <a:gd name="connsiteY52" fmla="*/ 672040 h 773740"/>
                  <a:gd name="connsiteX53" fmla="*/ 282159 w 467597"/>
                  <a:gd name="connsiteY53" fmla="*/ 655557 h 773740"/>
                  <a:gd name="connsiteX54" fmla="*/ 264302 w 467597"/>
                  <a:gd name="connsiteY54" fmla="*/ 661051 h 773740"/>
                  <a:gd name="connsiteX55" fmla="*/ 258808 w 467597"/>
                  <a:gd name="connsiteY55" fmla="*/ 672040 h 773740"/>
                  <a:gd name="connsiteX56" fmla="*/ 245072 w 467597"/>
                  <a:gd name="connsiteY56" fmla="*/ 672040 h 773740"/>
                  <a:gd name="connsiteX57" fmla="*/ 243698 w 467597"/>
                  <a:gd name="connsiteY57" fmla="*/ 684403 h 773740"/>
                  <a:gd name="connsiteX58" fmla="*/ 227215 w 467597"/>
                  <a:gd name="connsiteY58" fmla="*/ 687150 h 773740"/>
                  <a:gd name="connsiteX59" fmla="*/ 217600 w 467597"/>
                  <a:gd name="connsiteY59" fmla="*/ 680282 h 773740"/>
                  <a:gd name="connsiteX60" fmla="*/ 212105 w 467597"/>
                  <a:gd name="connsiteY60" fmla="*/ 694018 h 773740"/>
                  <a:gd name="connsiteX61" fmla="*/ 177765 w 467597"/>
                  <a:gd name="connsiteY61" fmla="*/ 705007 h 773740"/>
                  <a:gd name="connsiteX62" fmla="*/ 157161 w 467597"/>
                  <a:gd name="connsiteY62" fmla="*/ 705007 h 773740"/>
                  <a:gd name="connsiteX63" fmla="*/ 142051 w 467597"/>
                  <a:gd name="connsiteY63" fmla="*/ 713249 h 773740"/>
                  <a:gd name="connsiteX64" fmla="*/ 140677 w 467597"/>
                  <a:gd name="connsiteY64" fmla="*/ 725611 h 773740"/>
                  <a:gd name="connsiteX65" fmla="*/ 124194 w 467597"/>
                  <a:gd name="connsiteY65" fmla="*/ 731105 h 773740"/>
                  <a:gd name="connsiteX66" fmla="*/ 114579 w 467597"/>
                  <a:gd name="connsiteY66" fmla="*/ 759951 h 773740"/>
                  <a:gd name="connsiteX67" fmla="*/ 92747 w 467597"/>
                  <a:gd name="connsiteY67" fmla="*/ 773740 h 773740"/>
                  <a:gd name="connsiteX68" fmla="*/ 0 w 467597"/>
                  <a:gd name="connsiteY68" fmla="*/ 481784 h 773740"/>
                  <a:gd name="connsiteX69" fmla="*/ 92747 w 467597"/>
                  <a:gd name="connsiteY69" fmla="*/ 261330 h 773740"/>
                  <a:gd name="connsiteX70" fmla="*/ 112808 w 467597"/>
                  <a:gd name="connsiteY70" fmla="*/ 261330 h 773740"/>
                  <a:gd name="connsiteX71" fmla="*/ 156763 w 467597"/>
                  <a:gd name="connsiteY71" fmla="*/ 240726 h 773740"/>
                  <a:gd name="connsiteX72" fmla="*/ 167752 w 467597"/>
                  <a:gd name="connsiteY72" fmla="*/ 210506 h 773740"/>
                  <a:gd name="connsiteX73" fmla="*/ 181488 w 467597"/>
                  <a:gd name="connsiteY73" fmla="*/ 200891 h 773740"/>
                  <a:gd name="connsiteX74" fmla="*/ 191104 w 467597"/>
                  <a:gd name="connsiteY74" fmla="*/ 176166 h 773740"/>
                  <a:gd name="connsiteX75" fmla="*/ 193851 w 467597"/>
                  <a:gd name="connsiteY75" fmla="*/ 139078 h 773740"/>
                  <a:gd name="connsiteX76" fmla="*/ 207587 w 467597"/>
                  <a:gd name="connsiteY76" fmla="*/ 122595 h 773740"/>
                  <a:gd name="connsiteX77" fmla="*/ 204840 w 467597"/>
                  <a:gd name="connsiteY77" fmla="*/ 86881 h 773740"/>
                  <a:gd name="connsiteX78" fmla="*/ 213081 w 467597"/>
                  <a:gd name="connsiteY78" fmla="*/ 62156 h 773740"/>
                  <a:gd name="connsiteX79" fmla="*/ 189730 w 467597"/>
                  <a:gd name="connsiteY79" fmla="*/ 45673 h 773740"/>
                  <a:gd name="connsiteX80" fmla="*/ 191244 w 467597"/>
                  <a:gd name="connsiteY80" fmla="*/ 25228 h 773740"/>
                  <a:gd name="connsiteX81" fmla="*/ 190084 w 467597"/>
                  <a:gd name="connsiteY81" fmla="*/ 25755 h 773740"/>
                  <a:gd name="connsiteX82" fmla="*/ 189866 w 467597"/>
                  <a:gd name="connsiteY82" fmla="*/ 25537 h 773740"/>
                  <a:gd name="connsiteX83" fmla="*/ 208273 w 467597"/>
                  <a:gd name="connsiteY83" fmla="*/ 17170 h 773740"/>
                  <a:gd name="connsiteX84" fmla="*/ 232312 w 467597"/>
                  <a:gd name="connsiteY84" fmla="*/ 15453 h 773740"/>
                  <a:gd name="connsiteX85" fmla="*/ 249482 w 467597"/>
                  <a:gd name="connsiteY85" fmla="*/ 0 h 773740"/>
                  <a:gd name="connsiteX0" fmla="*/ 0 w 467597"/>
                  <a:gd name="connsiteY0" fmla="*/ 481784 h 773740"/>
                  <a:gd name="connsiteX1" fmla="*/ 92747 w 467597"/>
                  <a:gd name="connsiteY1" fmla="*/ 261330 h 773740"/>
                  <a:gd name="connsiteX2" fmla="*/ 112808 w 467597"/>
                  <a:gd name="connsiteY2" fmla="*/ 261330 h 773740"/>
                  <a:gd name="connsiteX3" fmla="*/ 156763 w 467597"/>
                  <a:gd name="connsiteY3" fmla="*/ 240726 h 773740"/>
                  <a:gd name="connsiteX4" fmla="*/ 167752 w 467597"/>
                  <a:gd name="connsiteY4" fmla="*/ 210506 h 773740"/>
                  <a:gd name="connsiteX5" fmla="*/ 181488 w 467597"/>
                  <a:gd name="connsiteY5" fmla="*/ 200891 h 773740"/>
                  <a:gd name="connsiteX6" fmla="*/ 191104 w 467597"/>
                  <a:gd name="connsiteY6" fmla="*/ 176166 h 773740"/>
                  <a:gd name="connsiteX7" fmla="*/ 193851 w 467597"/>
                  <a:gd name="connsiteY7" fmla="*/ 139078 h 773740"/>
                  <a:gd name="connsiteX8" fmla="*/ 207587 w 467597"/>
                  <a:gd name="connsiteY8" fmla="*/ 122595 h 773740"/>
                  <a:gd name="connsiteX9" fmla="*/ 204840 w 467597"/>
                  <a:gd name="connsiteY9" fmla="*/ 86881 h 773740"/>
                  <a:gd name="connsiteX10" fmla="*/ 213081 w 467597"/>
                  <a:gd name="connsiteY10" fmla="*/ 62156 h 773740"/>
                  <a:gd name="connsiteX11" fmla="*/ 189730 w 467597"/>
                  <a:gd name="connsiteY11" fmla="*/ 45673 h 773740"/>
                  <a:gd name="connsiteX12" fmla="*/ 191244 w 467597"/>
                  <a:gd name="connsiteY12" fmla="*/ 25228 h 773740"/>
                  <a:gd name="connsiteX13" fmla="*/ 190084 w 467597"/>
                  <a:gd name="connsiteY13" fmla="*/ 25755 h 773740"/>
                  <a:gd name="connsiteX14" fmla="*/ 189866 w 467597"/>
                  <a:gd name="connsiteY14" fmla="*/ 25537 h 773740"/>
                  <a:gd name="connsiteX15" fmla="*/ 208273 w 467597"/>
                  <a:gd name="connsiteY15" fmla="*/ 17170 h 773740"/>
                  <a:gd name="connsiteX16" fmla="*/ 232312 w 467597"/>
                  <a:gd name="connsiteY16" fmla="*/ 15453 h 773740"/>
                  <a:gd name="connsiteX17" fmla="*/ 249482 w 467597"/>
                  <a:gd name="connsiteY17" fmla="*/ 0 h 773740"/>
                  <a:gd name="connsiteX18" fmla="*/ 264935 w 467597"/>
                  <a:gd name="connsiteY18" fmla="*/ 10302 h 773740"/>
                  <a:gd name="connsiteX19" fmla="*/ 275237 w 467597"/>
                  <a:gd name="connsiteY19" fmla="*/ 34340 h 773740"/>
                  <a:gd name="connsiteX20" fmla="*/ 294125 w 467597"/>
                  <a:gd name="connsiteY20" fmla="*/ 61813 h 773740"/>
                  <a:gd name="connsiteX21" fmla="*/ 302709 w 467597"/>
                  <a:gd name="connsiteY21" fmla="*/ 73832 h 773740"/>
                  <a:gd name="connsiteX22" fmla="*/ 318162 w 467597"/>
                  <a:gd name="connsiteY22" fmla="*/ 72114 h 773740"/>
                  <a:gd name="connsiteX23" fmla="*/ 331674 w 467597"/>
                  <a:gd name="connsiteY23" fmla="*/ 78119 h 773740"/>
                  <a:gd name="connsiteX24" fmla="*/ 332185 w 467597"/>
                  <a:gd name="connsiteY24" fmla="*/ 80700 h 773740"/>
                  <a:gd name="connsiteX25" fmla="*/ 350500 w 467597"/>
                  <a:gd name="connsiteY25" fmla="*/ 94436 h 773740"/>
                  <a:gd name="connsiteX26" fmla="*/ 375683 w 467597"/>
                  <a:gd name="connsiteY26" fmla="*/ 119619 h 773740"/>
                  <a:gd name="connsiteX27" fmla="*/ 379117 w 467597"/>
                  <a:gd name="connsiteY27" fmla="*/ 147091 h 773740"/>
                  <a:gd name="connsiteX28" fmla="*/ 379708 w 467597"/>
                  <a:gd name="connsiteY28" fmla="*/ 150048 h 773740"/>
                  <a:gd name="connsiteX29" fmla="*/ 379686 w 467597"/>
                  <a:gd name="connsiteY29" fmla="*/ 150067 h 773740"/>
                  <a:gd name="connsiteX30" fmla="*/ 331609 w 467597"/>
                  <a:gd name="connsiteY30" fmla="*/ 167924 h 773740"/>
                  <a:gd name="connsiteX31" fmla="*/ 327489 w 467597"/>
                  <a:gd name="connsiteY31" fmla="*/ 184407 h 773740"/>
                  <a:gd name="connsiteX32" fmla="*/ 328862 w 467597"/>
                  <a:gd name="connsiteY32" fmla="*/ 195396 h 773740"/>
                  <a:gd name="connsiteX33" fmla="*/ 321994 w 467597"/>
                  <a:gd name="connsiteY33" fmla="*/ 202264 h 773740"/>
                  <a:gd name="connsiteX34" fmla="*/ 321994 w 467597"/>
                  <a:gd name="connsiteY34" fmla="*/ 221495 h 773740"/>
                  <a:gd name="connsiteX35" fmla="*/ 321994 w 467597"/>
                  <a:gd name="connsiteY35" fmla="*/ 247594 h 773740"/>
                  <a:gd name="connsiteX36" fmla="*/ 257434 w 467597"/>
                  <a:gd name="connsiteY36" fmla="*/ 328637 h 773740"/>
                  <a:gd name="connsiteX37" fmla="*/ 249193 w 467597"/>
                  <a:gd name="connsiteY37" fmla="*/ 379461 h 773740"/>
                  <a:gd name="connsiteX38" fmla="*/ 267050 w 467597"/>
                  <a:gd name="connsiteY38" fmla="*/ 390449 h 773740"/>
                  <a:gd name="connsiteX39" fmla="*/ 260182 w 467597"/>
                  <a:gd name="connsiteY39" fmla="*/ 433031 h 773740"/>
                  <a:gd name="connsiteX40" fmla="*/ 275291 w 467597"/>
                  <a:gd name="connsiteY40" fmla="*/ 431658 h 773740"/>
                  <a:gd name="connsiteX41" fmla="*/ 316500 w 467597"/>
                  <a:gd name="connsiteY41" fmla="*/ 445394 h 773740"/>
                  <a:gd name="connsiteX42" fmla="*/ 330236 w 467597"/>
                  <a:gd name="connsiteY42" fmla="*/ 465998 h 773740"/>
                  <a:gd name="connsiteX43" fmla="*/ 382433 w 467597"/>
                  <a:gd name="connsiteY43" fmla="*/ 487976 h 773740"/>
                  <a:gd name="connsiteX44" fmla="*/ 389301 w 467597"/>
                  <a:gd name="connsiteY44" fmla="*/ 500338 h 773740"/>
                  <a:gd name="connsiteX45" fmla="*/ 409905 w 467597"/>
                  <a:gd name="connsiteY45" fmla="*/ 498965 h 773740"/>
                  <a:gd name="connsiteX46" fmla="*/ 420894 w 467597"/>
                  <a:gd name="connsiteY46" fmla="*/ 509954 h 773740"/>
                  <a:gd name="connsiteX47" fmla="*/ 427762 w 467597"/>
                  <a:gd name="connsiteY47" fmla="*/ 509954 h 773740"/>
                  <a:gd name="connsiteX48" fmla="*/ 446993 w 467597"/>
                  <a:gd name="connsiteY48" fmla="*/ 526437 h 773740"/>
                  <a:gd name="connsiteX49" fmla="*/ 449740 w 467597"/>
                  <a:gd name="connsiteY49" fmla="*/ 544294 h 773740"/>
                  <a:gd name="connsiteX50" fmla="*/ 460729 w 467597"/>
                  <a:gd name="connsiteY50" fmla="*/ 538800 h 773740"/>
                  <a:gd name="connsiteX51" fmla="*/ 467597 w 467597"/>
                  <a:gd name="connsiteY51" fmla="*/ 541547 h 773740"/>
                  <a:gd name="connsiteX52" fmla="*/ 464850 w 467597"/>
                  <a:gd name="connsiteY52" fmla="*/ 592371 h 773740"/>
                  <a:gd name="connsiteX53" fmla="*/ 449740 w 467597"/>
                  <a:gd name="connsiteY53" fmla="*/ 586876 h 773740"/>
                  <a:gd name="connsiteX54" fmla="*/ 440125 w 467597"/>
                  <a:gd name="connsiteY54" fmla="*/ 597865 h 773740"/>
                  <a:gd name="connsiteX55" fmla="*/ 449740 w 467597"/>
                  <a:gd name="connsiteY55" fmla="*/ 606107 h 773740"/>
                  <a:gd name="connsiteX56" fmla="*/ 449740 w 467597"/>
                  <a:gd name="connsiteY56" fmla="*/ 621216 h 773740"/>
                  <a:gd name="connsiteX57" fmla="*/ 453861 w 467597"/>
                  <a:gd name="connsiteY57" fmla="*/ 647315 h 773740"/>
                  <a:gd name="connsiteX58" fmla="*/ 430509 w 467597"/>
                  <a:gd name="connsiteY58" fmla="*/ 666546 h 773740"/>
                  <a:gd name="connsiteX59" fmla="*/ 400290 w 467597"/>
                  <a:gd name="connsiteY59" fmla="*/ 662425 h 773740"/>
                  <a:gd name="connsiteX60" fmla="*/ 430509 w 467597"/>
                  <a:gd name="connsiteY60" fmla="*/ 650062 h 773740"/>
                  <a:gd name="connsiteX61" fmla="*/ 412653 w 467597"/>
                  <a:gd name="connsiteY61" fmla="*/ 645941 h 773740"/>
                  <a:gd name="connsiteX62" fmla="*/ 408532 w 467597"/>
                  <a:gd name="connsiteY62" fmla="*/ 639073 h 773740"/>
                  <a:gd name="connsiteX63" fmla="*/ 385180 w 467597"/>
                  <a:gd name="connsiteY63" fmla="*/ 643194 h 773740"/>
                  <a:gd name="connsiteX64" fmla="*/ 363202 w 467597"/>
                  <a:gd name="connsiteY64" fmla="*/ 639073 h 773740"/>
                  <a:gd name="connsiteX65" fmla="*/ 342598 w 467597"/>
                  <a:gd name="connsiteY65" fmla="*/ 647315 h 773740"/>
                  <a:gd name="connsiteX66" fmla="*/ 360455 w 467597"/>
                  <a:gd name="connsiteY66" fmla="*/ 614348 h 773740"/>
                  <a:gd name="connsiteX67" fmla="*/ 339851 w 467597"/>
                  <a:gd name="connsiteY67" fmla="*/ 614348 h 773740"/>
                  <a:gd name="connsiteX68" fmla="*/ 324741 w 467597"/>
                  <a:gd name="connsiteY68" fmla="*/ 647315 h 773740"/>
                  <a:gd name="connsiteX69" fmla="*/ 291775 w 467597"/>
                  <a:gd name="connsiteY69" fmla="*/ 672040 h 773740"/>
                  <a:gd name="connsiteX70" fmla="*/ 282159 w 467597"/>
                  <a:gd name="connsiteY70" fmla="*/ 655557 h 773740"/>
                  <a:gd name="connsiteX71" fmla="*/ 264302 w 467597"/>
                  <a:gd name="connsiteY71" fmla="*/ 661051 h 773740"/>
                  <a:gd name="connsiteX72" fmla="*/ 258808 w 467597"/>
                  <a:gd name="connsiteY72" fmla="*/ 672040 h 773740"/>
                  <a:gd name="connsiteX73" fmla="*/ 245072 w 467597"/>
                  <a:gd name="connsiteY73" fmla="*/ 672040 h 773740"/>
                  <a:gd name="connsiteX74" fmla="*/ 243698 w 467597"/>
                  <a:gd name="connsiteY74" fmla="*/ 684403 h 773740"/>
                  <a:gd name="connsiteX75" fmla="*/ 227215 w 467597"/>
                  <a:gd name="connsiteY75" fmla="*/ 687150 h 773740"/>
                  <a:gd name="connsiteX76" fmla="*/ 217600 w 467597"/>
                  <a:gd name="connsiteY76" fmla="*/ 680282 h 773740"/>
                  <a:gd name="connsiteX77" fmla="*/ 212105 w 467597"/>
                  <a:gd name="connsiteY77" fmla="*/ 694018 h 773740"/>
                  <a:gd name="connsiteX78" fmla="*/ 177765 w 467597"/>
                  <a:gd name="connsiteY78" fmla="*/ 705007 h 773740"/>
                  <a:gd name="connsiteX79" fmla="*/ 157161 w 467597"/>
                  <a:gd name="connsiteY79" fmla="*/ 705007 h 773740"/>
                  <a:gd name="connsiteX80" fmla="*/ 142051 w 467597"/>
                  <a:gd name="connsiteY80" fmla="*/ 713249 h 773740"/>
                  <a:gd name="connsiteX81" fmla="*/ 140677 w 467597"/>
                  <a:gd name="connsiteY81" fmla="*/ 725611 h 773740"/>
                  <a:gd name="connsiteX82" fmla="*/ 124194 w 467597"/>
                  <a:gd name="connsiteY82" fmla="*/ 731105 h 773740"/>
                  <a:gd name="connsiteX83" fmla="*/ 114579 w 467597"/>
                  <a:gd name="connsiteY83" fmla="*/ 759951 h 773740"/>
                  <a:gd name="connsiteX84" fmla="*/ 92747 w 467597"/>
                  <a:gd name="connsiteY84" fmla="*/ 773740 h 773740"/>
                  <a:gd name="connsiteX85" fmla="*/ 103807 w 467597"/>
                  <a:gd name="connsiteY85" fmla="*/ 585591 h 773740"/>
                  <a:gd name="connsiteX0" fmla="*/ 37959 w 412809"/>
                  <a:gd name="connsiteY0" fmla="*/ 261330 h 773740"/>
                  <a:gd name="connsiteX1" fmla="*/ 58020 w 412809"/>
                  <a:gd name="connsiteY1" fmla="*/ 261330 h 773740"/>
                  <a:gd name="connsiteX2" fmla="*/ 101975 w 412809"/>
                  <a:gd name="connsiteY2" fmla="*/ 240726 h 773740"/>
                  <a:gd name="connsiteX3" fmla="*/ 112964 w 412809"/>
                  <a:gd name="connsiteY3" fmla="*/ 210506 h 773740"/>
                  <a:gd name="connsiteX4" fmla="*/ 126700 w 412809"/>
                  <a:gd name="connsiteY4" fmla="*/ 200891 h 773740"/>
                  <a:gd name="connsiteX5" fmla="*/ 136316 w 412809"/>
                  <a:gd name="connsiteY5" fmla="*/ 176166 h 773740"/>
                  <a:gd name="connsiteX6" fmla="*/ 139063 w 412809"/>
                  <a:gd name="connsiteY6" fmla="*/ 139078 h 773740"/>
                  <a:gd name="connsiteX7" fmla="*/ 152799 w 412809"/>
                  <a:gd name="connsiteY7" fmla="*/ 122595 h 773740"/>
                  <a:gd name="connsiteX8" fmla="*/ 150052 w 412809"/>
                  <a:gd name="connsiteY8" fmla="*/ 86881 h 773740"/>
                  <a:gd name="connsiteX9" fmla="*/ 158293 w 412809"/>
                  <a:gd name="connsiteY9" fmla="*/ 62156 h 773740"/>
                  <a:gd name="connsiteX10" fmla="*/ 134942 w 412809"/>
                  <a:gd name="connsiteY10" fmla="*/ 45673 h 773740"/>
                  <a:gd name="connsiteX11" fmla="*/ 136456 w 412809"/>
                  <a:gd name="connsiteY11" fmla="*/ 25228 h 773740"/>
                  <a:gd name="connsiteX12" fmla="*/ 135296 w 412809"/>
                  <a:gd name="connsiteY12" fmla="*/ 25755 h 773740"/>
                  <a:gd name="connsiteX13" fmla="*/ 135078 w 412809"/>
                  <a:gd name="connsiteY13" fmla="*/ 25537 h 773740"/>
                  <a:gd name="connsiteX14" fmla="*/ 153485 w 412809"/>
                  <a:gd name="connsiteY14" fmla="*/ 17170 h 773740"/>
                  <a:gd name="connsiteX15" fmla="*/ 177524 w 412809"/>
                  <a:gd name="connsiteY15" fmla="*/ 15453 h 773740"/>
                  <a:gd name="connsiteX16" fmla="*/ 194694 w 412809"/>
                  <a:gd name="connsiteY16" fmla="*/ 0 h 773740"/>
                  <a:gd name="connsiteX17" fmla="*/ 210147 w 412809"/>
                  <a:gd name="connsiteY17" fmla="*/ 10302 h 773740"/>
                  <a:gd name="connsiteX18" fmla="*/ 220449 w 412809"/>
                  <a:gd name="connsiteY18" fmla="*/ 34340 h 773740"/>
                  <a:gd name="connsiteX19" fmla="*/ 239337 w 412809"/>
                  <a:gd name="connsiteY19" fmla="*/ 61813 h 773740"/>
                  <a:gd name="connsiteX20" fmla="*/ 247921 w 412809"/>
                  <a:gd name="connsiteY20" fmla="*/ 73832 h 773740"/>
                  <a:gd name="connsiteX21" fmla="*/ 263374 w 412809"/>
                  <a:gd name="connsiteY21" fmla="*/ 72114 h 773740"/>
                  <a:gd name="connsiteX22" fmla="*/ 276886 w 412809"/>
                  <a:gd name="connsiteY22" fmla="*/ 78119 h 773740"/>
                  <a:gd name="connsiteX23" fmla="*/ 277397 w 412809"/>
                  <a:gd name="connsiteY23" fmla="*/ 80700 h 773740"/>
                  <a:gd name="connsiteX24" fmla="*/ 295712 w 412809"/>
                  <a:gd name="connsiteY24" fmla="*/ 94436 h 773740"/>
                  <a:gd name="connsiteX25" fmla="*/ 320895 w 412809"/>
                  <a:gd name="connsiteY25" fmla="*/ 119619 h 773740"/>
                  <a:gd name="connsiteX26" fmla="*/ 324329 w 412809"/>
                  <a:gd name="connsiteY26" fmla="*/ 147091 h 773740"/>
                  <a:gd name="connsiteX27" fmla="*/ 324920 w 412809"/>
                  <a:gd name="connsiteY27" fmla="*/ 150048 h 773740"/>
                  <a:gd name="connsiteX28" fmla="*/ 324898 w 412809"/>
                  <a:gd name="connsiteY28" fmla="*/ 150067 h 773740"/>
                  <a:gd name="connsiteX29" fmla="*/ 276821 w 412809"/>
                  <a:gd name="connsiteY29" fmla="*/ 167924 h 773740"/>
                  <a:gd name="connsiteX30" fmla="*/ 272701 w 412809"/>
                  <a:gd name="connsiteY30" fmla="*/ 184407 h 773740"/>
                  <a:gd name="connsiteX31" fmla="*/ 274074 w 412809"/>
                  <a:gd name="connsiteY31" fmla="*/ 195396 h 773740"/>
                  <a:gd name="connsiteX32" fmla="*/ 267206 w 412809"/>
                  <a:gd name="connsiteY32" fmla="*/ 202264 h 773740"/>
                  <a:gd name="connsiteX33" fmla="*/ 267206 w 412809"/>
                  <a:gd name="connsiteY33" fmla="*/ 221495 h 773740"/>
                  <a:gd name="connsiteX34" fmla="*/ 267206 w 412809"/>
                  <a:gd name="connsiteY34" fmla="*/ 247594 h 773740"/>
                  <a:gd name="connsiteX35" fmla="*/ 202646 w 412809"/>
                  <a:gd name="connsiteY35" fmla="*/ 328637 h 773740"/>
                  <a:gd name="connsiteX36" fmla="*/ 194405 w 412809"/>
                  <a:gd name="connsiteY36" fmla="*/ 379461 h 773740"/>
                  <a:gd name="connsiteX37" fmla="*/ 212262 w 412809"/>
                  <a:gd name="connsiteY37" fmla="*/ 390449 h 773740"/>
                  <a:gd name="connsiteX38" fmla="*/ 205394 w 412809"/>
                  <a:gd name="connsiteY38" fmla="*/ 433031 h 773740"/>
                  <a:gd name="connsiteX39" fmla="*/ 220503 w 412809"/>
                  <a:gd name="connsiteY39" fmla="*/ 431658 h 773740"/>
                  <a:gd name="connsiteX40" fmla="*/ 261712 w 412809"/>
                  <a:gd name="connsiteY40" fmla="*/ 445394 h 773740"/>
                  <a:gd name="connsiteX41" fmla="*/ 275448 w 412809"/>
                  <a:gd name="connsiteY41" fmla="*/ 465998 h 773740"/>
                  <a:gd name="connsiteX42" fmla="*/ 327645 w 412809"/>
                  <a:gd name="connsiteY42" fmla="*/ 487976 h 773740"/>
                  <a:gd name="connsiteX43" fmla="*/ 334513 w 412809"/>
                  <a:gd name="connsiteY43" fmla="*/ 500338 h 773740"/>
                  <a:gd name="connsiteX44" fmla="*/ 355117 w 412809"/>
                  <a:gd name="connsiteY44" fmla="*/ 498965 h 773740"/>
                  <a:gd name="connsiteX45" fmla="*/ 366106 w 412809"/>
                  <a:gd name="connsiteY45" fmla="*/ 509954 h 773740"/>
                  <a:gd name="connsiteX46" fmla="*/ 372974 w 412809"/>
                  <a:gd name="connsiteY46" fmla="*/ 509954 h 773740"/>
                  <a:gd name="connsiteX47" fmla="*/ 392205 w 412809"/>
                  <a:gd name="connsiteY47" fmla="*/ 526437 h 773740"/>
                  <a:gd name="connsiteX48" fmla="*/ 394952 w 412809"/>
                  <a:gd name="connsiteY48" fmla="*/ 544294 h 773740"/>
                  <a:gd name="connsiteX49" fmla="*/ 405941 w 412809"/>
                  <a:gd name="connsiteY49" fmla="*/ 538800 h 773740"/>
                  <a:gd name="connsiteX50" fmla="*/ 412809 w 412809"/>
                  <a:gd name="connsiteY50" fmla="*/ 541547 h 773740"/>
                  <a:gd name="connsiteX51" fmla="*/ 410062 w 412809"/>
                  <a:gd name="connsiteY51" fmla="*/ 592371 h 773740"/>
                  <a:gd name="connsiteX52" fmla="*/ 394952 w 412809"/>
                  <a:gd name="connsiteY52" fmla="*/ 586876 h 773740"/>
                  <a:gd name="connsiteX53" fmla="*/ 385337 w 412809"/>
                  <a:gd name="connsiteY53" fmla="*/ 597865 h 773740"/>
                  <a:gd name="connsiteX54" fmla="*/ 394952 w 412809"/>
                  <a:gd name="connsiteY54" fmla="*/ 606107 h 773740"/>
                  <a:gd name="connsiteX55" fmla="*/ 394952 w 412809"/>
                  <a:gd name="connsiteY55" fmla="*/ 621216 h 773740"/>
                  <a:gd name="connsiteX56" fmla="*/ 399073 w 412809"/>
                  <a:gd name="connsiteY56" fmla="*/ 647315 h 773740"/>
                  <a:gd name="connsiteX57" fmla="*/ 375721 w 412809"/>
                  <a:gd name="connsiteY57" fmla="*/ 666546 h 773740"/>
                  <a:gd name="connsiteX58" fmla="*/ 345502 w 412809"/>
                  <a:gd name="connsiteY58" fmla="*/ 662425 h 773740"/>
                  <a:gd name="connsiteX59" fmla="*/ 375721 w 412809"/>
                  <a:gd name="connsiteY59" fmla="*/ 650062 h 773740"/>
                  <a:gd name="connsiteX60" fmla="*/ 357865 w 412809"/>
                  <a:gd name="connsiteY60" fmla="*/ 645941 h 773740"/>
                  <a:gd name="connsiteX61" fmla="*/ 353744 w 412809"/>
                  <a:gd name="connsiteY61" fmla="*/ 639073 h 773740"/>
                  <a:gd name="connsiteX62" fmla="*/ 330392 w 412809"/>
                  <a:gd name="connsiteY62" fmla="*/ 643194 h 773740"/>
                  <a:gd name="connsiteX63" fmla="*/ 308414 w 412809"/>
                  <a:gd name="connsiteY63" fmla="*/ 639073 h 773740"/>
                  <a:gd name="connsiteX64" fmla="*/ 287810 w 412809"/>
                  <a:gd name="connsiteY64" fmla="*/ 647315 h 773740"/>
                  <a:gd name="connsiteX65" fmla="*/ 305667 w 412809"/>
                  <a:gd name="connsiteY65" fmla="*/ 614348 h 773740"/>
                  <a:gd name="connsiteX66" fmla="*/ 285063 w 412809"/>
                  <a:gd name="connsiteY66" fmla="*/ 614348 h 773740"/>
                  <a:gd name="connsiteX67" fmla="*/ 269953 w 412809"/>
                  <a:gd name="connsiteY67" fmla="*/ 647315 h 773740"/>
                  <a:gd name="connsiteX68" fmla="*/ 236987 w 412809"/>
                  <a:gd name="connsiteY68" fmla="*/ 672040 h 773740"/>
                  <a:gd name="connsiteX69" fmla="*/ 227371 w 412809"/>
                  <a:gd name="connsiteY69" fmla="*/ 655557 h 773740"/>
                  <a:gd name="connsiteX70" fmla="*/ 209514 w 412809"/>
                  <a:gd name="connsiteY70" fmla="*/ 661051 h 773740"/>
                  <a:gd name="connsiteX71" fmla="*/ 204020 w 412809"/>
                  <a:gd name="connsiteY71" fmla="*/ 672040 h 773740"/>
                  <a:gd name="connsiteX72" fmla="*/ 190284 w 412809"/>
                  <a:gd name="connsiteY72" fmla="*/ 672040 h 773740"/>
                  <a:gd name="connsiteX73" fmla="*/ 188910 w 412809"/>
                  <a:gd name="connsiteY73" fmla="*/ 684403 h 773740"/>
                  <a:gd name="connsiteX74" fmla="*/ 172427 w 412809"/>
                  <a:gd name="connsiteY74" fmla="*/ 687150 h 773740"/>
                  <a:gd name="connsiteX75" fmla="*/ 162812 w 412809"/>
                  <a:gd name="connsiteY75" fmla="*/ 680282 h 773740"/>
                  <a:gd name="connsiteX76" fmla="*/ 157317 w 412809"/>
                  <a:gd name="connsiteY76" fmla="*/ 694018 h 773740"/>
                  <a:gd name="connsiteX77" fmla="*/ 122977 w 412809"/>
                  <a:gd name="connsiteY77" fmla="*/ 705007 h 773740"/>
                  <a:gd name="connsiteX78" fmla="*/ 102373 w 412809"/>
                  <a:gd name="connsiteY78" fmla="*/ 705007 h 773740"/>
                  <a:gd name="connsiteX79" fmla="*/ 87263 w 412809"/>
                  <a:gd name="connsiteY79" fmla="*/ 713249 h 773740"/>
                  <a:gd name="connsiteX80" fmla="*/ 85889 w 412809"/>
                  <a:gd name="connsiteY80" fmla="*/ 725611 h 773740"/>
                  <a:gd name="connsiteX81" fmla="*/ 69406 w 412809"/>
                  <a:gd name="connsiteY81" fmla="*/ 731105 h 773740"/>
                  <a:gd name="connsiteX82" fmla="*/ 59791 w 412809"/>
                  <a:gd name="connsiteY82" fmla="*/ 759951 h 773740"/>
                  <a:gd name="connsiteX83" fmla="*/ 37959 w 412809"/>
                  <a:gd name="connsiteY83" fmla="*/ 773740 h 773740"/>
                  <a:gd name="connsiteX84" fmla="*/ 49019 w 412809"/>
                  <a:gd name="connsiteY84" fmla="*/ 585591 h 773740"/>
                  <a:gd name="connsiteX0" fmla="*/ 0 w 374850"/>
                  <a:gd name="connsiteY0" fmla="*/ 261330 h 773740"/>
                  <a:gd name="connsiteX1" fmla="*/ 20061 w 374850"/>
                  <a:gd name="connsiteY1" fmla="*/ 261330 h 773740"/>
                  <a:gd name="connsiteX2" fmla="*/ 64016 w 374850"/>
                  <a:gd name="connsiteY2" fmla="*/ 240726 h 773740"/>
                  <a:gd name="connsiteX3" fmla="*/ 75005 w 374850"/>
                  <a:gd name="connsiteY3" fmla="*/ 210506 h 773740"/>
                  <a:gd name="connsiteX4" fmla="*/ 88741 w 374850"/>
                  <a:gd name="connsiteY4" fmla="*/ 200891 h 773740"/>
                  <a:gd name="connsiteX5" fmla="*/ 98357 w 374850"/>
                  <a:gd name="connsiteY5" fmla="*/ 176166 h 773740"/>
                  <a:gd name="connsiteX6" fmla="*/ 101104 w 374850"/>
                  <a:gd name="connsiteY6" fmla="*/ 139078 h 773740"/>
                  <a:gd name="connsiteX7" fmla="*/ 114840 w 374850"/>
                  <a:gd name="connsiteY7" fmla="*/ 122595 h 773740"/>
                  <a:gd name="connsiteX8" fmla="*/ 112093 w 374850"/>
                  <a:gd name="connsiteY8" fmla="*/ 86881 h 773740"/>
                  <a:gd name="connsiteX9" fmla="*/ 120334 w 374850"/>
                  <a:gd name="connsiteY9" fmla="*/ 62156 h 773740"/>
                  <a:gd name="connsiteX10" fmla="*/ 96983 w 374850"/>
                  <a:gd name="connsiteY10" fmla="*/ 45673 h 773740"/>
                  <a:gd name="connsiteX11" fmla="*/ 98497 w 374850"/>
                  <a:gd name="connsiteY11" fmla="*/ 25228 h 773740"/>
                  <a:gd name="connsiteX12" fmla="*/ 97337 w 374850"/>
                  <a:gd name="connsiteY12" fmla="*/ 25755 h 773740"/>
                  <a:gd name="connsiteX13" fmla="*/ 97119 w 374850"/>
                  <a:gd name="connsiteY13" fmla="*/ 25537 h 773740"/>
                  <a:gd name="connsiteX14" fmla="*/ 115526 w 374850"/>
                  <a:gd name="connsiteY14" fmla="*/ 17170 h 773740"/>
                  <a:gd name="connsiteX15" fmla="*/ 139565 w 374850"/>
                  <a:gd name="connsiteY15" fmla="*/ 15453 h 773740"/>
                  <a:gd name="connsiteX16" fmla="*/ 156735 w 374850"/>
                  <a:gd name="connsiteY16" fmla="*/ 0 h 773740"/>
                  <a:gd name="connsiteX17" fmla="*/ 172188 w 374850"/>
                  <a:gd name="connsiteY17" fmla="*/ 10302 h 773740"/>
                  <a:gd name="connsiteX18" fmla="*/ 182490 w 374850"/>
                  <a:gd name="connsiteY18" fmla="*/ 34340 h 773740"/>
                  <a:gd name="connsiteX19" fmla="*/ 201378 w 374850"/>
                  <a:gd name="connsiteY19" fmla="*/ 61813 h 773740"/>
                  <a:gd name="connsiteX20" fmla="*/ 209962 w 374850"/>
                  <a:gd name="connsiteY20" fmla="*/ 73832 h 773740"/>
                  <a:gd name="connsiteX21" fmla="*/ 225415 w 374850"/>
                  <a:gd name="connsiteY21" fmla="*/ 72114 h 773740"/>
                  <a:gd name="connsiteX22" fmla="*/ 238927 w 374850"/>
                  <a:gd name="connsiteY22" fmla="*/ 78119 h 773740"/>
                  <a:gd name="connsiteX23" fmla="*/ 239438 w 374850"/>
                  <a:gd name="connsiteY23" fmla="*/ 80700 h 773740"/>
                  <a:gd name="connsiteX24" fmla="*/ 257753 w 374850"/>
                  <a:gd name="connsiteY24" fmla="*/ 94436 h 773740"/>
                  <a:gd name="connsiteX25" fmla="*/ 282936 w 374850"/>
                  <a:gd name="connsiteY25" fmla="*/ 119619 h 773740"/>
                  <a:gd name="connsiteX26" fmla="*/ 286370 w 374850"/>
                  <a:gd name="connsiteY26" fmla="*/ 147091 h 773740"/>
                  <a:gd name="connsiteX27" fmla="*/ 286961 w 374850"/>
                  <a:gd name="connsiteY27" fmla="*/ 150048 h 773740"/>
                  <a:gd name="connsiteX28" fmla="*/ 286939 w 374850"/>
                  <a:gd name="connsiteY28" fmla="*/ 150067 h 773740"/>
                  <a:gd name="connsiteX29" fmla="*/ 238862 w 374850"/>
                  <a:gd name="connsiteY29" fmla="*/ 167924 h 773740"/>
                  <a:gd name="connsiteX30" fmla="*/ 234742 w 374850"/>
                  <a:gd name="connsiteY30" fmla="*/ 184407 h 773740"/>
                  <a:gd name="connsiteX31" fmla="*/ 236115 w 374850"/>
                  <a:gd name="connsiteY31" fmla="*/ 195396 h 773740"/>
                  <a:gd name="connsiteX32" fmla="*/ 229247 w 374850"/>
                  <a:gd name="connsiteY32" fmla="*/ 202264 h 773740"/>
                  <a:gd name="connsiteX33" fmla="*/ 229247 w 374850"/>
                  <a:gd name="connsiteY33" fmla="*/ 221495 h 773740"/>
                  <a:gd name="connsiteX34" fmla="*/ 229247 w 374850"/>
                  <a:gd name="connsiteY34" fmla="*/ 247594 h 773740"/>
                  <a:gd name="connsiteX35" fmla="*/ 164687 w 374850"/>
                  <a:gd name="connsiteY35" fmla="*/ 328637 h 773740"/>
                  <a:gd name="connsiteX36" fmla="*/ 156446 w 374850"/>
                  <a:gd name="connsiteY36" fmla="*/ 379461 h 773740"/>
                  <a:gd name="connsiteX37" fmla="*/ 174303 w 374850"/>
                  <a:gd name="connsiteY37" fmla="*/ 390449 h 773740"/>
                  <a:gd name="connsiteX38" fmla="*/ 167435 w 374850"/>
                  <a:gd name="connsiteY38" fmla="*/ 433031 h 773740"/>
                  <a:gd name="connsiteX39" fmla="*/ 182544 w 374850"/>
                  <a:gd name="connsiteY39" fmla="*/ 431658 h 773740"/>
                  <a:gd name="connsiteX40" fmla="*/ 223753 w 374850"/>
                  <a:gd name="connsiteY40" fmla="*/ 445394 h 773740"/>
                  <a:gd name="connsiteX41" fmla="*/ 237489 w 374850"/>
                  <a:gd name="connsiteY41" fmla="*/ 465998 h 773740"/>
                  <a:gd name="connsiteX42" fmla="*/ 289686 w 374850"/>
                  <a:gd name="connsiteY42" fmla="*/ 487976 h 773740"/>
                  <a:gd name="connsiteX43" fmla="*/ 296554 w 374850"/>
                  <a:gd name="connsiteY43" fmla="*/ 500338 h 773740"/>
                  <a:gd name="connsiteX44" fmla="*/ 317158 w 374850"/>
                  <a:gd name="connsiteY44" fmla="*/ 498965 h 773740"/>
                  <a:gd name="connsiteX45" fmla="*/ 328147 w 374850"/>
                  <a:gd name="connsiteY45" fmla="*/ 509954 h 773740"/>
                  <a:gd name="connsiteX46" fmla="*/ 335015 w 374850"/>
                  <a:gd name="connsiteY46" fmla="*/ 509954 h 773740"/>
                  <a:gd name="connsiteX47" fmla="*/ 354246 w 374850"/>
                  <a:gd name="connsiteY47" fmla="*/ 526437 h 773740"/>
                  <a:gd name="connsiteX48" fmla="*/ 356993 w 374850"/>
                  <a:gd name="connsiteY48" fmla="*/ 544294 h 773740"/>
                  <a:gd name="connsiteX49" fmla="*/ 367982 w 374850"/>
                  <a:gd name="connsiteY49" fmla="*/ 538800 h 773740"/>
                  <a:gd name="connsiteX50" fmla="*/ 374850 w 374850"/>
                  <a:gd name="connsiteY50" fmla="*/ 541547 h 773740"/>
                  <a:gd name="connsiteX51" fmla="*/ 372103 w 374850"/>
                  <a:gd name="connsiteY51" fmla="*/ 592371 h 773740"/>
                  <a:gd name="connsiteX52" fmla="*/ 356993 w 374850"/>
                  <a:gd name="connsiteY52" fmla="*/ 586876 h 773740"/>
                  <a:gd name="connsiteX53" fmla="*/ 347378 w 374850"/>
                  <a:gd name="connsiteY53" fmla="*/ 597865 h 773740"/>
                  <a:gd name="connsiteX54" fmla="*/ 356993 w 374850"/>
                  <a:gd name="connsiteY54" fmla="*/ 606107 h 773740"/>
                  <a:gd name="connsiteX55" fmla="*/ 356993 w 374850"/>
                  <a:gd name="connsiteY55" fmla="*/ 621216 h 773740"/>
                  <a:gd name="connsiteX56" fmla="*/ 361114 w 374850"/>
                  <a:gd name="connsiteY56" fmla="*/ 647315 h 773740"/>
                  <a:gd name="connsiteX57" fmla="*/ 337762 w 374850"/>
                  <a:gd name="connsiteY57" fmla="*/ 666546 h 773740"/>
                  <a:gd name="connsiteX58" fmla="*/ 307543 w 374850"/>
                  <a:gd name="connsiteY58" fmla="*/ 662425 h 773740"/>
                  <a:gd name="connsiteX59" fmla="*/ 337762 w 374850"/>
                  <a:gd name="connsiteY59" fmla="*/ 650062 h 773740"/>
                  <a:gd name="connsiteX60" fmla="*/ 319906 w 374850"/>
                  <a:gd name="connsiteY60" fmla="*/ 645941 h 773740"/>
                  <a:gd name="connsiteX61" fmla="*/ 315785 w 374850"/>
                  <a:gd name="connsiteY61" fmla="*/ 639073 h 773740"/>
                  <a:gd name="connsiteX62" fmla="*/ 292433 w 374850"/>
                  <a:gd name="connsiteY62" fmla="*/ 643194 h 773740"/>
                  <a:gd name="connsiteX63" fmla="*/ 270455 w 374850"/>
                  <a:gd name="connsiteY63" fmla="*/ 639073 h 773740"/>
                  <a:gd name="connsiteX64" fmla="*/ 249851 w 374850"/>
                  <a:gd name="connsiteY64" fmla="*/ 647315 h 773740"/>
                  <a:gd name="connsiteX65" fmla="*/ 267708 w 374850"/>
                  <a:gd name="connsiteY65" fmla="*/ 614348 h 773740"/>
                  <a:gd name="connsiteX66" fmla="*/ 247104 w 374850"/>
                  <a:gd name="connsiteY66" fmla="*/ 614348 h 773740"/>
                  <a:gd name="connsiteX67" fmla="*/ 231994 w 374850"/>
                  <a:gd name="connsiteY67" fmla="*/ 647315 h 773740"/>
                  <a:gd name="connsiteX68" fmla="*/ 199028 w 374850"/>
                  <a:gd name="connsiteY68" fmla="*/ 672040 h 773740"/>
                  <a:gd name="connsiteX69" fmla="*/ 189412 w 374850"/>
                  <a:gd name="connsiteY69" fmla="*/ 655557 h 773740"/>
                  <a:gd name="connsiteX70" fmla="*/ 171555 w 374850"/>
                  <a:gd name="connsiteY70" fmla="*/ 661051 h 773740"/>
                  <a:gd name="connsiteX71" fmla="*/ 166061 w 374850"/>
                  <a:gd name="connsiteY71" fmla="*/ 672040 h 773740"/>
                  <a:gd name="connsiteX72" fmla="*/ 152325 w 374850"/>
                  <a:gd name="connsiteY72" fmla="*/ 672040 h 773740"/>
                  <a:gd name="connsiteX73" fmla="*/ 150951 w 374850"/>
                  <a:gd name="connsiteY73" fmla="*/ 684403 h 773740"/>
                  <a:gd name="connsiteX74" fmla="*/ 134468 w 374850"/>
                  <a:gd name="connsiteY74" fmla="*/ 687150 h 773740"/>
                  <a:gd name="connsiteX75" fmla="*/ 124853 w 374850"/>
                  <a:gd name="connsiteY75" fmla="*/ 680282 h 773740"/>
                  <a:gd name="connsiteX76" fmla="*/ 119358 w 374850"/>
                  <a:gd name="connsiteY76" fmla="*/ 694018 h 773740"/>
                  <a:gd name="connsiteX77" fmla="*/ 85018 w 374850"/>
                  <a:gd name="connsiteY77" fmla="*/ 705007 h 773740"/>
                  <a:gd name="connsiteX78" fmla="*/ 64414 w 374850"/>
                  <a:gd name="connsiteY78" fmla="*/ 705007 h 773740"/>
                  <a:gd name="connsiteX79" fmla="*/ 49304 w 374850"/>
                  <a:gd name="connsiteY79" fmla="*/ 713249 h 773740"/>
                  <a:gd name="connsiteX80" fmla="*/ 47930 w 374850"/>
                  <a:gd name="connsiteY80" fmla="*/ 725611 h 773740"/>
                  <a:gd name="connsiteX81" fmla="*/ 31447 w 374850"/>
                  <a:gd name="connsiteY81" fmla="*/ 731105 h 773740"/>
                  <a:gd name="connsiteX82" fmla="*/ 21832 w 374850"/>
                  <a:gd name="connsiteY82" fmla="*/ 759951 h 773740"/>
                  <a:gd name="connsiteX83" fmla="*/ 0 w 374850"/>
                  <a:gd name="connsiteY83" fmla="*/ 773740 h 77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74850" h="773740">
                    <a:moveTo>
                      <a:pt x="0" y="261330"/>
                    </a:moveTo>
                    <a:lnTo>
                      <a:pt x="20061" y="261330"/>
                    </a:lnTo>
                    <a:lnTo>
                      <a:pt x="64016" y="240726"/>
                    </a:lnTo>
                    <a:lnTo>
                      <a:pt x="75005" y="210506"/>
                    </a:lnTo>
                    <a:lnTo>
                      <a:pt x="88741" y="200891"/>
                    </a:lnTo>
                    <a:lnTo>
                      <a:pt x="98357" y="176166"/>
                    </a:lnTo>
                    <a:lnTo>
                      <a:pt x="101104" y="139078"/>
                    </a:lnTo>
                    <a:lnTo>
                      <a:pt x="114840" y="122595"/>
                    </a:lnTo>
                    <a:lnTo>
                      <a:pt x="112093" y="86881"/>
                    </a:lnTo>
                    <a:lnTo>
                      <a:pt x="120334" y="62156"/>
                    </a:lnTo>
                    <a:lnTo>
                      <a:pt x="96983" y="45673"/>
                    </a:lnTo>
                    <a:lnTo>
                      <a:pt x="98497" y="25228"/>
                    </a:lnTo>
                    <a:lnTo>
                      <a:pt x="97337" y="25755"/>
                    </a:lnTo>
                    <a:lnTo>
                      <a:pt x="97119" y="25537"/>
                    </a:lnTo>
                    <a:lnTo>
                      <a:pt x="115526" y="17170"/>
                    </a:lnTo>
                    <a:lnTo>
                      <a:pt x="139565" y="15453"/>
                    </a:lnTo>
                    <a:lnTo>
                      <a:pt x="156735" y="0"/>
                    </a:lnTo>
                    <a:lnTo>
                      <a:pt x="172188" y="10302"/>
                    </a:lnTo>
                    <a:lnTo>
                      <a:pt x="182490" y="34340"/>
                    </a:lnTo>
                    <a:lnTo>
                      <a:pt x="201378" y="61813"/>
                    </a:lnTo>
                    <a:lnTo>
                      <a:pt x="209962" y="73832"/>
                    </a:lnTo>
                    <a:lnTo>
                      <a:pt x="225415" y="72114"/>
                    </a:lnTo>
                    <a:lnTo>
                      <a:pt x="238927" y="78119"/>
                    </a:lnTo>
                    <a:lnTo>
                      <a:pt x="239438" y="80700"/>
                    </a:lnTo>
                    <a:lnTo>
                      <a:pt x="257753" y="94436"/>
                    </a:lnTo>
                    <a:lnTo>
                      <a:pt x="282936" y="119619"/>
                    </a:lnTo>
                    <a:lnTo>
                      <a:pt x="286370" y="147091"/>
                    </a:lnTo>
                    <a:lnTo>
                      <a:pt x="286961" y="150048"/>
                    </a:lnTo>
                    <a:lnTo>
                      <a:pt x="286939" y="150067"/>
                    </a:lnTo>
                    <a:lnTo>
                      <a:pt x="238862" y="167924"/>
                    </a:lnTo>
                    <a:lnTo>
                      <a:pt x="234742" y="184407"/>
                    </a:lnTo>
                    <a:lnTo>
                      <a:pt x="236115" y="195396"/>
                    </a:lnTo>
                    <a:lnTo>
                      <a:pt x="229247" y="202264"/>
                    </a:lnTo>
                    <a:lnTo>
                      <a:pt x="229247" y="221495"/>
                    </a:lnTo>
                    <a:lnTo>
                      <a:pt x="229247" y="247594"/>
                    </a:lnTo>
                    <a:lnTo>
                      <a:pt x="164687" y="328637"/>
                    </a:lnTo>
                    <a:lnTo>
                      <a:pt x="156446" y="379461"/>
                    </a:lnTo>
                    <a:lnTo>
                      <a:pt x="174303" y="390449"/>
                    </a:lnTo>
                    <a:lnTo>
                      <a:pt x="167435" y="433031"/>
                    </a:lnTo>
                    <a:lnTo>
                      <a:pt x="182544" y="431658"/>
                    </a:lnTo>
                    <a:lnTo>
                      <a:pt x="223753" y="445394"/>
                    </a:lnTo>
                    <a:lnTo>
                      <a:pt x="237489" y="465998"/>
                    </a:lnTo>
                    <a:lnTo>
                      <a:pt x="289686" y="487976"/>
                    </a:lnTo>
                    <a:lnTo>
                      <a:pt x="296554" y="500338"/>
                    </a:lnTo>
                    <a:lnTo>
                      <a:pt x="317158" y="498965"/>
                    </a:lnTo>
                    <a:lnTo>
                      <a:pt x="328147" y="509954"/>
                    </a:lnTo>
                    <a:lnTo>
                      <a:pt x="335015" y="509954"/>
                    </a:lnTo>
                    <a:lnTo>
                      <a:pt x="354246" y="526437"/>
                    </a:lnTo>
                    <a:lnTo>
                      <a:pt x="356993" y="544294"/>
                    </a:lnTo>
                    <a:lnTo>
                      <a:pt x="367982" y="538800"/>
                    </a:lnTo>
                    <a:lnTo>
                      <a:pt x="374850" y="541547"/>
                    </a:lnTo>
                    <a:lnTo>
                      <a:pt x="372103" y="592371"/>
                    </a:lnTo>
                    <a:lnTo>
                      <a:pt x="356993" y="586876"/>
                    </a:lnTo>
                    <a:lnTo>
                      <a:pt x="347378" y="597865"/>
                    </a:lnTo>
                    <a:lnTo>
                      <a:pt x="356993" y="606107"/>
                    </a:lnTo>
                    <a:lnTo>
                      <a:pt x="356993" y="621216"/>
                    </a:lnTo>
                    <a:lnTo>
                      <a:pt x="361114" y="647315"/>
                    </a:lnTo>
                    <a:lnTo>
                      <a:pt x="337762" y="666546"/>
                    </a:lnTo>
                    <a:lnTo>
                      <a:pt x="307543" y="662425"/>
                    </a:lnTo>
                    <a:lnTo>
                      <a:pt x="337762" y="650062"/>
                    </a:lnTo>
                    <a:lnTo>
                      <a:pt x="319906" y="645941"/>
                    </a:lnTo>
                    <a:lnTo>
                      <a:pt x="315785" y="639073"/>
                    </a:lnTo>
                    <a:lnTo>
                      <a:pt x="292433" y="643194"/>
                    </a:lnTo>
                    <a:lnTo>
                      <a:pt x="270455" y="639073"/>
                    </a:lnTo>
                    <a:lnTo>
                      <a:pt x="249851" y="647315"/>
                    </a:lnTo>
                    <a:lnTo>
                      <a:pt x="267708" y="614348"/>
                    </a:lnTo>
                    <a:lnTo>
                      <a:pt x="247104" y="614348"/>
                    </a:lnTo>
                    <a:lnTo>
                      <a:pt x="231994" y="647315"/>
                    </a:lnTo>
                    <a:lnTo>
                      <a:pt x="199028" y="672040"/>
                    </a:lnTo>
                    <a:lnTo>
                      <a:pt x="189412" y="655557"/>
                    </a:lnTo>
                    <a:lnTo>
                      <a:pt x="171555" y="661051"/>
                    </a:lnTo>
                    <a:lnTo>
                      <a:pt x="166061" y="672040"/>
                    </a:lnTo>
                    <a:lnTo>
                      <a:pt x="152325" y="672040"/>
                    </a:lnTo>
                    <a:lnTo>
                      <a:pt x="150951" y="684403"/>
                    </a:lnTo>
                    <a:lnTo>
                      <a:pt x="134468" y="687150"/>
                    </a:lnTo>
                    <a:lnTo>
                      <a:pt x="124853" y="680282"/>
                    </a:lnTo>
                    <a:lnTo>
                      <a:pt x="119358" y="694018"/>
                    </a:lnTo>
                    <a:lnTo>
                      <a:pt x="85018" y="705007"/>
                    </a:lnTo>
                    <a:lnTo>
                      <a:pt x="64414" y="705007"/>
                    </a:lnTo>
                    <a:lnTo>
                      <a:pt x="49304" y="713249"/>
                    </a:lnTo>
                    <a:lnTo>
                      <a:pt x="47930" y="725611"/>
                    </a:lnTo>
                    <a:lnTo>
                      <a:pt x="31447" y="731105"/>
                    </a:lnTo>
                    <a:lnTo>
                      <a:pt x="21832" y="759951"/>
                    </a:lnTo>
                    <a:lnTo>
                      <a:pt x="0" y="77374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19AE642-BA2F-4607-0A4A-9CB067A45D55}"/>
                  </a:ext>
                </a:extLst>
              </p:cNvPr>
              <p:cNvSpPr/>
              <p:nvPr/>
            </p:nvSpPr>
            <p:spPr>
              <a:xfrm>
                <a:off x="1995673" y="2478327"/>
                <a:ext cx="481871" cy="233172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5B667AD-8C0B-DE0E-3C0B-6D1AE9F04423}"/>
                  </a:ext>
                </a:extLst>
              </p:cNvPr>
              <p:cNvSpPr/>
              <p:nvPr/>
            </p:nvSpPr>
            <p:spPr>
              <a:xfrm>
                <a:off x="1990261" y="2611676"/>
                <a:ext cx="426383" cy="32114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88D6DD4-20C0-2F14-936D-55C8DD0293CF}"/>
                </a:ext>
              </a:extLst>
            </p:cNvPr>
            <p:cNvGrpSpPr/>
            <p:nvPr/>
          </p:nvGrpSpPr>
          <p:grpSpPr>
            <a:xfrm>
              <a:off x="1001913" y="1475497"/>
              <a:ext cx="1357972" cy="1669535"/>
              <a:chOff x="993637" y="1345876"/>
              <a:chExt cx="1541629" cy="1895329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313C2F37-3F1D-34C4-969E-1551A8BF2ABF}"/>
                  </a:ext>
                </a:extLst>
              </p:cNvPr>
              <p:cNvSpPr/>
              <p:nvPr/>
            </p:nvSpPr>
            <p:spPr>
              <a:xfrm>
                <a:off x="1974095" y="2035183"/>
                <a:ext cx="371414" cy="2183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B68E7FC4-F427-D560-5357-2B97ADA48DCE}"/>
                  </a:ext>
                </a:extLst>
              </p:cNvPr>
              <p:cNvSpPr/>
              <p:nvPr/>
            </p:nvSpPr>
            <p:spPr>
              <a:xfrm rot="374982">
                <a:off x="1519933" y="2118014"/>
                <a:ext cx="185707" cy="4366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9A2F4437-5132-736E-04EA-F679B44095A3}"/>
                  </a:ext>
                </a:extLst>
              </p:cNvPr>
              <p:cNvSpPr/>
              <p:nvPr/>
            </p:nvSpPr>
            <p:spPr>
              <a:xfrm>
                <a:off x="2163852" y="2342731"/>
                <a:ext cx="371414" cy="2183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18D4D3C0-BE89-936B-631E-7F87A800D908}"/>
                  </a:ext>
                </a:extLst>
              </p:cNvPr>
              <p:cNvSpPr/>
              <p:nvPr/>
            </p:nvSpPr>
            <p:spPr>
              <a:xfrm>
                <a:off x="1027243" y="1935185"/>
                <a:ext cx="371414" cy="2183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B805B9DC-8DF4-9BC6-C341-13FBA99073F5}"/>
                  </a:ext>
                </a:extLst>
              </p:cNvPr>
              <p:cNvSpPr/>
              <p:nvPr/>
            </p:nvSpPr>
            <p:spPr>
              <a:xfrm rot="20426645">
                <a:off x="1474816" y="2996284"/>
                <a:ext cx="371414" cy="2183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AB989971-E18B-644F-04AD-4B70B81E93E1}"/>
                  </a:ext>
                </a:extLst>
              </p:cNvPr>
              <p:cNvSpPr/>
              <p:nvPr/>
            </p:nvSpPr>
            <p:spPr>
              <a:xfrm rot="183444">
                <a:off x="1032335" y="2343126"/>
                <a:ext cx="164514" cy="4366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67DB663B-E106-363D-C8D8-700198F522E0}"/>
                  </a:ext>
                </a:extLst>
              </p:cNvPr>
              <p:cNvSpPr/>
              <p:nvPr/>
            </p:nvSpPr>
            <p:spPr>
              <a:xfrm>
                <a:off x="1774055" y="2620786"/>
                <a:ext cx="371414" cy="2183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93578014-4E59-7F93-D553-1FE6E6AB02DC}"/>
                  </a:ext>
                </a:extLst>
              </p:cNvPr>
              <p:cNvSpPr/>
              <p:nvPr/>
            </p:nvSpPr>
            <p:spPr>
              <a:xfrm>
                <a:off x="993637" y="3022904"/>
                <a:ext cx="371414" cy="2183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F819F5B3-E062-F2B2-A1AF-9FD74C2BB523}"/>
                  </a:ext>
                </a:extLst>
              </p:cNvPr>
              <p:cNvSpPr/>
              <p:nvPr/>
            </p:nvSpPr>
            <p:spPr>
              <a:xfrm rot="1958066">
                <a:off x="1934076" y="1345876"/>
                <a:ext cx="185707" cy="43660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</a:t>
                </a:r>
                <a:endParaRPr lang="en-US" altLang="ja-JP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潟</a:t>
                </a:r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88B97EF-2229-9671-A896-709C56FD9B63}"/>
              </a:ext>
            </a:extLst>
          </p:cNvPr>
          <p:cNvSpPr txBox="1"/>
          <p:nvPr/>
        </p:nvSpPr>
        <p:spPr>
          <a:xfrm>
            <a:off x="5496037" y="2991595"/>
            <a:ext cx="613501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新潟県 群馬県 埼玉県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富山県 岐阜県 静岡県</a:t>
            </a:r>
            <a:br>
              <a:rPr lang="en-US" altLang="ja-JP" sz="4800" b="1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愛知県 山梨県</a:t>
            </a:r>
            <a:endParaRPr lang="en-US" altLang="ja-JP" sz="4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すごい！すごすぎる！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あなたは日本地図博士！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充分すごい！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あなたは日本地図研究家！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頑張っていると思います！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あなたは日本地図勉強家！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ちょっと難しかったかな～</a:t>
            </a:r>
            <a:br>
              <a:rPr kumimoji="1" lang="en-US" altLang="ja-JP" sz="3200" b="1" dirty="0"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がんばりましょう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B521C4A-4BF4-4826-7003-CE7DE69907DE}"/>
              </a:ext>
            </a:extLst>
          </p:cNvPr>
          <p:cNvSpPr txBox="1"/>
          <p:nvPr/>
        </p:nvSpPr>
        <p:spPr>
          <a:xfrm>
            <a:off x="4310897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青森県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EBAC92-C3F3-023C-28CD-6AC632EFC975}"/>
              </a:ext>
            </a:extLst>
          </p:cNvPr>
          <p:cNvSpPr txBox="1"/>
          <p:nvPr/>
        </p:nvSpPr>
        <p:spPr>
          <a:xfrm>
            <a:off x="2720720" y="4152275"/>
            <a:ext cx="6750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隣接する２つの県を答えてください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E689334-8E3B-CE8D-7C0E-31A0B5411A2D}"/>
              </a:ext>
            </a:extLst>
          </p:cNvPr>
          <p:cNvGrpSpPr/>
          <p:nvPr/>
        </p:nvGrpSpPr>
        <p:grpSpPr>
          <a:xfrm>
            <a:off x="3395700" y="1299236"/>
            <a:ext cx="3735415" cy="4841214"/>
            <a:chOff x="1105238" y="825501"/>
            <a:chExt cx="2092118" cy="2711450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B0D4E73-D0B3-0BB2-41B0-854047CBF83F}"/>
                </a:ext>
              </a:extLst>
            </p:cNvPr>
            <p:cNvSpPr/>
            <p:nvPr/>
          </p:nvSpPr>
          <p:spPr>
            <a:xfrm>
              <a:off x="1253630" y="1683234"/>
              <a:ext cx="859734" cy="82911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0EAC2C8-8644-3E56-3D77-A37964376C4B}"/>
                </a:ext>
              </a:extLst>
            </p:cNvPr>
            <p:cNvSpPr/>
            <p:nvPr/>
          </p:nvSpPr>
          <p:spPr>
            <a:xfrm>
              <a:off x="1175902" y="2339223"/>
              <a:ext cx="614769" cy="998705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6576D7D-EFD0-79FD-B037-7C6E40427C22}"/>
                </a:ext>
              </a:extLst>
            </p:cNvPr>
            <p:cNvSpPr/>
            <p:nvPr/>
          </p:nvSpPr>
          <p:spPr>
            <a:xfrm>
              <a:off x="1625790" y="2372339"/>
              <a:ext cx="670514" cy="1038607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978A967-93CA-DA48-E44F-CCA801BBA72E}"/>
                </a:ext>
              </a:extLst>
            </p:cNvPr>
            <p:cNvSpPr/>
            <p:nvPr/>
          </p:nvSpPr>
          <p:spPr>
            <a:xfrm>
              <a:off x="1105238" y="3183648"/>
              <a:ext cx="519373" cy="353303"/>
            </a:xfrm>
            <a:custGeom>
              <a:avLst/>
              <a:gdLst>
                <a:gd name="connsiteX0" fmla="*/ 240254 w 519373"/>
                <a:gd name="connsiteY0" fmla="*/ 0 h 353303"/>
                <a:gd name="connsiteX1" fmla="*/ 246143 w 519373"/>
                <a:gd name="connsiteY1" fmla="*/ 25910 h 353303"/>
                <a:gd name="connsiteX2" fmla="*/ 264986 w 519373"/>
                <a:gd name="connsiteY2" fmla="*/ 32976 h 353303"/>
                <a:gd name="connsiteX3" fmla="*/ 274408 w 519373"/>
                <a:gd name="connsiteY3" fmla="*/ 40043 h 353303"/>
                <a:gd name="connsiteX4" fmla="*/ 289718 w 519373"/>
                <a:gd name="connsiteY4" fmla="*/ 47109 h 353303"/>
                <a:gd name="connsiteX5" fmla="*/ 306206 w 519373"/>
                <a:gd name="connsiteY5" fmla="*/ 43576 h 353303"/>
                <a:gd name="connsiteX6" fmla="*/ 312095 w 519373"/>
                <a:gd name="connsiteY6" fmla="*/ 55353 h 353303"/>
                <a:gd name="connsiteX7" fmla="*/ 329761 w 519373"/>
                <a:gd name="connsiteY7" fmla="*/ 61241 h 353303"/>
                <a:gd name="connsiteX8" fmla="*/ 343893 w 519373"/>
                <a:gd name="connsiteY8" fmla="*/ 57708 h 353303"/>
                <a:gd name="connsiteX9" fmla="*/ 360381 w 519373"/>
                <a:gd name="connsiteY9" fmla="*/ 70663 h 353303"/>
                <a:gd name="connsiteX10" fmla="*/ 369803 w 519373"/>
                <a:gd name="connsiteY10" fmla="*/ 58886 h 353303"/>
                <a:gd name="connsiteX11" fmla="*/ 391002 w 519373"/>
                <a:gd name="connsiteY11" fmla="*/ 73019 h 353303"/>
                <a:gd name="connsiteX12" fmla="*/ 400424 w 519373"/>
                <a:gd name="connsiteY12" fmla="*/ 82440 h 353303"/>
                <a:gd name="connsiteX13" fmla="*/ 418089 w 519373"/>
                <a:gd name="connsiteY13" fmla="*/ 84796 h 353303"/>
                <a:gd name="connsiteX14" fmla="*/ 427511 w 519373"/>
                <a:gd name="connsiteY14" fmla="*/ 100106 h 353303"/>
                <a:gd name="connsiteX15" fmla="*/ 427511 w 519373"/>
                <a:gd name="connsiteY15" fmla="*/ 124838 h 353303"/>
                <a:gd name="connsiteX16" fmla="*/ 442822 w 519373"/>
                <a:gd name="connsiteY16" fmla="*/ 129549 h 353303"/>
                <a:gd name="connsiteX17" fmla="*/ 446355 w 519373"/>
                <a:gd name="connsiteY17" fmla="*/ 138971 h 353303"/>
                <a:gd name="connsiteX18" fmla="*/ 469909 w 519373"/>
                <a:gd name="connsiteY18" fmla="*/ 142504 h 353303"/>
                <a:gd name="connsiteX19" fmla="*/ 478039 w 519373"/>
                <a:gd name="connsiteY19" fmla="*/ 152667 h 353303"/>
                <a:gd name="connsiteX20" fmla="*/ 475798 w 519373"/>
                <a:gd name="connsiteY20" fmla="*/ 167236 h 353303"/>
                <a:gd name="connsiteX21" fmla="*/ 482864 w 519373"/>
                <a:gd name="connsiteY21" fmla="*/ 174302 h 353303"/>
                <a:gd name="connsiteX22" fmla="*/ 499352 w 519373"/>
                <a:gd name="connsiteY22" fmla="*/ 186080 h 353303"/>
                <a:gd name="connsiteX23" fmla="*/ 494641 w 519373"/>
                <a:gd name="connsiteY23" fmla="*/ 200212 h 353303"/>
                <a:gd name="connsiteX24" fmla="*/ 501707 w 519373"/>
                <a:gd name="connsiteY24" fmla="*/ 214345 h 353303"/>
                <a:gd name="connsiteX25" fmla="*/ 514662 w 519373"/>
                <a:gd name="connsiteY25" fmla="*/ 214345 h 353303"/>
                <a:gd name="connsiteX26" fmla="*/ 519373 w 519373"/>
                <a:gd name="connsiteY26" fmla="*/ 219056 h 353303"/>
                <a:gd name="connsiteX27" fmla="*/ 499352 w 519373"/>
                <a:gd name="connsiteY27" fmla="*/ 249676 h 353303"/>
                <a:gd name="connsiteX28" fmla="*/ 500530 w 519373"/>
                <a:gd name="connsiteY28" fmla="*/ 259098 h 353303"/>
                <a:gd name="connsiteX29" fmla="*/ 511129 w 519373"/>
                <a:gd name="connsiteY29" fmla="*/ 262631 h 353303"/>
                <a:gd name="connsiteX30" fmla="*/ 501707 w 519373"/>
                <a:gd name="connsiteY30" fmla="*/ 287363 h 353303"/>
                <a:gd name="connsiteX31" fmla="*/ 489930 w 519373"/>
                <a:gd name="connsiteY31" fmla="*/ 302674 h 353303"/>
                <a:gd name="connsiteX32" fmla="*/ 472265 w 519373"/>
                <a:gd name="connsiteY32" fmla="*/ 290897 h 353303"/>
                <a:gd name="connsiteX33" fmla="*/ 467554 w 519373"/>
                <a:gd name="connsiteY33" fmla="*/ 306207 h 353303"/>
                <a:gd name="connsiteX34" fmla="*/ 478153 w 519373"/>
                <a:gd name="connsiteY34" fmla="*/ 317984 h 353303"/>
                <a:gd name="connsiteX35" fmla="*/ 485219 w 519373"/>
                <a:gd name="connsiteY35" fmla="*/ 342716 h 353303"/>
                <a:gd name="connsiteX36" fmla="*/ 480279 w 519373"/>
                <a:gd name="connsiteY36" fmla="*/ 353303 h 353303"/>
                <a:gd name="connsiteX37" fmla="*/ 915 w 519373"/>
                <a:gd name="connsiteY37" fmla="*/ 353303 h 353303"/>
                <a:gd name="connsiteX38" fmla="*/ 0 w 519373"/>
                <a:gd name="connsiteY38" fmla="*/ 345072 h 353303"/>
                <a:gd name="connsiteX39" fmla="*/ 14133 w 519373"/>
                <a:gd name="connsiteY39" fmla="*/ 317984 h 353303"/>
                <a:gd name="connsiteX40" fmla="*/ 24732 w 519373"/>
                <a:gd name="connsiteY40" fmla="*/ 283830 h 353303"/>
                <a:gd name="connsiteX41" fmla="*/ 40043 w 519373"/>
                <a:gd name="connsiteY41" fmla="*/ 270875 h 353303"/>
                <a:gd name="connsiteX42" fmla="*/ 52997 w 519373"/>
                <a:gd name="connsiteY42" fmla="*/ 266164 h 353303"/>
                <a:gd name="connsiteX43" fmla="*/ 61241 w 519373"/>
                <a:gd name="connsiteY43" fmla="*/ 249676 h 353303"/>
                <a:gd name="connsiteX44" fmla="*/ 74196 w 519373"/>
                <a:gd name="connsiteY44" fmla="*/ 239077 h 353303"/>
                <a:gd name="connsiteX45" fmla="*/ 81263 w 519373"/>
                <a:gd name="connsiteY45" fmla="*/ 226122 h 353303"/>
                <a:gd name="connsiteX46" fmla="*/ 95395 w 519373"/>
                <a:gd name="connsiteY46" fmla="*/ 215523 h 353303"/>
                <a:gd name="connsiteX47" fmla="*/ 103639 w 519373"/>
                <a:gd name="connsiteY47" fmla="*/ 196679 h 353303"/>
                <a:gd name="connsiteX48" fmla="*/ 122483 w 519373"/>
                <a:gd name="connsiteY48" fmla="*/ 130727 h 353303"/>
                <a:gd name="connsiteX49" fmla="*/ 123660 w 519373"/>
                <a:gd name="connsiteY49" fmla="*/ 116594 h 353303"/>
                <a:gd name="connsiteX50" fmla="*/ 133082 w 519373"/>
                <a:gd name="connsiteY50" fmla="*/ 102462 h 353303"/>
                <a:gd name="connsiteX51" fmla="*/ 129549 w 519373"/>
                <a:gd name="connsiteY51" fmla="*/ 95395 h 353303"/>
                <a:gd name="connsiteX52" fmla="*/ 136615 w 519373"/>
                <a:gd name="connsiteY52" fmla="*/ 83618 h 353303"/>
                <a:gd name="connsiteX53" fmla="*/ 142504 w 519373"/>
                <a:gd name="connsiteY53" fmla="*/ 67130 h 353303"/>
                <a:gd name="connsiteX54" fmla="*/ 147215 w 519373"/>
                <a:gd name="connsiteY54" fmla="*/ 58886 h 353303"/>
                <a:gd name="connsiteX55" fmla="*/ 155459 w 519373"/>
                <a:gd name="connsiteY55" fmla="*/ 27088 h 353303"/>
                <a:gd name="connsiteX56" fmla="*/ 151926 w 519373"/>
                <a:gd name="connsiteY56" fmla="*/ 5889 h 353303"/>
                <a:gd name="connsiteX57" fmla="*/ 153511 w 519373"/>
                <a:gd name="connsiteY57" fmla="*/ 5052 h 353303"/>
                <a:gd name="connsiteX58" fmla="*/ 152935 w 519373"/>
                <a:gd name="connsiteY58" fmla="*/ 7066 h 353303"/>
                <a:gd name="connsiteX59" fmla="*/ 195501 w 519373"/>
                <a:gd name="connsiteY59" fmla="*/ 7066 h 353303"/>
                <a:gd name="connsiteX60" fmla="*/ 213167 w 519373"/>
                <a:gd name="connsiteY60" fmla="*/ 14133 h 353303"/>
                <a:gd name="connsiteX61" fmla="*/ 215522 w 519373"/>
                <a:gd name="connsiteY61" fmla="*/ 3533 h 353303"/>
                <a:gd name="connsiteX0" fmla="*/ 240254 w 519373"/>
                <a:gd name="connsiteY0" fmla="*/ 0 h 410506"/>
                <a:gd name="connsiteX1" fmla="*/ 246143 w 519373"/>
                <a:gd name="connsiteY1" fmla="*/ 25910 h 410506"/>
                <a:gd name="connsiteX2" fmla="*/ 264986 w 519373"/>
                <a:gd name="connsiteY2" fmla="*/ 32976 h 410506"/>
                <a:gd name="connsiteX3" fmla="*/ 274408 w 519373"/>
                <a:gd name="connsiteY3" fmla="*/ 40043 h 410506"/>
                <a:gd name="connsiteX4" fmla="*/ 289718 w 519373"/>
                <a:gd name="connsiteY4" fmla="*/ 47109 h 410506"/>
                <a:gd name="connsiteX5" fmla="*/ 306206 w 519373"/>
                <a:gd name="connsiteY5" fmla="*/ 43576 h 410506"/>
                <a:gd name="connsiteX6" fmla="*/ 312095 w 519373"/>
                <a:gd name="connsiteY6" fmla="*/ 55353 h 410506"/>
                <a:gd name="connsiteX7" fmla="*/ 329761 w 519373"/>
                <a:gd name="connsiteY7" fmla="*/ 61241 h 410506"/>
                <a:gd name="connsiteX8" fmla="*/ 343893 w 519373"/>
                <a:gd name="connsiteY8" fmla="*/ 57708 h 410506"/>
                <a:gd name="connsiteX9" fmla="*/ 360381 w 519373"/>
                <a:gd name="connsiteY9" fmla="*/ 70663 h 410506"/>
                <a:gd name="connsiteX10" fmla="*/ 369803 w 519373"/>
                <a:gd name="connsiteY10" fmla="*/ 58886 h 410506"/>
                <a:gd name="connsiteX11" fmla="*/ 391002 w 519373"/>
                <a:gd name="connsiteY11" fmla="*/ 73019 h 410506"/>
                <a:gd name="connsiteX12" fmla="*/ 400424 w 519373"/>
                <a:gd name="connsiteY12" fmla="*/ 82440 h 410506"/>
                <a:gd name="connsiteX13" fmla="*/ 418089 w 519373"/>
                <a:gd name="connsiteY13" fmla="*/ 84796 h 410506"/>
                <a:gd name="connsiteX14" fmla="*/ 427511 w 519373"/>
                <a:gd name="connsiteY14" fmla="*/ 100106 h 410506"/>
                <a:gd name="connsiteX15" fmla="*/ 427511 w 519373"/>
                <a:gd name="connsiteY15" fmla="*/ 124838 h 410506"/>
                <a:gd name="connsiteX16" fmla="*/ 442822 w 519373"/>
                <a:gd name="connsiteY16" fmla="*/ 129549 h 410506"/>
                <a:gd name="connsiteX17" fmla="*/ 446355 w 519373"/>
                <a:gd name="connsiteY17" fmla="*/ 138971 h 410506"/>
                <a:gd name="connsiteX18" fmla="*/ 469909 w 519373"/>
                <a:gd name="connsiteY18" fmla="*/ 142504 h 410506"/>
                <a:gd name="connsiteX19" fmla="*/ 478039 w 519373"/>
                <a:gd name="connsiteY19" fmla="*/ 152667 h 410506"/>
                <a:gd name="connsiteX20" fmla="*/ 475798 w 519373"/>
                <a:gd name="connsiteY20" fmla="*/ 167236 h 410506"/>
                <a:gd name="connsiteX21" fmla="*/ 482864 w 519373"/>
                <a:gd name="connsiteY21" fmla="*/ 174302 h 410506"/>
                <a:gd name="connsiteX22" fmla="*/ 499352 w 519373"/>
                <a:gd name="connsiteY22" fmla="*/ 186080 h 410506"/>
                <a:gd name="connsiteX23" fmla="*/ 494641 w 519373"/>
                <a:gd name="connsiteY23" fmla="*/ 200212 h 410506"/>
                <a:gd name="connsiteX24" fmla="*/ 501707 w 519373"/>
                <a:gd name="connsiteY24" fmla="*/ 214345 h 410506"/>
                <a:gd name="connsiteX25" fmla="*/ 514662 w 519373"/>
                <a:gd name="connsiteY25" fmla="*/ 214345 h 410506"/>
                <a:gd name="connsiteX26" fmla="*/ 519373 w 519373"/>
                <a:gd name="connsiteY26" fmla="*/ 219056 h 410506"/>
                <a:gd name="connsiteX27" fmla="*/ 499352 w 519373"/>
                <a:gd name="connsiteY27" fmla="*/ 249676 h 410506"/>
                <a:gd name="connsiteX28" fmla="*/ 500530 w 519373"/>
                <a:gd name="connsiteY28" fmla="*/ 259098 h 410506"/>
                <a:gd name="connsiteX29" fmla="*/ 511129 w 519373"/>
                <a:gd name="connsiteY29" fmla="*/ 262631 h 410506"/>
                <a:gd name="connsiteX30" fmla="*/ 501707 w 519373"/>
                <a:gd name="connsiteY30" fmla="*/ 287363 h 410506"/>
                <a:gd name="connsiteX31" fmla="*/ 489930 w 519373"/>
                <a:gd name="connsiteY31" fmla="*/ 302674 h 410506"/>
                <a:gd name="connsiteX32" fmla="*/ 472265 w 519373"/>
                <a:gd name="connsiteY32" fmla="*/ 290897 h 410506"/>
                <a:gd name="connsiteX33" fmla="*/ 467554 w 519373"/>
                <a:gd name="connsiteY33" fmla="*/ 306207 h 410506"/>
                <a:gd name="connsiteX34" fmla="*/ 478153 w 519373"/>
                <a:gd name="connsiteY34" fmla="*/ 317984 h 410506"/>
                <a:gd name="connsiteX35" fmla="*/ 485219 w 519373"/>
                <a:gd name="connsiteY35" fmla="*/ 342716 h 410506"/>
                <a:gd name="connsiteX36" fmla="*/ 480279 w 519373"/>
                <a:gd name="connsiteY36" fmla="*/ 353303 h 410506"/>
                <a:gd name="connsiteX37" fmla="*/ 279062 w 519373"/>
                <a:gd name="connsiteY37" fmla="*/ 410453 h 410506"/>
                <a:gd name="connsiteX38" fmla="*/ 915 w 519373"/>
                <a:gd name="connsiteY38" fmla="*/ 353303 h 410506"/>
                <a:gd name="connsiteX39" fmla="*/ 0 w 519373"/>
                <a:gd name="connsiteY39" fmla="*/ 345072 h 410506"/>
                <a:gd name="connsiteX40" fmla="*/ 14133 w 519373"/>
                <a:gd name="connsiteY40" fmla="*/ 317984 h 410506"/>
                <a:gd name="connsiteX41" fmla="*/ 24732 w 519373"/>
                <a:gd name="connsiteY41" fmla="*/ 283830 h 410506"/>
                <a:gd name="connsiteX42" fmla="*/ 40043 w 519373"/>
                <a:gd name="connsiteY42" fmla="*/ 270875 h 410506"/>
                <a:gd name="connsiteX43" fmla="*/ 52997 w 519373"/>
                <a:gd name="connsiteY43" fmla="*/ 266164 h 410506"/>
                <a:gd name="connsiteX44" fmla="*/ 61241 w 519373"/>
                <a:gd name="connsiteY44" fmla="*/ 249676 h 410506"/>
                <a:gd name="connsiteX45" fmla="*/ 74196 w 519373"/>
                <a:gd name="connsiteY45" fmla="*/ 239077 h 410506"/>
                <a:gd name="connsiteX46" fmla="*/ 81263 w 519373"/>
                <a:gd name="connsiteY46" fmla="*/ 226122 h 410506"/>
                <a:gd name="connsiteX47" fmla="*/ 95395 w 519373"/>
                <a:gd name="connsiteY47" fmla="*/ 215523 h 410506"/>
                <a:gd name="connsiteX48" fmla="*/ 103639 w 519373"/>
                <a:gd name="connsiteY48" fmla="*/ 196679 h 410506"/>
                <a:gd name="connsiteX49" fmla="*/ 122483 w 519373"/>
                <a:gd name="connsiteY49" fmla="*/ 130727 h 410506"/>
                <a:gd name="connsiteX50" fmla="*/ 123660 w 519373"/>
                <a:gd name="connsiteY50" fmla="*/ 116594 h 410506"/>
                <a:gd name="connsiteX51" fmla="*/ 133082 w 519373"/>
                <a:gd name="connsiteY51" fmla="*/ 102462 h 410506"/>
                <a:gd name="connsiteX52" fmla="*/ 129549 w 519373"/>
                <a:gd name="connsiteY52" fmla="*/ 95395 h 410506"/>
                <a:gd name="connsiteX53" fmla="*/ 136615 w 519373"/>
                <a:gd name="connsiteY53" fmla="*/ 83618 h 410506"/>
                <a:gd name="connsiteX54" fmla="*/ 142504 w 519373"/>
                <a:gd name="connsiteY54" fmla="*/ 67130 h 410506"/>
                <a:gd name="connsiteX55" fmla="*/ 147215 w 519373"/>
                <a:gd name="connsiteY55" fmla="*/ 58886 h 410506"/>
                <a:gd name="connsiteX56" fmla="*/ 155459 w 519373"/>
                <a:gd name="connsiteY56" fmla="*/ 27088 h 410506"/>
                <a:gd name="connsiteX57" fmla="*/ 151926 w 519373"/>
                <a:gd name="connsiteY57" fmla="*/ 5889 h 410506"/>
                <a:gd name="connsiteX58" fmla="*/ 153511 w 519373"/>
                <a:gd name="connsiteY58" fmla="*/ 5052 h 410506"/>
                <a:gd name="connsiteX59" fmla="*/ 152935 w 519373"/>
                <a:gd name="connsiteY59" fmla="*/ 7066 h 410506"/>
                <a:gd name="connsiteX60" fmla="*/ 195501 w 519373"/>
                <a:gd name="connsiteY60" fmla="*/ 7066 h 410506"/>
                <a:gd name="connsiteX61" fmla="*/ 213167 w 519373"/>
                <a:gd name="connsiteY61" fmla="*/ 14133 h 410506"/>
                <a:gd name="connsiteX62" fmla="*/ 215522 w 519373"/>
                <a:gd name="connsiteY62" fmla="*/ 3533 h 410506"/>
                <a:gd name="connsiteX63" fmla="*/ 240254 w 519373"/>
                <a:gd name="connsiteY63" fmla="*/ 0 h 410506"/>
                <a:gd name="connsiteX0" fmla="*/ 279062 w 519373"/>
                <a:gd name="connsiteY0" fmla="*/ 410453 h 501893"/>
                <a:gd name="connsiteX1" fmla="*/ 915 w 519373"/>
                <a:gd name="connsiteY1" fmla="*/ 353303 h 501893"/>
                <a:gd name="connsiteX2" fmla="*/ 0 w 519373"/>
                <a:gd name="connsiteY2" fmla="*/ 345072 h 501893"/>
                <a:gd name="connsiteX3" fmla="*/ 14133 w 519373"/>
                <a:gd name="connsiteY3" fmla="*/ 317984 h 501893"/>
                <a:gd name="connsiteX4" fmla="*/ 24732 w 519373"/>
                <a:gd name="connsiteY4" fmla="*/ 283830 h 501893"/>
                <a:gd name="connsiteX5" fmla="*/ 40043 w 519373"/>
                <a:gd name="connsiteY5" fmla="*/ 270875 h 501893"/>
                <a:gd name="connsiteX6" fmla="*/ 52997 w 519373"/>
                <a:gd name="connsiteY6" fmla="*/ 266164 h 501893"/>
                <a:gd name="connsiteX7" fmla="*/ 61241 w 519373"/>
                <a:gd name="connsiteY7" fmla="*/ 249676 h 501893"/>
                <a:gd name="connsiteX8" fmla="*/ 74196 w 519373"/>
                <a:gd name="connsiteY8" fmla="*/ 239077 h 501893"/>
                <a:gd name="connsiteX9" fmla="*/ 81263 w 519373"/>
                <a:gd name="connsiteY9" fmla="*/ 226122 h 501893"/>
                <a:gd name="connsiteX10" fmla="*/ 95395 w 519373"/>
                <a:gd name="connsiteY10" fmla="*/ 215523 h 501893"/>
                <a:gd name="connsiteX11" fmla="*/ 103639 w 519373"/>
                <a:gd name="connsiteY11" fmla="*/ 196679 h 501893"/>
                <a:gd name="connsiteX12" fmla="*/ 122483 w 519373"/>
                <a:gd name="connsiteY12" fmla="*/ 130727 h 501893"/>
                <a:gd name="connsiteX13" fmla="*/ 123660 w 519373"/>
                <a:gd name="connsiteY13" fmla="*/ 116594 h 501893"/>
                <a:gd name="connsiteX14" fmla="*/ 133082 w 519373"/>
                <a:gd name="connsiteY14" fmla="*/ 102462 h 501893"/>
                <a:gd name="connsiteX15" fmla="*/ 129549 w 519373"/>
                <a:gd name="connsiteY15" fmla="*/ 95395 h 501893"/>
                <a:gd name="connsiteX16" fmla="*/ 136615 w 519373"/>
                <a:gd name="connsiteY16" fmla="*/ 83618 h 501893"/>
                <a:gd name="connsiteX17" fmla="*/ 142504 w 519373"/>
                <a:gd name="connsiteY17" fmla="*/ 67130 h 501893"/>
                <a:gd name="connsiteX18" fmla="*/ 147215 w 519373"/>
                <a:gd name="connsiteY18" fmla="*/ 58886 h 501893"/>
                <a:gd name="connsiteX19" fmla="*/ 155459 w 519373"/>
                <a:gd name="connsiteY19" fmla="*/ 27088 h 501893"/>
                <a:gd name="connsiteX20" fmla="*/ 151926 w 519373"/>
                <a:gd name="connsiteY20" fmla="*/ 5889 h 501893"/>
                <a:gd name="connsiteX21" fmla="*/ 153511 w 519373"/>
                <a:gd name="connsiteY21" fmla="*/ 5052 h 501893"/>
                <a:gd name="connsiteX22" fmla="*/ 152935 w 519373"/>
                <a:gd name="connsiteY22" fmla="*/ 7066 h 501893"/>
                <a:gd name="connsiteX23" fmla="*/ 195501 w 519373"/>
                <a:gd name="connsiteY23" fmla="*/ 7066 h 501893"/>
                <a:gd name="connsiteX24" fmla="*/ 213167 w 519373"/>
                <a:gd name="connsiteY24" fmla="*/ 14133 h 501893"/>
                <a:gd name="connsiteX25" fmla="*/ 215522 w 519373"/>
                <a:gd name="connsiteY25" fmla="*/ 3533 h 501893"/>
                <a:gd name="connsiteX26" fmla="*/ 240254 w 519373"/>
                <a:gd name="connsiteY26" fmla="*/ 0 h 501893"/>
                <a:gd name="connsiteX27" fmla="*/ 246143 w 519373"/>
                <a:gd name="connsiteY27" fmla="*/ 25910 h 501893"/>
                <a:gd name="connsiteX28" fmla="*/ 264986 w 519373"/>
                <a:gd name="connsiteY28" fmla="*/ 32976 h 501893"/>
                <a:gd name="connsiteX29" fmla="*/ 274408 w 519373"/>
                <a:gd name="connsiteY29" fmla="*/ 40043 h 501893"/>
                <a:gd name="connsiteX30" fmla="*/ 289718 w 519373"/>
                <a:gd name="connsiteY30" fmla="*/ 47109 h 501893"/>
                <a:gd name="connsiteX31" fmla="*/ 306206 w 519373"/>
                <a:gd name="connsiteY31" fmla="*/ 43576 h 501893"/>
                <a:gd name="connsiteX32" fmla="*/ 312095 w 519373"/>
                <a:gd name="connsiteY32" fmla="*/ 55353 h 501893"/>
                <a:gd name="connsiteX33" fmla="*/ 329761 w 519373"/>
                <a:gd name="connsiteY33" fmla="*/ 61241 h 501893"/>
                <a:gd name="connsiteX34" fmla="*/ 343893 w 519373"/>
                <a:gd name="connsiteY34" fmla="*/ 57708 h 501893"/>
                <a:gd name="connsiteX35" fmla="*/ 360381 w 519373"/>
                <a:gd name="connsiteY35" fmla="*/ 70663 h 501893"/>
                <a:gd name="connsiteX36" fmla="*/ 369803 w 519373"/>
                <a:gd name="connsiteY36" fmla="*/ 58886 h 501893"/>
                <a:gd name="connsiteX37" fmla="*/ 391002 w 519373"/>
                <a:gd name="connsiteY37" fmla="*/ 73019 h 501893"/>
                <a:gd name="connsiteX38" fmla="*/ 400424 w 519373"/>
                <a:gd name="connsiteY38" fmla="*/ 82440 h 501893"/>
                <a:gd name="connsiteX39" fmla="*/ 418089 w 519373"/>
                <a:gd name="connsiteY39" fmla="*/ 84796 h 501893"/>
                <a:gd name="connsiteX40" fmla="*/ 427511 w 519373"/>
                <a:gd name="connsiteY40" fmla="*/ 100106 h 501893"/>
                <a:gd name="connsiteX41" fmla="*/ 427511 w 519373"/>
                <a:gd name="connsiteY41" fmla="*/ 124838 h 501893"/>
                <a:gd name="connsiteX42" fmla="*/ 442822 w 519373"/>
                <a:gd name="connsiteY42" fmla="*/ 129549 h 501893"/>
                <a:gd name="connsiteX43" fmla="*/ 446355 w 519373"/>
                <a:gd name="connsiteY43" fmla="*/ 138971 h 501893"/>
                <a:gd name="connsiteX44" fmla="*/ 469909 w 519373"/>
                <a:gd name="connsiteY44" fmla="*/ 142504 h 501893"/>
                <a:gd name="connsiteX45" fmla="*/ 478039 w 519373"/>
                <a:gd name="connsiteY45" fmla="*/ 152667 h 501893"/>
                <a:gd name="connsiteX46" fmla="*/ 475798 w 519373"/>
                <a:gd name="connsiteY46" fmla="*/ 167236 h 501893"/>
                <a:gd name="connsiteX47" fmla="*/ 482864 w 519373"/>
                <a:gd name="connsiteY47" fmla="*/ 174302 h 501893"/>
                <a:gd name="connsiteX48" fmla="*/ 499352 w 519373"/>
                <a:gd name="connsiteY48" fmla="*/ 186080 h 501893"/>
                <a:gd name="connsiteX49" fmla="*/ 494641 w 519373"/>
                <a:gd name="connsiteY49" fmla="*/ 200212 h 501893"/>
                <a:gd name="connsiteX50" fmla="*/ 501707 w 519373"/>
                <a:gd name="connsiteY50" fmla="*/ 214345 h 501893"/>
                <a:gd name="connsiteX51" fmla="*/ 514662 w 519373"/>
                <a:gd name="connsiteY51" fmla="*/ 214345 h 501893"/>
                <a:gd name="connsiteX52" fmla="*/ 519373 w 519373"/>
                <a:gd name="connsiteY52" fmla="*/ 219056 h 501893"/>
                <a:gd name="connsiteX53" fmla="*/ 499352 w 519373"/>
                <a:gd name="connsiteY53" fmla="*/ 249676 h 501893"/>
                <a:gd name="connsiteX54" fmla="*/ 500530 w 519373"/>
                <a:gd name="connsiteY54" fmla="*/ 259098 h 501893"/>
                <a:gd name="connsiteX55" fmla="*/ 511129 w 519373"/>
                <a:gd name="connsiteY55" fmla="*/ 262631 h 501893"/>
                <a:gd name="connsiteX56" fmla="*/ 501707 w 519373"/>
                <a:gd name="connsiteY56" fmla="*/ 287363 h 501893"/>
                <a:gd name="connsiteX57" fmla="*/ 489930 w 519373"/>
                <a:gd name="connsiteY57" fmla="*/ 302674 h 501893"/>
                <a:gd name="connsiteX58" fmla="*/ 472265 w 519373"/>
                <a:gd name="connsiteY58" fmla="*/ 290897 h 501893"/>
                <a:gd name="connsiteX59" fmla="*/ 467554 w 519373"/>
                <a:gd name="connsiteY59" fmla="*/ 306207 h 501893"/>
                <a:gd name="connsiteX60" fmla="*/ 478153 w 519373"/>
                <a:gd name="connsiteY60" fmla="*/ 317984 h 501893"/>
                <a:gd name="connsiteX61" fmla="*/ 485219 w 519373"/>
                <a:gd name="connsiteY61" fmla="*/ 342716 h 501893"/>
                <a:gd name="connsiteX62" fmla="*/ 480279 w 519373"/>
                <a:gd name="connsiteY62" fmla="*/ 353303 h 501893"/>
                <a:gd name="connsiteX63" fmla="*/ 370502 w 519373"/>
                <a:gd name="connsiteY63" fmla="*/ 501893 h 501893"/>
                <a:gd name="connsiteX0" fmla="*/ 915 w 519373"/>
                <a:gd name="connsiteY0" fmla="*/ 353303 h 501893"/>
                <a:gd name="connsiteX1" fmla="*/ 0 w 519373"/>
                <a:gd name="connsiteY1" fmla="*/ 345072 h 501893"/>
                <a:gd name="connsiteX2" fmla="*/ 14133 w 519373"/>
                <a:gd name="connsiteY2" fmla="*/ 317984 h 501893"/>
                <a:gd name="connsiteX3" fmla="*/ 24732 w 519373"/>
                <a:gd name="connsiteY3" fmla="*/ 283830 h 501893"/>
                <a:gd name="connsiteX4" fmla="*/ 40043 w 519373"/>
                <a:gd name="connsiteY4" fmla="*/ 270875 h 501893"/>
                <a:gd name="connsiteX5" fmla="*/ 52997 w 519373"/>
                <a:gd name="connsiteY5" fmla="*/ 266164 h 501893"/>
                <a:gd name="connsiteX6" fmla="*/ 61241 w 519373"/>
                <a:gd name="connsiteY6" fmla="*/ 249676 h 501893"/>
                <a:gd name="connsiteX7" fmla="*/ 74196 w 519373"/>
                <a:gd name="connsiteY7" fmla="*/ 239077 h 501893"/>
                <a:gd name="connsiteX8" fmla="*/ 81263 w 519373"/>
                <a:gd name="connsiteY8" fmla="*/ 226122 h 501893"/>
                <a:gd name="connsiteX9" fmla="*/ 95395 w 519373"/>
                <a:gd name="connsiteY9" fmla="*/ 215523 h 501893"/>
                <a:gd name="connsiteX10" fmla="*/ 103639 w 519373"/>
                <a:gd name="connsiteY10" fmla="*/ 196679 h 501893"/>
                <a:gd name="connsiteX11" fmla="*/ 122483 w 519373"/>
                <a:gd name="connsiteY11" fmla="*/ 130727 h 501893"/>
                <a:gd name="connsiteX12" fmla="*/ 123660 w 519373"/>
                <a:gd name="connsiteY12" fmla="*/ 116594 h 501893"/>
                <a:gd name="connsiteX13" fmla="*/ 133082 w 519373"/>
                <a:gd name="connsiteY13" fmla="*/ 102462 h 501893"/>
                <a:gd name="connsiteX14" fmla="*/ 129549 w 519373"/>
                <a:gd name="connsiteY14" fmla="*/ 95395 h 501893"/>
                <a:gd name="connsiteX15" fmla="*/ 136615 w 519373"/>
                <a:gd name="connsiteY15" fmla="*/ 83618 h 501893"/>
                <a:gd name="connsiteX16" fmla="*/ 142504 w 519373"/>
                <a:gd name="connsiteY16" fmla="*/ 67130 h 501893"/>
                <a:gd name="connsiteX17" fmla="*/ 147215 w 519373"/>
                <a:gd name="connsiteY17" fmla="*/ 58886 h 501893"/>
                <a:gd name="connsiteX18" fmla="*/ 155459 w 519373"/>
                <a:gd name="connsiteY18" fmla="*/ 27088 h 501893"/>
                <a:gd name="connsiteX19" fmla="*/ 151926 w 519373"/>
                <a:gd name="connsiteY19" fmla="*/ 5889 h 501893"/>
                <a:gd name="connsiteX20" fmla="*/ 153511 w 519373"/>
                <a:gd name="connsiteY20" fmla="*/ 5052 h 501893"/>
                <a:gd name="connsiteX21" fmla="*/ 152935 w 519373"/>
                <a:gd name="connsiteY21" fmla="*/ 7066 h 501893"/>
                <a:gd name="connsiteX22" fmla="*/ 195501 w 519373"/>
                <a:gd name="connsiteY22" fmla="*/ 7066 h 501893"/>
                <a:gd name="connsiteX23" fmla="*/ 213167 w 519373"/>
                <a:gd name="connsiteY23" fmla="*/ 14133 h 501893"/>
                <a:gd name="connsiteX24" fmla="*/ 215522 w 519373"/>
                <a:gd name="connsiteY24" fmla="*/ 3533 h 501893"/>
                <a:gd name="connsiteX25" fmla="*/ 240254 w 519373"/>
                <a:gd name="connsiteY25" fmla="*/ 0 h 501893"/>
                <a:gd name="connsiteX26" fmla="*/ 246143 w 519373"/>
                <a:gd name="connsiteY26" fmla="*/ 25910 h 501893"/>
                <a:gd name="connsiteX27" fmla="*/ 264986 w 519373"/>
                <a:gd name="connsiteY27" fmla="*/ 32976 h 501893"/>
                <a:gd name="connsiteX28" fmla="*/ 274408 w 519373"/>
                <a:gd name="connsiteY28" fmla="*/ 40043 h 501893"/>
                <a:gd name="connsiteX29" fmla="*/ 289718 w 519373"/>
                <a:gd name="connsiteY29" fmla="*/ 47109 h 501893"/>
                <a:gd name="connsiteX30" fmla="*/ 306206 w 519373"/>
                <a:gd name="connsiteY30" fmla="*/ 43576 h 501893"/>
                <a:gd name="connsiteX31" fmla="*/ 312095 w 519373"/>
                <a:gd name="connsiteY31" fmla="*/ 55353 h 501893"/>
                <a:gd name="connsiteX32" fmla="*/ 329761 w 519373"/>
                <a:gd name="connsiteY32" fmla="*/ 61241 h 501893"/>
                <a:gd name="connsiteX33" fmla="*/ 343893 w 519373"/>
                <a:gd name="connsiteY33" fmla="*/ 57708 h 501893"/>
                <a:gd name="connsiteX34" fmla="*/ 360381 w 519373"/>
                <a:gd name="connsiteY34" fmla="*/ 70663 h 501893"/>
                <a:gd name="connsiteX35" fmla="*/ 369803 w 519373"/>
                <a:gd name="connsiteY35" fmla="*/ 58886 h 501893"/>
                <a:gd name="connsiteX36" fmla="*/ 391002 w 519373"/>
                <a:gd name="connsiteY36" fmla="*/ 73019 h 501893"/>
                <a:gd name="connsiteX37" fmla="*/ 400424 w 519373"/>
                <a:gd name="connsiteY37" fmla="*/ 82440 h 501893"/>
                <a:gd name="connsiteX38" fmla="*/ 418089 w 519373"/>
                <a:gd name="connsiteY38" fmla="*/ 84796 h 501893"/>
                <a:gd name="connsiteX39" fmla="*/ 427511 w 519373"/>
                <a:gd name="connsiteY39" fmla="*/ 100106 h 501893"/>
                <a:gd name="connsiteX40" fmla="*/ 427511 w 519373"/>
                <a:gd name="connsiteY40" fmla="*/ 124838 h 501893"/>
                <a:gd name="connsiteX41" fmla="*/ 442822 w 519373"/>
                <a:gd name="connsiteY41" fmla="*/ 129549 h 501893"/>
                <a:gd name="connsiteX42" fmla="*/ 446355 w 519373"/>
                <a:gd name="connsiteY42" fmla="*/ 138971 h 501893"/>
                <a:gd name="connsiteX43" fmla="*/ 469909 w 519373"/>
                <a:gd name="connsiteY43" fmla="*/ 142504 h 501893"/>
                <a:gd name="connsiteX44" fmla="*/ 478039 w 519373"/>
                <a:gd name="connsiteY44" fmla="*/ 152667 h 501893"/>
                <a:gd name="connsiteX45" fmla="*/ 475798 w 519373"/>
                <a:gd name="connsiteY45" fmla="*/ 167236 h 501893"/>
                <a:gd name="connsiteX46" fmla="*/ 482864 w 519373"/>
                <a:gd name="connsiteY46" fmla="*/ 174302 h 501893"/>
                <a:gd name="connsiteX47" fmla="*/ 499352 w 519373"/>
                <a:gd name="connsiteY47" fmla="*/ 186080 h 501893"/>
                <a:gd name="connsiteX48" fmla="*/ 494641 w 519373"/>
                <a:gd name="connsiteY48" fmla="*/ 200212 h 501893"/>
                <a:gd name="connsiteX49" fmla="*/ 501707 w 519373"/>
                <a:gd name="connsiteY49" fmla="*/ 214345 h 501893"/>
                <a:gd name="connsiteX50" fmla="*/ 514662 w 519373"/>
                <a:gd name="connsiteY50" fmla="*/ 214345 h 501893"/>
                <a:gd name="connsiteX51" fmla="*/ 519373 w 519373"/>
                <a:gd name="connsiteY51" fmla="*/ 219056 h 501893"/>
                <a:gd name="connsiteX52" fmla="*/ 499352 w 519373"/>
                <a:gd name="connsiteY52" fmla="*/ 249676 h 501893"/>
                <a:gd name="connsiteX53" fmla="*/ 500530 w 519373"/>
                <a:gd name="connsiteY53" fmla="*/ 259098 h 501893"/>
                <a:gd name="connsiteX54" fmla="*/ 511129 w 519373"/>
                <a:gd name="connsiteY54" fmla="*/ 262631 h 501893"/>
                <a:gd name="connsiteX55" fmla="*/ 501707 w 519373"/>
                <a:gd name="connsiteY55" fmla="*/ 287363 h 501893"/>
                <a:gd name="connsiteX56" fmla="*/ 489930 w 519373"/>
                <a:gd name="connsiteY56" fmla="*/ 302674 h 501893"/>
                <a:gd name="connsiteX57" fmla="*/ 472265 w 519373"/>
                <a:gd name="connsiteY57" fmla="*/ 290897 h 501893"/>
                <a:gd name="connsiteX58" fmla="*/ 467554 w 519373"/>
                <a:gd name="connsiteY58" fmla="*/ 306207 h 501893"/>
                <a:gd name="connsiteX59" fmla="*/ 478153 w 519373"/>
                <a:gd name="connsiteY59" fmla="*/ 317984 h 501893"/>
                <a:gd name="connsiteX60" fmla="*/ 485219 w 519373"/>
                <a:gd name="connsiteY60" fmla="*/ 342716 h 501893"/>
                <a:gd name="connsiteX61" fmla="*/ 480279 w 519373"/>
                <a:gd name="connsiteY61" fmla="*/ 353303 h 501893"/>
                <a:gd name="connsiteX62" fmla="*/ 370502 w 519373"/>
                <a:gd name="connsiteY62" fmla="*/ 501893 h 501893"/>
                <a:gd name="connsiteX0" fmla="*/ 915 w 519373"/>
                <a:gd name="connsiteY0" fmla="*/ 353303 h 353303"/>
                <a:gd name="connsiteX1" fmla="*/ 0 w 519373"/>
                <a:gd name="connsiteY1" fmla="*/ 345072 h 353303"/>
                <a:gd name="connsiteX2" fmla="*/ 14133 w 519373"/>
                <a:gd name="connsiteY2" fmla="*/ 317984 h 353303"/>
                <a:gd name="connsiteX3" fmla="*/ 24732 w 519373"/>
                <a:gd name="connsiteY3" fmla="*/ 283830 h 353303"/>
                <a:gd name="connsiteX4" fmla="*/ 40043 w 519373"/>
                <a:gd name="connsiteY4" fmla="*/ 270875 h 353303"/>
                <a:gd name="connsiteX5" fmla="*/ 52997 w 519373"/>
                <a:gd name="connsiteY5" fmla="*/ 266164 h 353303"/>
                <a:gd name="connsiteX6" fmla="*/ 61241 w 519373"/>
                <a:gd name="connsiteY6" fmla="*/ 249676 h 353303"/>
                <a:gd name="connsiteX7" fmla="*/ 74196 w 519373"/>
                <a:gd name="connsiteY7" fmla="*/ 239077 h 353303"/>
                <a:gd name="connsiteX8" fmla="*/ 81263 w 519373"/>
                <a:gd name="connsiteY8" fmla="*/ 226122 h 353303"/>
                <a:gd name="connsiteX9" fmla="*/ 95395 w 519373"/>
                <a:gd name="connsiteY9" fmla="*/ 215523 h 353303"/>
                <a:gd name="connsiteX10" fmla="*/ 103639 w 519373"/>
                <a:gd name="connsiteY10" fmla="*/ 196679 h 353303"/>
                <a:gd name="connsiteX11" fmla="*/ 122483 w 519373"/>
                <a:gd name="connsiteY11" fmla="*/ 130727 h 353303"/>
                <a:gd name="connsiteX12" fmla="*/ 123660 w 519373"/>
                <a:gd name="connsiteY12" fmla="*/ 116594 h 353303"/>
                <a:gd name="connsiteX13" fmla="*/ 133082 w 519373"/>
                <a:gd name="connsiteY13" fmla="*/ 102462 h 353303"/>
                <a:gd name="connsiteX14" fmla="*/ 129549 w 519373"/>
                <a:gd name="connsiteY14" fmla="*/ 95395 h 353303"/>
                <a:gd name="connsiteX15" fmla="*/ 136615 w 519373"/>
                <a:gd name="connsiteY15" fmla="*/ 83618 h 353303"/>
                <a:gd name="connsiteX16" fmla="*/ 142504 w 519373"/>
                <a:gd name="connsiteY16" fmla="*/ 67130 h 353303"/>
                <a:gd name="connsiteX17" fmla="*/ 147215 w 519373"/>
                <a:gd name="connsiteY17" fmla="*/ 58886 h 353303"/>
                <a:gd name="connsiteX18" fmla="*/ 155459 w 519373"/>
                <a:gd name="connsiteY18" fmla="*/ 27088 h 353303"/>
                <a:gd name="connsiteX19" fmla="*/ 151926 w 519373"/>
                <a:gd name="connsiteY19" fmla="*/ 5889 h 353303"/>
                <a:gd name="connsiteX20" fmla="*/ 153511 w 519373"/>
                <a:gd name="connsiteY20" fmla="*/ 5052 h 353303"/>
                <a:gd name="connsiteX21" fmla="*/ 152935 w 519373"/>
                <a:gd name="connsiteY21" fmla="*/ 7066 h 353303"/>
                <a:gd name="connsiteX22" fmla="*/ 195501 w 519373"/>
                <a:gd name="connsiteY22" fmla="*/ 7066 h 353303"/>
                <a:gd name="connsiteX23" fmla="*/ 213167 w 519373"/>
                <a:gd name="connsiteY23" fmla="*/ 14133 h 353303"/>
                <a:gd name="connsiteX24" fmla="*/ 215522 w 519373"/>
                <a:gd name="connsiteY24" fmla="*/ 3533 h 353303"/>
                <a:gd name="connsiteX25" fmla="*/ 240254 w 519373"/>
                <a:gd name="connsiteY25" fmla="*/ 0 h 353303"/>
                <a:gd name="connsiteX26" fmla="*/ 246143 w 519373"/>
                <a:gd name="connsiteY26" fmla="*/ 25910 h 353303"/>
                <a:gd name="connsiteX27" fmla="*/ 264986 w 519373"/>
                <a:gd name="connsiteY27" fmla="*/ 32976 h 353303"/>
                <a:gd name="connsiteX28" fmla="*/ 274408 w 519373"/>
                <a:gd name="connsiteY28" fmla="*/ 40043 h 353303"/>
                <a:gd name="connsiteX29" fmla="*/ 289718 w 519373"/>
                <a:gd name="connsiteY29" fmla="*/ 47109 h 353303"/>
                <a:gd name="connsiteX30" fmla="*/ 306206 w 519373"/>
                <a:gd name="connsiteY30" fmla="*/ 43576 h 353303"/>
                <a:gd name="connsiteX31" fmla="*/ 312095 w 519373"/>
                <a:gd name="connsiteY31" fmla="*/ 55353 h 353303"/>
                <a:gd name="connsiteX32" fmla="*/ 329761 w 519373"/>
                <a:gd name="connsiteY32" fmla="*/ 61241 h 353303"/>
                <a:gd name="connsiteX33" fmla="*/ 343893 w 519373"/>
                <a:gd name="connsiteY33" fmla="*/ 57708 h 353303"/>
                <a:gd name="connsiteX34" fmla="*/ 360381 w 519373"/>
                <a:gd name="connsiteY34" fmla="*/ 70663 h 353303"/>
                <a:gd name="connsiteX35" fmla="*/ 369803 w 519373"/>
                <a:gd name="connsiteY35" fmla="*/ 58886 h 353303"/>
                <a:gd name="connsiteX36" fmla="*/ 391002 w 519373"/>
                <a:gd name="connsiteY36" fmla="*/ 73019 h 353303"/>
                <a:gd name="connsiteX37" fmla="*/ 400424 w 519373"/>
                <a:gd name="connsiteY37" fmla="*/ 82440 h 353303"/>
                <a:gd name="connsiteX38" fmla="*/ 418089 w 519373"/>
                <a:gd name="connsiteY38" fmla="*/ 84796 h 353303"/>
                <a:gd name="connsiteX39" fmla="*/ 427511 w 519373"/>
                <a:gd name="connsiteY39" fmla="*/ 100106 h 353303"/>
                <a:gd name="connsiteX40" fmla="*/ 427511 w 519373"/>
                <a:gd name="connsiteY40" fmla="*/ 124838 h 353303"/>
                <a:gd name="connsiteX41" fmla="*/ 442822 w 519373"/>
                <a:gd name="connsiteY41" fmla="*/ 129549 h 353303"/>
                <a:gd name="connsiteX42" fmla="*/ 446355 w 519373"/>
                <a:gd name="connsiteY42" fmla="*/ 138971 h 353303"/>
                <a:gd name="connsiteX43" fmla="*/ 469909 w 519373"/>
                <a:gd name="connsiteY43" fmla="*/ 142504 h 353303"/>
                <a:gd name="connsiteX44" fmla="*/ 478039 w 519373"/>
                <a:gd name="connsiteY44" fmla="*/ 152667 h 353303"/>
                <a:gd name="connsiteX45" fmla="*/ 475798 w 519373"/>
                <a:gd name="connsiteY45" fmla="*/ 167236 h 353303"/>
                <a:gd name="connsiteX46" fmla="*/ 482864 w 519373"/>
                <a:gd name="connsiteY46" fmla="*/ 174302 h 353303"/>
                <a:gd name="connsiteX47" fmla="*/ 499352 w 519373"/>
                <a:gd name="connsiteY47" fmla="*/ 186080 h 353303"/>
                <a:gd name="connsiteX48" fmla="*/ 494641 w 519373"/>
                <a:gd name="connsiteY48" fmla="*/ 200212 h 353303"/>
                <a:gd name="connsiteX49" fmla="*/ 501707 w 519373"/>
                <a:gd name="connsiteY49" fmla="*/ 214345 h 353303"/>
                <a:gd name="connsiteX50" fmla="*/ 514662 w 519373"/>
                <a:gd name="connsiteY50" fmla="*/ 214345 h 353303"/>
                <a:gd name="connsiteX51" fmla="*/ 519373 w 519373"/>
                <a:gd name="connsiteY51" fmla="*/ 219056 h 353303"/>
                <a:gd name="connsiteX52" fmla="*/ 499352 w 519373"/>
                <a:gd name="connsiteY52" fmla="*/ 249676 h 353303"/>
                <a:gd name="connsiteX53" fmla="*/ 500530 w 519373"/>
                <a:gd name="connsiteY53" fmla="*/ 259098 h 353303"/>
                <a:gd name="connsiteX54" fmla="*/ 511129 w 519373"/>
                <a:gd name="connsiteY54" fmla="*/ 262631 h 353303"/>
                <a:gd name="connsiteX55" fmla="*/ 501707 w 519373"/>
                <a:gd name="connsiteY55" fmla="*/ 287363 h 353303"/>
                <a:gd name="connsiteX56" fmla="*/ 489930 w 519373"/>
                <a:gd name="connsiteY56" fmla="*/ 302674 h 353303"/>
                <a:gd name="connsiteX57" fmla="*/ 472265 w 519373"/>
                <a:gd name="connsiteY57" fmla="*/ 290897 h 353303"/>
                <a:gd name="connsiteX58" fmla="*/ 467554 w 519373"/>
                <a:gd name="connsiteY58" fmla="*/ 306207 h 353303"/>
                <a:gd name="connsiteX59" fmla="*/ 478153 w 519373"/>
                <a:gd name="connsiteY59" fmla="*/ 317984 h 353303"/>
                <a:gd name="connsiteX60" fmla="*/ 485219 w 519373"/>
                <a:gd name="connsiteY60" fmla="*/ 342716 h 353303"/>
                <a:gd name="connsiteX61" fmla="*/ 480279 w 519373"/>
                <a:gd name="connsiteY61" fmla="*/ 353303 h 35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19373" h="353303">
                  <a:moveTo>
                    <a:pt x="915" y="353303"/>
                  </a:moveTo>
                  <a:lnTo>
                    <a:pt x="0" y="345072"/>
                  </a:lnTo>
                  <a:lnTo>
                    <a:pt x="14133" y="317984"/>
                  </a:lnTo>
                  <a:lnTo>
                    <a:pt x="24732" y="283830"/>
                  </a:lnTo>
                  <a:lnTo>
                    <a:pt x="40043" y="270875"/>
                  </a:lnTo>
                  <a:lnTo>
                    <a:pt x="52997" y="266164"/>
                  </a:lnTo>
                  <a:lnTo>
                    <a:pt x="61241" y="249676"/>
                  </a:lnTo>
                  <a:lnTo>
                    <a:pt x="74196" y="239077"/>
                  </a:lnTo>
                  <a:lnTo>
                    <a:pt x="81263" y="226122"/>
                  </a:lnTo>
                  <a:lnTo>
                    <a:pt x="95395" y="215523"/>
                  </a:lnTo>
                  <a:lnTo>
                    <a:pt x="103639" y="196679"/>
                  </a:lnTo>
                  <a:lnTo>
                    <a:pt x="122483" y="130727"/>
                  </a:lnTo>
                  <a:cubicBezTo>
                    <a:pt x="122875" y="126016"/>
                    <a:pt x="123268" y="121305"/>
                    <a:pt x="123660" y="116594"/>
                  </a:cubicBezTo>
                  <a:lnTo>
                    <a:pt x="133082" y="102462"/>
                  </a:lnTo>
                  <a:lnTo>
                    <a:pt x="129549" y="95395"/>
                  </a:lnTo>
                  <a:lnTo>
                    <a:pt x="136615" y="83618"/>
                  </a:lnTo>
                  <a:lnTo>
                    <a:pt x="142504" y="67130"/>
                  </a:lnTo>
                  <a:lnTo>
                    <a:pt x="147215" y="58886"/>
                  </a:lnTo>
                  <a:lnTo>
                    <a:pt x="155459" y="27088"/>
                  </a:lnTo>
                  <a:lnTo>
                    <a:pt x="151926" y="5889"/>
                  </a:lnTo>
                  <a:lnTo>
                    <a:pt x="153511" y="5052"/>
                  </a:lnTo>
                  <a:lnTo>
                    <a:pt x="152935" y="7066"/>
                  </a:lnTo>
                  <a:lnTo>
                    <a:pt x="195501" y="7066"/>
                  </a:lnTo>
                  <a:lnTo>
                    <a:pt x="213167" y="14133"/>
                  </a:lnTo>
                  <a:lnTo>
                    <a:pt x="215522" y="3533"/>
                  </a:lnTo>
                  <a:lnTo>
                    <a:pt x="240254" y="0"/>
                  </a:lnTo>
                  <a:lnTo>
                    <a:pt x="246143" y="25910"/>
                  </a:lnTo>
                  <a:lnTo>
                    <a:pt x="264986" y="32976"/>
                  </a:lnTo>
                  <a:lnTo>
                    <a:pt x="274408" y="40043"/>
                  </a:lnTo>
                  <a:lnTo>
                    <a:pt x="289718" y="47109"/>
                  </a:lnTo>
                  <a:lnTo>
                    <a:pt x="306206" y="43576"/>
                  </a:lnTo>
                  <a:lnTo>
                    <a:pt x="312095" y="55353"/>
                  </a:lnTo>
                  <a:lnTo>
                    <a:pt x="329761" y="61241"/>
                  </a:lnTo>
                  <a:lnTo>
                    <a:pt x="343893" y="57708"/>
                  </a:lnTo>
                  <a:lnTo>
                    <a:pt x="360381" y="70663"/>
                  </a:lnTo>
                  <a:lnTo>
                    <a:pt x="369803" y="58886"/>
                  </a:lnTo>
                  <a:lnTo>
                    <a:pt x="391002" y="73019"/>
                  </a:lnTo>
                  <a:lnTo>
                    <a:pt x="400424" y="82440"/>
                  </a:lnTo>
                  <a:lnTo>
                    <a:pt x="418089" y="84796"/>
                  </a:lnTo>
                  <a:lnTo>
                    <a:pt x="427511" y="100106"/>
                  </a:lnTo>
                  <a:lnTo>
                    <a:pt x="427511" y="124838"/>
                  </a:lnTo>
                  <a:lnTo>
                    <a:pt x="442822" y="129549"/>
                  </a:lnTo>
                  <a:lnTo>
                    <a:pt x="446355" y="138971"/>
                  </a:lnTo>
                  <a:lnTo>
                    <a:pt x="469909" y="142504"/>
                  </a:lnTo>
                  <a:lnTo>
                    <a:pt x="478039" y="152667"/>
                  </a:lnTo>
                  <a:lnTo>
                    <a:pt x="475798" y="167236"/>
                  </a:lnTo>
                  <a:lnTo>
                    <a:pt x="482864" y="174302"/>
                  </a:lnTo>
                  <a:lnTo>
                    <a:pt x="499352" y="186080"/>
                  </a:lnTo>
                  <a:lnTo>
                    <a:pt x="494641" y="200212"/>
                  </a:lnTo>
                  <a:lnTo>
                    <a:pt x="501707" y="214345"/>
                  </a:lnTo>
                  <a:lnTo>
                    <a:pt x="514662" y="214345"/>
                  </a:lnTo>
                  <a:lnTo>
                    <a:pt x="519373" y="219056"/>
                  </a:lnTo>
                  <a:lnTo>
                    <a:pt x="499352" y="249676"/>
                  </a:lnTo>
                  <a:lnTo>
                    <a:pt x="500530" y="259098"/>
                  </a:lnTo>
                  <a:lnTo>
                    <a:pt x="511129" y="262631"/>
                  </a:lnTo>
                  <a:lnTo>
                    <a:pt x="501707" y="287363"/>
                  </a:lnTo>
                  <a:lnTo>
                    <a:pt x="489930" y="302674"/>
                  </a:lnTo>
                  <a:lnTo>
                    <a:pt x="472265" y="290897"/>
                  </a:lnTo>
                  <a:lnTo>
                    <a:pt x="467554" y="306207"/>
                  </a:lnTo>
                  <a:lnTo>
                    <a:pt x="478153" y="317984"/>
                  </a:lnTo>
                  <a:lnTo>
                    <a:pt x="485219" y="342716"/>
                  </a:lnTo>
                  <a:lnTo>
                    <a:pt x="480279" y="353303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7B3C678-622B-2EF0-C59A-958925B100E2}"/>
                </a:ext>
              </a:extLst>
            </p:cNvPr>
            <p:cNvSpPr/>
            <p:nvPr/>
          </p:nvSpPr>
          <p:spPr>
            <a:xfrm>
              <a:off x="1572794" y="3259806"/>
              <a:ext cx="535077" cy="277144"/>
            </a:xfrm>
            <a:custGeom>
              <a:avLst/>
              <a:gdLst>
                <a:gd name="connsiteX0" fmla="*/ 448711 w 535077"/>
                <a:gd name="connsiteY0" fmla="*/ 0 h 277144"/>
                <a:gd name="connsiteX1" fmla="*/ 460488 w 535077"/>
                <a:gd name="connsiteY1" fmla="*/ 0 h 277144"/>
                <a:gd name="connsiteX2" fmla="*/ 499746 w 535077"/>
                <a:gd name="connsiteY2" fmla="*/ 7852 h 277144"/>
                <a:gd name="connsiteX3" fmla="*/ 517400 w 535077"/>
                <a:gd name="connsiteY3" fmla="*/ 15698 h 277144"/>
                <a:gd name="connsiteX4" fmla="*/ 535077 w 535077"/>
                <a:gd name="connsiteY4" fmla="*/ 81459 h 277144"/>
                <a:gd name="connsiteX5" fmla="*/ 533114 w 535077"/>
                <a:gd name="connsiteY5" fmla="*/ 91273 h 277144"/>
                <a:gd name="connsiteX6" fmla="*/ 513486 w 535077"/>
                <a:gd name="connsiteY6" fmla="*/ 65756 h 277144"/>
                <a:gd name="connsiteX7" fmla="*/ 518393 w 535077"/>
                <a:gd name="connsiteY7" fmla="*/ 101088 h 277144"/>
                <a:gd name="connsiteX8" fmla="*/ 516430 w 535077"/>
                <a:gd name="connsiteY8" fmla="*/ 106976 h 277144"/>
                <a:gd name="connsiteX9" fmla="*/ 500727 w 535077"/>
                <a:gd name="connsiteY9" fmla="*/ 81459 h 277144"/>
                <a:gd name="connsiteX10" fmla="*/ 495820 w 535077"/>
                <a:gd name="connsiteY10" fmla="*/ 94218 h 277144"/>
                <a:gd name="connsiteX11" fmla="*/ 497783 w 535077"/>
                <a:gd name="connsiteY11" fmla="*/ 111883 h 277144"/>
                <a:gd name="connsiteX12" fmla="*/ 486987 w 535077"/>
                <a:gd name="connsiteY12" fmla="*/ 117772 h 277144"/>
                <a:gd name="connsiteX13" fmla="*/ 465395 w 535077"/>
                <a:gd name="connsiteY13" fmla="*/ 130531 h 277144"/>
                <a:gd name="connsiteX14" fmla="*/ 461469 w 535077"/>
                <a:gd name="connsiteY14" fmla="*/ 140345 h 277144"/>
                <a:gd name="connsiteX15" fmla="*/ 473247 w 535077"/>
                <a:gd name="connsiteY15" fmla="*/ 156048 h 277144"/>
                <a:gd name="connsiteX16" fmla="*/ 486005 w 535077"/>
                <a:gd name="connsiteY16" fmla="*/ 162918 h 277144"/>
                <a:gd name="connsiteX17" fmla="*/ 484043 w 535077"/>
                <a:gd name="connsiteY17" fmla="*/ 183528 h 277144"/>
                <a:gd name="connsiteX18" fmla="*/ 468340 w 535077"/>
                <a:gd name="connsiteY18" fmla="*/ 181565 h 277144"/>
                <a:gd name="connsiteX19" fmla="*/ 466377 w 535077"/>
                <a:gd name="connsiteY19" fmla="*/ 188435 h 277144"/>
                <a:gd name="connsiteX20" fmla="*/ 455581 w 535077"/>
                <a:gd name="connsiteY20" fmla="*/ 189417 h 277144"/>
                <a:gd name="connsiteX21" fmla="*/ 451656 w 535077"/>
                <a:gd name="connsiteY21" fmla="*/ 199231 h 277144"/>
                <a:gd name="connsiteX22" fmla="*/ 428101 w 535077"/>
                <a:gd name="connsiteY22" fmla="*/ 206101 h 277144"/>
                <a:gd name="connsiteX23" fmla="*/ 428101 w 535077"/>
                <a:gd name="connsiteY23" fmla="*/ 216897 h 277144"/>
                <a:gd name="connsiteX24" fmla="*/ 446748 w 535077"/>
                <a:gd name="connsiteY24" fmla="*/ 217878 h 277144"/>
                <a:gd name="connsiteX25" fmla="*/ 464414 w 535077"/>
                <a:gd name="connsiteY25" fmla="*/ 225730 h 277144"/>
                <a:gd name="connsiteX26" fmla="*/ 468340 w 535077"/>
                <a:gd name="connsiteY26" fmla="*/ 238488 h 277144"/>
                <a:gd name="connsiteX27" fmla="*/ 439878 w 535077"/>
                <a:gd name="connsiteY27" fmla="*/ 263024 h 277144"/>
                <a:gd name="connsiteX28" fmla="*/ 439878 w 535077"/>
                <a:gd name="connsiteY28" fmla="*/ 269894 h 277144"/>
                <a:gd name="connsiteX29" fmla="*/ 451656 w 535077"/>
                <a:gd name="connsiteY29" fmla="*/ 272838 h 277144"/>
                <a:gd name="connsiteX30" fmla="*/ 454048 w 535077"/>
                <a:gd name="connsiteY30" fmla="*/ 277144 h 277144"/>
                <a:gd name="connsiteX31" fmla="*/ 12725 w 535077"/>
                <a:gd name="connsiteY31" fmla="*/ 277144 h 277144"/>
                <a:gd name="connsiteX32" fmla="*/ 17666 w 535077"/>
                <a:gd name="connsiteY32" fmla="*/ 266557 h 277144"/>
                <a:gd name="connsiteX33" fmla="*/ 10600 w 535077"/>
                <a:gd name="connsiteY33" fmla="*/ 241825 h 277144"/>
                <a:gd name="connsiteX34" fmla="*/ 0 w 535077"/>
                <a:gd name="connsiteY34" fmla="*/ 230048 h 277144"/>
                <a:gd name="connsiteX35" fmla="*/ 4711 w 535077"/>
                <a:gd name="connsiteY35" fmla="*/ 214738 h 277144"/>
                <a:gd name="connsiteX36" fmla="*/ 22377 w 535077"/>
                <a:gd name="connsiteY36" fmla="*/ 226515 h 277144"/>
                <a:gd name="connsiteX37" fmla="*/ 34154 w 535077"/>
                <a:gd name="connsiteY37" fmla="*/ 211204 h 277144"/>
                <a:gd name="connsiteX38" fmla="*/ 43576 w 535077"/>
                <a:gd name="connsiteY38" fmla="*/ 186472 h 277144"/>
                <a:gd name="connsiteX39" fmla="*/ 32976 w 535077"/>
                <a:gd name="connsiteY39" fmla="*/ 182939 h 277144"/>
                <a:gd name="connsiteX40" fmla="*/ 31799 w 535077"/>
                <a:gd name="connsiteY40" fmla="*/ 173517 h 277144"/>
                <a:gd name="connsiteX41" fmla="*/ 51820 w 535077"/>
                <a:gd name="connsiteY41" fmla="*/ 142897 h 277144"/>
                <a:gd name="connsiteX42" fmla="*/ 47109 w 535077"/>
                <a:gd name="connsiteY42" fmla="*/ 138186 h 277144"/>
                <a:gd name="connsiteX43" fmla="*/ 34154 w 535077"/>
                <a:gd name="connsiteY43" fmla="*/ 138186 h 277144"/>
                <a:gd name="connsiteX44" fmla="*/ 27088 w 535077"/>
                <a:gd name="connsiteY44" fmla="*/ 124053 h 277144"/>
                <a:gd name="connsiteX45" fmla="*/ 31799 w 535077"/>
                <a:gd name="connsiteY45" fmla="*/ 109921 h 277144"/>
                <a:gd name="connsiteX46" fmla="*/ 15311 w 535077"/>
                <a:gd name="connsiteY46" fmla="*/ 98143 h 277144"/>
                <a:gd name="connsiteX47" fmla="*/ 8244 w 535077"/>
                <a:gd name="connsiteY47" fmla="*/ 91077 h 277144"/>
                <a:gd name="connsiteX48" fmla="*/ 10486 w 535077"/>
                <a:gd name="connsiteY48" fmla="*/ 76508 h 277144"/>
                <a:gd name="connsiteX49" fmla="*/ 11777 w 535077"/>
                <a:gd name="connsiteY49" fmla="*/ 78122 h 277144"/>
                <a:gd name="connsiteX50" fmla="*/ 35332 w 535077"/>
                <a:gd name="connsiteY50" fmla="*/ 65167 h 277144"/>
                <a:gd name="connsiteX51" fmla="*/ 52998 w 535077"/>
                <a:gd name="connsiteY51" fmla="*/ 73411 h 277144"/>
                <a:gd name="connsiteX52" fmla="*/ 69486 w 535077"/>
                <a:gd name="connsiteY52" fmla="*/ 53390 h 277144"/>
                <a:gd name="connsiteX53" fmla="*/ 83618 w 535077"/>
                <a:gd name="connsiteY53" fmla="*/ 49857 h 277144"/>
                <a:gd name="connsiteX54" fmla="*/ 96573 w 535077"/>
                <a:gd name="connsiteY54" fmla="*/ 28658 h 277144"/>
                <a:gd name="connsiteX55" fmla="*/ 109528 w 535077"/>
                <a:gd name="connsiteY55" fmla="*/ 27480 h 277144"/>
                <a:gd name="connsiteX56" fmla="*/ 138578 w 535077"/>
                <a:gd name="connsiteY56" fmla="*/ 27480 h 277144"/>
                <a:gd name="connsiteX57" fmla="*/ 166059 w 535077"/>
                <a:gd name="connsiteY57" fmla="*/ 49072 h 277144"/>
                <a:gd name="connsiteX58" fmla="*/ 179799 w 535077"/>
                <a:gd name="connsiteY58" fmla="*/ 45146 h 277144"/>
                <a:gd name="connsiteX59" fmla="*/ 203353 w 535077"/>
                <a:gd name="connsiteY59" fmla="*/ 58886 h 277144"/>
                <a:gd name="connsiteX60" fmla="*/ 211205 w 535077"/>
                <a:gd name="connsiteY60" fmla="*/ 76552 h 277144"/>
                <a:gd name="connsiteX61" fmla="*/ 262239 w 535077"/>
                <a:gd name="connsiteY61" fmla="*/ 70663 h 277144"/>
                <a:gd name="connsiteX62" fmla="*/ 285793 w 535077"/>
                <a:gd name="connsiteY62" fmla="*/ 74589 h 277144"/>
                <a:gd name="connsiteX63" fmla="*/ 289719 w 535077"/>
                <a:gd name="connsiteY63" fmla="*/ 94218 h 277144"/>
                <a:gd name="connsiteX64" fmla="*/ 268127 w 535077"/>
                <a:gd name="connsiteY64" fmla="*/ 109921 h 277144"/>
                <a:gd name="connsiteX65" fmla="*/ 285793 w 535077"/>
                <a:gd name="connsiteY65" fmla="*/ 113846 h 277144"/>
                <a:gd name="connsiteX66" fmla="*/ 285793 w 535077"/>
                <a:gd name="connsiteY66" fmla="*/ 125624 h 277144"/>
                <a:gd name="connsiteX67" fmla="*/ 315236 w 535077"/>
                <a:gd name="connsiteY67" fmla="*/ 137401 h 277144"/>
                <a:gd name="connsiteX68" fmla="*/ 317199 w 535077"/>
                <a:gd name="connsiteY68" fmla="*/ 149178 h 277144"/>
                <a:gd name="connsiteX69" fmla="*/ 327013 w 535077"/>
                <a:gd name="connsiteY69" fmla="*/ 151141 h 277144"/>
                <a:gd name="connsiteX70" fmla="*/ 336828 w 535077"/>
                <a:gd name="connsiteY70" fmla="*/ 151141 h 277144"/>
                <a:gd name="connsiteX71" fmla="*/ 346642 w 535077"/>
                <a:gd name="connsiteY71" fmla="*/ 129549 h 277144"/>
                <a:gd name="connsiteX72" fmla="*/ 362345 w 535077"/>
                <a:gd name="connsiteY72" fmla="*/ 127586 h 277144"/>
                <a:gd name="connsiteX73" fmla="*/ 366271 w 535077"/>
                <a:gd name="connsiteY73" fmla="*/ 111883 h 277144"/>
                <a:gd name="connsiteX74" fmla="*/ 376085 w 535077"/>
                <a:gd name="connsiteY74" fmla="*/ 119735 h 277144"/>
                <a:gd name="connsiteX75" fmla="*/ 387862 w 535077"/>
                <a:gd name="connsiteY75" fmla="*/ 119735 h 277144"/>
                <a:gd name="connsiteX76" fmla="*/ 407491 w 535077"/>
                <a:gd name="connsiteY76" fmla="*/ 131512 h 277144"/>
                <a:gd name="connsiteX77" fmla="*/ 413379 w 535077"/>
                <a:gd name="connsiteY77" fmla="*/ 131512 h 277144"/>
                <a:gd name="connsiteX78" fmla="*/ 417305 w 535077"/>
                <a:gd name="connsiteY78" fmla="*/ 119735 h 277144"/>
                <a:gd name="connsiteX79" fmla="*/ 429082 w 535077"/>
                <a:gd name="connsiteY79" fmla="*/ 113846 h 277144"/>
                <a:gd name="connsiteX80" fmla="*/ 440860 w 535077"/>
                <a:gd name="connsiteY80" fmla="*/ 92255 h 277144"/>
                <a:gd name="connsiteX81" fmla="*/ 433008 w 535077"/>
                <a:gd name="connsiteY81" fmla="*/ 82440 h 277144"/>
                <a:gd name="connsiteX82" fmla="*/ 448711 w 535077"/>
                <a:gd name="connsiteY82" fmla="*/ 56923 h 277144"/>
                <a:gd name="connsiteX83" fmla="*/ 452637 w 535077"/>
                <a:gd name="connsiteY83" fmla="*/ 31406 h 277144"/>
                <a:gd name="connsiteX84" fmla="*/ 444785 w 535077"/>
                <a:gd name="connsiteY84" fmla="*/ 17666 h 277144"/>
                <a:gd name="connsiteX0" fmla="*/ 448711 w 535077"/>
                <a:gd name="connsiteY0" fmla="*/ 0 h 366044"/>
                <a:gd name="connsiteX1" fmla="*/ 460488 w 535077"/>
                <a:gd name="connsiteY1" fmla="*/ 0 h 366044"/>
                <a:gd name="connsiteX2" fmla="*/ 499746 w 535077"/>
                <a:gd name="connsiteY2" fmla="*/ 7852 h 366044"/>
                <a:gd name="connsiteX3" fmla="*/ 517400 w 535077"/>
                <a:gd name="connsiteY3" fmla="*/ 15698 h 366044"/>
                <a:gd name="connsiteX4" fmla="*/ 535077 w 535077"/>
                <a:gd name="connsiteY4" fmla="*/ 81459 h 366044"/>
                <a:gd name="connsiteX5" fmla="*/ 533114 w 535077"/>
                <a:gd name="connsiteY5" fmla="*/ 91273 h 366044"/>
                <a:gd name="connsiteX6" fmla="*/ 513486 w 535077"/>
                <a:gd name="connsiteY6" fmla="*/ 65756 h 366044"/>
                <a:gd name="connsiteX7" fmla="*/ 518393 w 535077"/>
                <a:gd name="connsiteY7" fmla="*/ 101088 h 366044"/>
                <a:gd name="connsiteX8" fmla="*/ 516430 w 535077"/>
                <a:gd name="connsiteY8" fmla="*/ 106976 h 366044"/>
                <a:gd name="connsiteX9" fmla="*/ 500727 w 535077"/>
                <a:gd name="connsiteY9" fmla="*/ 81459 h 366044"/>
                <a:gd name="connsiteX10" fmla="*/ 495820 w 535077"/>
                <a:gd name="connsiteY10" fmla="*/ 94218 h 366044"/>
                <a:gd name="connsiteX11" fmla="*/ 497783 w 535077"/>
                <a:gd name="connsiteY11" fmla="*/ 111883 h 366044"/>
                <a:gd name="connsiteX12" fmla="*/ 486987 w 535077"/>
                <a:gd name="connsiteY12" fmla="*/ 117772 h 366044"/>
                <a:gd name="connsiteX13" fmla="*/ 465395 w 535077"/>
                <a:gd name="connsiteY13" fmla="*/ 130531 h 366044"/>
                <a:gd name="connsiteX14" fmla="*/ 461469 w 535077"/>
                <a:gd name="connsiteY14" fmla="*/ 140345 h 366044"/>
                <a:gd name="connsiteX15" fmla="*/ 473247 w 535077"/>
                <a:gd name="connsiteY15" fmla="*/ 156048 h 366044"/>
                <a:gd name="connsiteX16" fmla="*/ 486005 w 535077"/>
                <a:gd name="connsiteY16" fmla="*/ 162918 h 366044"/>
                <a:gd name="connsiteX17" fmla="*/ 484043 w 535077"/>
                <a:gd name="connsiteY17" fmla="*/ 183528 h 366044"/>
                <a:gd name="connsiteX18" fmla="*/ 468340 w 535077"/>
                <a:gd name="connsiteY18" fmla="*/ 181565 h 366044"/>
                <a:gd name="connsiteX19" fmla="*/ 466377 w 535077"/>
                <a:gd name="connsiteY19" fmla="*/ 188435 h 366044"/>
                <a:gd name="connsiteX20" fmla="*/ 455581 w 535077"/>
                <a:gd name="connsiteY20" fmla="*/ 189417 h 366044"/>
                <a:gd name="connsiteX21" fmla="*/ 451656 w 535077"/>
                <a:gd name="connsiteY21" fmla="*/ 199231 h 366044"/>
                <a:gd name="connsiteX22" fmla="*/ 428101 w 535077"/>
                <a:gd name="connsiteY22" fmla="*/ 206101 h 366044"/>
                <a:gd name="connsiteX23" fmla="*/ 428101 w 535077"/>
                <a:gd name="connsiteY23" fmla="*/ 216897 h 366044"/>
                <a:gd name="connsiteX24" fmla="*/ 446748 w 535077"/>
                <a:gd name="connsiteY24" fmla="*/ 217878 h 366044"/>
                <a:gd name="connsiteX25" fmla="*/ 464414 w 535077"/>
                <a:gd name="connsiteY25" fmla="*/ 225730 h 366044"/>
                <a:gd name="connsiteX26" fmla="*/ 468340 w 535077"/>
                <a:gd name="connsiteY26" fmla="*/ 238488 h 366044"/>
                <a:gd name="connsiteX27" fmla="*/ 439878 w 535077"/>
                <a:gd name="connsiteY27" fmla="*/ 263024 h 366044"/>
                <a:gd name="connsiteX28" fmla="*/ 439878 w 535077"/>
                <a:gd name="connsiteY28" fmla="*/ 269894 h 366044"/>
                <a:gd name="connsiteX29" fmla="*/ 451656 w 535077"/>
                <a:gd name="connsiteY29" fmla="*/ 272838 h 366044"/>
                <a:gd name="connsiteX30" fmla="*/ 454048 w 535077"/>
                <a:gd name="connsiteY30" fmla="*/ 277144 h 366044"/>
                <a:gd name="connsiteX31" fmla="*/ 179806 w 535077"/>
                <a:gd name="connsiteY31" fmla="*/ 366044 h 366044"/>
                <a:gd name="connsiteX32" fmla="*/ 12725 w 535077"/>
                <a:gd name="connsiteY32" fmla="*/ 277144 h 366044"/>
                <a:gd name="connsiteX33" fmla="*/ 17666 w 535077"/>
                <a:gd name="connsiteY33" fmla="*/ 266557 h 366044"/>
                <a:gd name="connsiteX34" fmla="*/ 10600 w 535077"/>
                <a:gd name="connsiteY34" fmla="*/ 241825 h 366044"/>
                <a:gd name="connsiteX35" fmla="*/ 0 w 535077"/>
                <a:gd name="connsiteY35" fmla="*/ 230048 h 366044"/>
                <a:gd name="connsiteX36" fmla="*/ 4711 w 535077"/>
                <a:gd name="connsiteY36" fmla="*/ 214738 h 366044"/>
                <a:gd name="connsiteX37" fmla="*/ 22377 w 535077"/>
                <a:gd name="connsiteY37" fmla="*/ 226515 h 366044"/>
                <a:gd name="connsiteX38" fmla="*/ 34154 w 535077"/>
                <a:gd name="connsiteY38" fmla="*/ 211204 h 366044"/>
                <a:gd name="connsiteX39" fmla="*/ 43576 w 535077"/>
                <a:gd name="connsiteY39" fmla="*/ 186472 h 366044"/>
                <a:gd name="connsiteX40" fmla="*/ 32976 w 535077"/>
                <a:gd name="connsiteY40" fmla="*/ 182939 h 366044"/>
                <a:gd name="connsiteX41" fmla="*/ 31799 w 535077"/>
                <a:gd name="connsiteY41" fmla="*/ 173517 h 366044"/>
                <a:gd name="connsiteX42" fmla="*/ 51820 w 535077"/>
                <a:gd name="connsiteY42" fmla="*/ 142897 h 366044"/>
                <a:gd name="connsiteX43" fmla="*/ 47109 w 535077"/>
                <a:gd name="connsiteY43" fmla="*/ 138186 h 366044"/>
                <a:gd name="connsiteX44" fmla="*/ 34154 w 535077"/>
                <a:gd name="connsiteY44" fmla="*/ 138186 h 366044"/>
                <a:gd name="connsiteX45" fmla="*/ 27088 w 535077"/>
                <a:gd name="connsiteY45" fmla="*/ 124053 h 366044"/>
                <a:gd name="connsiteX46" fmla="*/ 31799 w 535077"/>
                <a:gd name="connsiteY46" fmla="*/ 109921 h 366044"/>
                <a:gd name="connsiteX47" fmla="*/ 15311 w 535077"/>
                <a:gd name="connsiteY47" fmla="*/ 98143 h 366044"/>
                <a:gd name="connsiteX48" fmla="*/ 8244 w 535077"/>
                <a:gd name="connsiteY48" fmla="*/ 91077 h 366044"/>
                <a:gd name="connsiteX49" fmla="*/ 10486 w 535077"/>
                <a:gd name="connsiteY49" fmla="*/ 76508 h 366044"/>
                <a:gd name="connsiteX50" fmla="*/ 11777 w 535077"/>
                <a:gd name="connsiteY50" fmla="*/ 78122 h 366044"/>
                <a:gd name="connsiteX51" fmla="*/ 35332 w 535077"/>
                <a:gd name="connsiteY51" fmla="*/ 65167 h 366044"/>
                <a:gd name="connsiteX52" fmla="*/ 52998 w 535077"/>
                <a:gd name="connsiteY52" fmla="*/ 73411 h 366044"/>
                <a:gd name="connsiteX53" fmla="*/ 69486 w 535077"/>
                <a:gd name="connsiteY53" fmla="*/ 53390 h 366044"/>
                <a:gd name="connsiteX54" fmla="*/ 83618 w 535077"/>
                <a:gd name="connsiteY54" fmla="*/ 49857 h 366044"/>
                <a:gd name="connsiteX55" fmla="*/ 96573 w 535077"/>
                <a:gd name="connsiteY55" fmla="*/ 28658 h 366044"/>
                <a:gd name="connsiteX56" fmla="*/ 109528 w 535077"/>
                <a:gd name="connsiteY56" fmla="*/ 27480 h 366044"/>
                <a:gd name="connsiteX57" fmla="*/ 138578 w 535077"/>
                <a:gd name="connsiteY57" fmla="*/ 27480 h 366044"/>
                <a:gd name="connsiteX58" fmla="*/ 166059 w 535077"/>
                <a:gd name="connsiteY58" fmla="*/ 49072 h 366044"/>
                <a:gd name="connsiteX59" fmla="*/ 179799 w 535077"/>
                <a:gd name="connsiteY59" fmla="*/ 45146 h 366044"/>
                <a:gd name="connsiteX60" fmla="*/ 203353 w 535077"/>
                <a:gd name="connsiteY60" fmla="*/ 58886 h 366044"/>
                <a:gd name="connsiteX61" fmla="*/ 211205 w 535077"/>
                <a:gd name="connsiteY61" fmla="*/ 76552 h 366044"/>
                <a:gd name="connsiteX62" fmla="*/ 262239 w 535077"/>
                <a:gd name="connsiteY62" fmla="*/ 70663 h 366044"/>
                <a:gd name="connsiteX63" fmla="*/ 285793 w 535077"/>
                <a:gd name="connsiteY63" fmla="*/ 74589 h 366044"/>
                <a:gd name="connsiteX64" fmla="*/ 289719 w 535077"/>
                <a:gd name="connsiteY64" fmla="*/ 94218 h 366044"/>
                <a:gd name="connsiteX65" fmla="*/ 268127 w 535077"/>
                <a:gd name="connsiteY65" fmla="*/ 109921 h 366044"/>
                <a:gd name="connsiteX66" fmla="*/ 285793 w 535077"/>
                <a:gd name="connsiteY66" fmla="*/ 113846 h 366044"/>
                <a:gd name="connsiteX67" fmla="*/ 285793 w 535077"/>
                <a:gd name="connsiteY67" fmla="*/ 125624 h 366044"/>
                <a:gd name="connsiteX68" fmla="*/ 315236 w 535077"/>
                <a:gd name="connsiteY68" fmla="*/ 137401 h 366044"/>
                <a:gd name="connsiteX69" fmla="*/ 317199 w 535077"/>
                <a:gd name="connsiteY69" fmla="*/ 149178 h 366044"/>
                <a:gd name="connsiteX70" fmla="*/ 327013 w 535077"/>
                <a:gd name="connsiteY70" fmla="*/ 151141 h 366044"/>
                <a:gd name="connsiteX71" fmla="*/ 336828 w 535077"/>
                <a:gd name="connsiteY71" fmla="*/ 151141 h 366044"/>
                <a:gd name="connsiteX72" fmla="*/ 346642 w 535077"/>
                <a:gd name="connsiteY72" fmla="*/ 129549 h 366044"/>
                <a:gd name="connsiteX73" fmla="*/ 362345 w 535077"/>
                <a:gd name="connsiteY73" fmla="*/ 127586 h 366044"/>
                <a:gd name="connsiteX74" fmla="*/ 366271 w 535077"/>
                <a:gd name="connsiteY74" fmla="*/ 111883 h 366044"/>
                <a:gd name="connsiteX75" fmla="*/ 376085 w 535077"/>
                <a:gd name="connsiteY75" fmla="*/ 119735 h 366044"/>
                <a:gd name="connsiteX76" fmla="*/ 387862 w 535077"/>
                <a:gd name="connsiteY76" fmla="*/ 119735 h 366044"/>
                <a:gd name="connsiteX77" fmla="*/ 407491 w 535077"/>
                <a:gd name="connsiteY77" fmla="*/ 131512 h 366044"/>
                <a:gd name="connsiteX78" fmla="*/ 413379 w 535077"/>
                <a:gd name="connsiteY78" fmla="*/ 131512 h 366044"/>
                <a:gd name="connsiteX79" fmla="*/ 417305 w 535077"/>
                <a:gd name="connsiteY79" fmla="*/ 119735 h 366044"/>
                <a:gd name="connsiteX80" fmla="*/ 429082 w 535077"/>
                <a:gd name="connsiteY80" fmla="*/ 113846 h 366044"/>
                <a:gd name="connsiteX81" fmla="*/ 440860 w 535077"/>
                <a:gd name="connsiteY81" fmla="*/ 92255 h 366044"/>
                <a:gd name="connsiteX82" fmla="*/ 433008 w 535077"/>
                <a:gd name="connsiteY82" fmla="*/ 82440 h 366044"/>
                <a:gd name="connsiteX83" fmla="*/ 448711 w 535077"/>
                <a:gd name="connsiteY83" fmla="*/ 56923 h 366044"/>
                <a:gd name="connsiteX84" fmla="*/ 452637 w 535077"/>
                <a:gd name="connsiteY84" fmla="*/ 31406 h 366044"/>
                <a:gd name="connsiteX85" fmla="*/ 444785 w 535077"/>
                <a:gd name="connsiteY85" fmla="*/ 17666 h 366044"/>
                <a:gd name="connsiteX86" fmla="*/ 448711 w 535077"/>
                <a:gd name="connsiteY86" fmla="*/ 0 h 366044"/>
                <a:gd name="connsiteX0" fmla="*/ 179806 w 535077"/>
                <a:gd name="connsiteY0" fmla="*/ 366044 h 457484"/>
                <a:gd name="connsiteX1" fmla="*/ 12725 w 535077"/>
                <a:gd name="connsiteY1" fmla="*/ 277144 h 457484"/>
                <a:gd name="connsiteX2" fmla="*/ 17666 w 535077"/>
                <a:gd name="connsiteY2" fmla="*/ 266557 h 457484"/>
                <a:gd name="connsiteX3" fmla="*/ 10600 w 535077"/>
                <a:gd name="connsiteY3" fmla="*/ 241825 h 457484"/>
                <a:gd name="connsiteX4" fmla="*/ 0 w 535077"/>
                <a:gd name="connsiteY4" fmla="*/ 230048 h 457484"/>
                <a:gd name="connsiteX5" fmla="*/ 4711 w 535077"/>
                <a:gd name="connsiteY5" fmla="*/ 214738 h 457484"/>
                <a:gd name="connsiteX6" fmla="*/ 22377 w 535077"/>
                <a:gd name="connsiteY6" fmla="*/ 226515 h 457484"/>
                <a:gd name="connsiteX7" fmla="*/ 34154 w 535077"/>
                <a:gd name="connsiteY7" fmla="*/ 211204 h 457484"/>
                <a:gd name="connsiteX8" fmla="*/ 43576 w 535077"/>
                <a:gd name="connsiteY8" fmla="*/ 186472 h 457484"/>
                <a:gd name="connsiteX9" fmla="*/ 32976 w 535077"/>
                <a:gd name="connsiteY9" fmla="*/ 182939 h 457484"/>
                <a:gd name="connsiteX10" fmla="*/ 31799 w 535077"/>
                <a:gd name="connsiteY10" fmla="*/ 173517 h 457484"/>
                <a:gd name="connsiteX11" fmla="*/ 51820 w 535077"/>
                <a:gd name="connsiteY11" fmla="*/ 142897 h 457484"/>
                <a:gd name="connsiteX12" fmla="*/ 47109 w 535077"/>
                <a:gd name="connsiteY12" fmla="*/ 138186 h 457484"/>
                <a:gd name="connsiteX13" fmla="*/ 34154 w 535077"/>
                <a:gd name="connsiteY13" fmla="*/ 138186 h 457484"/>
                <a:gd name="connsiteX14" fmla="*/ 27088 w 535077"/>
                <a:gd name="connsiteY14" fmla="*/ 124053 h 457484"/>
                <a:gd name="connsiteX15" fmla="*/ 31799 w 535077"/>
                <a:gd name="connsiteY15" fmla="*/ 109921 h 457484"/>
                <a:gd name="connsiteX16" fmla="*/ 15311 w 535077"/>
                <a:gd name="connsiteY16" fmla="*/ 98143 h 457484"/>
                <a:gd name="connsiteX17" fmla="*/ 8244 w 535077"/>
                <a:gd name="connsiteY17" fmla="*/ 91077 h 457484"/>
                <a:gd name="connsiteX18" fmla="*/ 10486 w 535077"/>
                <a:gd name="connsiteY18" fmla="*/ 76508 h 457484"/>
                <a:gd name="connsiteX19" fmla="*/ 11777 w 535077"/>
                <a:gd name="connsiteY19" fmla="*/ 78122 h 457484"/>
                <a:gd name="connsiteX20" fmla="*/ 35332 w 535077"/>
                <a:gd name="connsiteY20" fmla="*/ 65167 h 457484"/>
                <a:gd name="connsiteX21" fmla="*/ 52998 w 535077"/>
                <a:gd name="connsiteY21" fmla="*/ 73411 h 457484"/>
                <a:gd name="connsiteX22" fmla="*/ 69486 w 535077"/>
                <a:gd name="connsiteY22" fmla="*/ 53390 h 457484"/>
                <a:gd name="connsiteX23" fmla="*/ 83618 w 535077"/>
                <a:gd name="connsiteY23" fmla="*/ 49857 h 457484"/>
                <a:gd name="connsiteX24" fmla="*/ 96573 w 535077"/>
                <a:gd name="connsiteY24" fmla="*/ 28658 h 457484"/>
                <a:gd name="connsiteX25" fmla="*/ 109528 w 535077"/>
                <a:gd name="connsiteY25" fmla="*/ 27480 h 457484"/>
                <a:gd name="connsiteX26" fmla="*/ 138578 w 535077"/>
                <a:gd name="connsiteY26" fmla="*/ 27480 h 457484"/>
                <a:gd name="connsiteX27" fmla="*/ 166059 w 535077"/>
                <a:gd name="connsiteY27" fmla="*/ 49072 h 457484"/>
                <a:gd name="connsiteX28" fmla="*/ 179799 w 535077"/>
                <a:gd name="connsiteY28" fmla="*/ 45146 h 457484"/>
                <a:gd name="connsiteX29" fmla="*/ 203353 w 535077"/>
                <a:gd name="connsiteY29" fmla="*/ 58886 h 457484"/>
                <a:gd name="connsiteX30" fmla="*/ 211205 w 535077"/>
                <a:gd name="connsiteY30" fmla="*/ 76552 h 457484"/>
                <a:gd name="connsiteX31" fmla="*/ 262239 w 535077"/>
                <a:gd name="connsiteY31" fmla="*/ 70663 h 457484"/>
                <a:gd name="connsiteX32" fmla="*/ 285793 w 535077"/>
                <a:gd name="connsiteY32" fmla="*/ 74589 h 457484"/>
                <a:gd name="connsiteX33" fmla="*/ 289719 w 535077"/>
                <a:gd name="connsiteY33" fmla="*/ 94218 h 457484"/>
                <a:gd name="connsiteX34" fmla="*/ 268127 w 535077"/>
                <a:gd name="connsiteY34" fmla="*/ 109921 h 457484"/>
                <a:gd name="connsiteX35" fmla="*/ 285793 w 535077"/>
                <a:gd name="connsiteY35" fmla="*/ 113846 h 457484"/>
                <a:gd name="connsiteX36" fmla="*/ 285793 w 535077"/>
                <a:gd name="connsiteY36" fmla="*/ 125624 h 457484"/>
                <a:gd name="connsiteX37" fmla="*/ 315236 w 535077"/>
                <a:gd name="connsiteY37" fmla="*/ 137401 h 457484"/>
                <a:gd name="connsiteX38" fmla="*/ 317199 w 535077"/>
                <a:gd name="connsiteY38" fmla="*/ 149178 h 457484"/>
                <a:gd name="connsiteX39" fmla="*/ 327013 w 535077"/>
                <a:gd name="connsiteY39" fmla="*/ 151141 h 457484"/>
                <a:gd name="connsiteX40" fmla="*/ 336828 w 535077"/>
                <a:gd name="connsiteY40" fmla="*/ 151141 h 457484"/>
                <a:gd name="connsiteX41" fmla="*/ 346642 w 535077"/>
                <a:gd name="connsiteY41" fmla="*/ 129549 h 457484"/>
                <a:gd name="connsiteX42" fmla="*/ 362345 w 535077"/>
                <a:gd name="connsiteY42" fmla="*/ 127586 h 457484"/>
                <a:gd name="connsiteX43" fmla="*/ 366271 w 535077"/>
                <a:gd name="connsiteY43" fmla="*/ 111883 h 457484"/>
                <a:gd name="connsiteX44" fmla="*/ 376085 w 535077"/>
                <a:gd name="connsiteY44" fmla="*/ 119735 h 457484"/>
                <a:gd name="connsiteX45" fmla="*/ 387862 w 535077"/>
                <a:gd name="connsiteY45" fmla="*/ 119735 h 457484"/>
                <a:gd name="connsiteX46" fmla="*/ 407491 w 535077"/>
                <a:gd name="connsiteY46" fmla="*/ 131512 h 457484"/>
                <a:gd name="connsiteX47" fmla="*/ 413379 w 535077"/>
                <a:gd name="connsiteY47" fmla="*/ 131512 h 457484"/>
                <a:gd name="connsiteX48" fmla="*/ 417305 w 535077"/>
                <a:gd name="connsiteY48" fmla="*/ 119735 h 457484"/>
                <a:gd name="connsiteX49" fmla="*/ 429082 w 535077"/>
                <a:gd name="connsiteY49" fmla="*/ 113846 h 457484"/>
                <a:gd name="connsiteX50" fmla="*/ 440860 w 535077"/>
                <a:gd name="connsiteY50" fmla="*/ 92255 h 457484"/>
                <a:gd name="connsiteX51" fmla="*/ 433008 w 535077"/>
                <a:gd name="connsiteY51" fmla="*/ 82440 h 457484"/>
                <a:gd name="connsiteX52" fmla="*/ 448711 w 535077"/>
                <a:gd name="connsiteY52" fmla="*/ 56923 h 457484"/>
                <a:gd name="connsiteX53" fmla="*/ 452637 w 535077"/>
                <a:gd name="connsiteY53" fmla="*/ 31406 h 457484"/>
                <a:gd name="connsiteX54" fmla="*/ 444785 w 535077"/>
                <a:gd name="connsiteY54" fmla="*/ 17666 h 457484"/>
                <a:gd name="connsiteX55" fmla="*/ 448711 w 535077"/>
                <a:gd name="connsiteY55" fmla="*/ 0 h 457484"/>
                <a:gd name="connsiteX56" fmla="*/ 460488 w 535077"/>
                <a:gd name="connsiteY56" fmla="*/ 0 h 457484"/>
                <a:gd name="connsiteX57" fmla="*/ 499746 w 535077"/>
                <a:gd name="connsiteY57" fmla="*/ 7852 h 457484"/>
                <a:gd name="connsiteX58" fmla="*/ 517400 w 535077"/>
                <a:gd name="connsiteY58" fmla="*/ 15698 h 457484"/>
                <a:gd name="connsiteX59" fmla="*/ 535077 w 535077"/>
                <a:gd name="connsiteY59" fmla="*/ 81459 h 457484"/>
                <a:gd name="connsiteX60" fmla="*/ 533114 w 535077"/>
                <a:gd name="connsiteY60" fmla="*/ 91273 h 457484"/>
                <a:gd name="connsiteX61" fmla="*/ 513486 w 535077"/>
                <a:gd name="connsiteY61" fmla="*/ 65756 h 457484"/>
                <a:gd name="connsiteX62" fmla="*/ 518393 w 535077"/>
                <a:gd name="connsiteY62" fmla="*/ 101088 h 457484"/>
                <a:gd name="connsiteX63" fmla="*/ 516430 w 535077"/>
                <a:gd name="connsiteY63" fmla="*/ 106976 h 457484"/>
                <a:gd name="connsiteX64" fmla="*/ 500727 w 535077"/>
                <a:gd name="connsiteY64" fmla="*/ 81459 h 457484"/>
                <a:gd name="connsiteX65" fmla="*/ 495820 w 535077"/>
                <a:gd name="connsiteY65" fmla="*/ 94218 h 457484"/>
                <a:gd name="connsiteX66" fmla="*/ 497783 w 535077"/>
                <a:gd name="connsiteY66" fmla="*/ 111883 h 457484"/>
                <a:gd name="connsiteX67" fmla="*/ 486987 w 535077"/>
                <a:gd name="connsiteY67" fmla="*/ 117772 h 457484"/>
                <a:gd name="connsiteX68" fmla="*/ 465395 w 535077"/>
                <a:gd name="connsiteY68" fmla="*/ 130531 h 457484"/>
                <a:gd name="connsiteX69" fmla="*/ 461469 w 535077"/>
                <a:gd name="connsiteY69" fmla="*/ 140345 h 457484"/>
                <a:gd name="connsiteX70" fmla="*/ 473247 w 535077"/>
                <a:gd name="connsiteY70" fmla="*/ 156048 h 457484"/>
                <a:gd name="connsiteX71" fmla="*/ 486005 w 535077"/>
                <a:gd name="connsiteY71" fmla="*/ 162918 h 457484"/>
                <a:gd name="connsiteX72" fmla="*/ 484043 w 535077"/>
                <a:gd name="connsiteY72" fmla="*/ 183528 h 457484"/>
                <a:gd name="connsiteX73" fmla="*/ 468340 w 535077"/>
                <a:gd name="connsiteY73" fmla="*/ 181565 h 457484"/>
                <a:gd name="connsiteX74" fmla="*/ 466377 w 535077"/>
                <a:gd name="connsiteY74" fmla="*/ 188435 h 457484"/>
                <a:gd name="connsiteX75" fmla="*/ 455581 w 535077"/>
                <a:gd name="connsiteY75" fmla="*/ 189417 h 457484"/>
                <a:gd name="connsiteX76" fmla="*/ 451656 w 535077"/>
                <a:gd name="connsiteY76" fmla="*/ 199231 h 457484"/>
                <a:gd name="connsiteX77" fmla="*/ 428101 w 535077"/>
                <a:gd name="connsiteY77" fmla="*/ 206101 h 457484"/>
                <a:gd name="connsiteX78" fmla="*/ 428101 w 535077"/>
                <a:gd name="connsiteY78" fmla="*/ 216897 h 457484"/>
                <a:gd name="connsiteX79" fmla="*/ 446748 w 535077"/>
                <a:gd name="connsiteY79" fmla="*/ 217878 h 457484"/>
                <a:gd name="connsiteX80" fmla="*/ 464414 w 535077"/>
                <a:gd name="connsiteY80" fmla="*/ 225730 h 457484"/>
                <a:gd name="connsiteX81" fmla="*/ 468340 w 535077"/>
                <a:gd name="connsiteY81" fmla="*/ 238488 h 457484"/>
                <a:gd name="connsiteX82" fmla="*/ 439878 w 535077"/>
                <a:gd name="connsiteY82" fmla="*/ 263024 h 457484"/>
                <a:gd name="connsiteX83" fmla="*/ 439878 w 535077"/>
                <a:gd name="connsiteY83" fmla="*/ 269894 h 457484"/>
                <a:gd name="connsiteX84" fmla="*/ 451656 w 535077"/>
                <a:gd name="connsiteY84" fmla="*/ 272838 h 457484"/>
                <a:gd name="connsiteX85" fmla="*/ 454048 w 535077"/>
                <a:gd name="connsiteY85" fmla="*/ 277144 h 457484"/>
                <a:gd name="connsiteX86" fmla="*/ 271246 w 535077"/>
                <a:gd name="connsiteY86" fmla="*/ 457484 h 457484"/>
                <a:gd name="connsiteX0" fmla="*/ 12725 w 535077"/>
                <a:gd name="connsiteY0" fmla="*/ 277144 h 457484"/>
                <a:gd name="connsiteX1" fmla="*/ 17666 w 535077"/>
                <a:gd name="connsiteY1" fmla="*/ 266557 h 457484"/>
                <a:gd name="connsiteX2" fmla="*/ 10600 w 535077"/>
                <a:gd name="connsiteY2" fmla="*/ 241825 h 457484"/>
                <a:gd name="connsiteX3" fmla="*/ 0 w 535077"/>
                <a:gd name="connsiteY3" fmla="*/ 230048 h 457484"/>
                <a:gd name="connsiteX4" fmla="*/ 4711 w 535077"/>
                <a:gd name="connsiteY4" fmla="*/ 214738 h 457484"/>
                <a:gd name="connsiteX5" fmla="*/ 22377 w 535077"/>
                <a:gd name="connsiteY5" fmla="*/ 226515 h 457484"/>
                <a:gd name="connsiteX6" fmla="*/ 34154 w 535077"/>
                <a:gd name="connsiteY6" fmla="*/ 211204 h 457484"/>
                <a:gd name="connsiteX7" fmla="*/ 43576 w 535077"/>
                <a:gd name="connsiteY7" fmla="*/ 186472 h 457484"/>
                <a:gd name="connsiteX8" fmla="*/ 32976 w 535077"/>
                <a:gd name="connsiteY8" fmla="*/ 182939 h 457484"/>
                <a:gd name="connsiteX9" fmla="*/ 31799 w 535077"/>
                <a:gd name="connsiteY9" fmla="*/ 173517 h 457484"/>
                <a:gd name="connsiteX10" fmla="*/ 51820 w 535077"/>
                <a:gd name="connsiteY10" fmla="*/ 142897 h 457484"/>
                <a:gd name="connsiteX11" fmla="*/ 47109 w 535077"/>
                <a:gd name="connsiteY11" fmla="*/ 138186 h 457484"/>
                <a:gd name="connsiteX12" fmla="*/ 34154 w 535077"/>
                <a:gd name="connsiteY12" fmla="*/ 138186 h 457484"/>
                <a:gd name="connsiteX13" fmla="*/ 27088 w 535077"/>
                <a:gd name="connsiteY13" fmla="*/ 124053 h 457484"/>
                <a:gd name="connsiteX14" fmla="*/ 31799 w 535077"/>
                <a:gd name="connsiteY14" fmla="*/ 109921 h 457484"/>
                <a:gd name="connsiteX15" fmla="*/ 15311 w 535077"/>
                <a:gd name="connsiteY15" fmla="*/ 98143 h 457484"/>
                <a:gd name="connsiteX16" fmla="*/ 8244 w 535077"/>
                <a:gd name="connsiteY16" fmla="*/ 91077 h 457484"/>
                <a:gd name="connsiteX17" fmla="*/ 10486 w 535077"/>
                <a:gd name="connsiteY17" fmla="*/ 76508 h 457484"/>
                <a:gd name="connsiteX18" fmla="*/ 11777 w 535077"/>
                <a:gd name="connsiteY18" fmla="*/ 78122 h 457484"/>
                <a:gd name="connsiteX19" fmla="*/ 35332 w 535077"/>
                <a:gd name="connsiteY19" fmla="*/ 65167 h 457484"/>
                <a:gd name="connsiteX20" fmla="*/ 52998 w 535077"/>
                <a:gd name="connsiteY20" fmla="*/ 73411 h 457484"/>
                <a:gd name="connsiteX21" fmla="*/ 69486 w 535077"/>
                <a:gd name="connsiteY21" fmla="*/ 53390 h 457484"/>
                <a:gd name="connsiteX22" fmla="*/ 83618 w 535077"/>
                <a:gd name="connsiteY22" fmla="*/ 49857 h 457484"/>
                <a:gd name="connsiteX23" fmla="*/ 96573 w 535077"/>
                <a:gd name="connsiteY23" fmla="*/ 28658 h 457484"/>
                <a:gd name="connsiteX24" fmla="*/ 109528 w 535077"/>
                <a:gd name="connsiteY24" fmla="*/ 27480 h 457484"/>
                <a:gd name="connsiteX25" fmla="*/ 138578 w 535077"/>
                <a:gd name="connsiteY25" fmla="*/ 27480 h 457484"/>
                <a:gd name="connsiteX26" fmla="*/ 166059 w 535077"/>
                <a:gd name="connsiteY26" fmla="*/ 49072 h 457484"/>
                <a:gd name="connsiteX27" fmla="*/ 179799 w 535077"/>
                <a:gd name="connsiteY27" fmla="*/ 45146 h 457484"/>
                <a:gd name="connsiteX28" fmla="*/ 203353 w 535077"/>
                <a:gd name="connsiteY28" fmla="*/ 58886 h 457484"/>
                <a:gd name="connsiteX29" fmla="*/ 211205 w 535077"/>
                <a:gd name="connsiteY29" fmla="*/ 76552 h 457484"/>
                <a:gd name="connsiteX30" fmla="*/ 262239 w 535077"/>
                <a:gd name="connsiteY30" fmla="*/ 70663 h 457484"/>
                <a:gd name="connsiteX31" fmla="*/ 285793 w 535077"/>
                <a:gd name="connsiteY31" fmla="*/ 74589 h 457484"/>
                <a:gd name="connsiteX32" fmla="*/ 289719 w 535077"/>
                <a:gd name="connsiteY32" fmla="*/ 94218 h 457484"/>
                <a:gd name="connsiteX33" fmla="*/ 268127 w 535077"/>
                <a:gd name="connsiteY33" fmla="*/ 109921 h 457484"/>
                <a:gd name="connsiteX34" fmla="*/ 285793 w 535077"/>
                <a:gd name="connsiteY34" fmla="*/ 113846 h 457484"/>
                <a:gd name="connsiteX35" fmla="*/ 285793 w 535077"/>
                <a:gd name="connsiteY35" fmla="*/ 125624 h 457484"/>
                <a:gd name="connsiteX36" fmla="*/ 315236 w 535077"/>
                <a:gd name="connsiteY36" fmla="*/ 137401 h 457484"/>
                <a:gd name="connsiteX37" fmla="*/ 317199 w 535077"/>
                <a:gd name="connsiteY37" fmla="*/ 149178 h 457484"/>
                <a:gd name="connsiteX38" fmla="*/ 327013 w 535077"/>
                <a:gd name="connsiteY38" fmla="*/ 151141 h 457484"/>
                <a:gd name="connsiteX39" fmla="*/ 336828 w 535077"/>
                <a:gd name="connsiteY39" fmla="*/ 151141 h 457484"/>
                <a:gd name="connsiteX40" fmla="*/ 346642 w 535077"/>
                <a:gd name="connsiteY40" fmla="*/ 129549 h 457484"/>
                <a:gd name="connsiteX41" fmla="*/ 362345 w 535077"/>
                <a:gd name="connsiteY41" fmla="*/ 127586 h 457484"/>
                <a:gd name="connsiteX42" fmla="*/ 366271 w 535077"/>
                <a:gd name="connsiteY42" fmla="*/ 111883 h 457484"/>
                <a:gd name="connsiteX43" fmla="*/ 376085 w 535077"/>
                <a:gd name="connsiteY43" fmla="*/ 119735 h 457484"/>
                <a:gd name="connsiteX44" fmla="*/ 387862 w 535077"/>
                <a:gd name="connsiteY44" fmla="*/ 119735 h 457484"/>
                <a:gd name="connsiteX45" fmla="*/ 407491 w 535077"/>
                <a:gd name="connsiteY45" fmla="*/ 131512 h 457484"/>
                <a:gd name="connsiteX46" fmla="*/ 413379 w 535077"/>
                <a:gd name="connsiteY46" fmla="*/ 131512 h 457484"/>
                <a:gd name="connsiteX47" fmla="*/ 417305 w 535077"/>
                <a:gd name="connsiteY47" fmla="*/ 119735 h 457484"/>
                <a:gd name="connsiteX48" fmla="*/ 429082 w 535077"/>
                <a:gd name="connsiteY48" fmla="*/ 113846 h 457484"/>
                <a:gd name="connsiteX49" fmla="*/ 440860 w 535077"/>
                <a:gd name="connsiteY49" fmla="*/ 92255 h 457484"/>
                <a:gd name="connsiteX50" fmla="*/ 433008 w 535077"/>
                <a:gd name="connsiteY50" fmla="*/ 82440 h 457484"/>
                <a:gd name="connsiteX51" fmla="*/ 448711 w 535077"/>
                <a:gd name="connsiteY51" fmla="*/ 56923 h 457484"/>
                <a:gd name="connsiteX52" fmla="*/ 452637 w 535077"/>
                <a:gd name="connsiteY52" fmla="*/ 31406 h 457484"/>
                <a:gd name="connsiteX53" fmla="*/ 444785 w 535077"/>
                <a:gd name="connsiteY53" fmla="*/ 17666 h 457484"/>
                <a:gd name="connsiteX54" fmla="*/ 448711 w 535077"/>
                <a:gd name="connsiteY54" fmla="*/ 0 h 457484"/>
                <a:gd name="connsiteX55" fmla="*/ 460488 w 535077"/>
                <a:gd name="connsiteY55" fmla="*/ 0 h 457484"/>
                <a:gd name="connsiteX56" fmla="*/ 499746 w 535077"/>
                <a:gd name="connsiteY56" fmla="*/ 7852 h 457484"/>
                <a:gd name="connsiteX57" fmla="*/ 517400 w 535077"/>
                <a:gd name="connsiteY57" fmla="*/ 15698 h 457484"/>
                <a:gd name="connsiteX58" fmla="*/ 535077 w 535077"/>
                <a:gd name="connsiteY58" fmla="*/ 81459 h 457484"/>
                <a:gd name="connsiteX59" fmla="*/ 533114 w 535077"/>
                <a:gd name="connsiteY59" fmla="*/ 91273 h 457484"/>
                <a:gd name="connsiteX60" fmla="*/ 513486 w 535077"/>
                <a:gd name="connsiteY60" fmla="*/ 65756 h 457484"/>
                <a:gd name="connsiteX61" fmla="*/ 518393 w 535077"/>
                <a:gd name="connsiteY61" fmla="*/ 101088 h 457484"/>
                <a:gd name="connsiteX62" fmla="*/ 516430 w 535077"/>
                <a:gd name="connsiteY62" fmla="*/ 106976 h 457484"/>
                <a:gd name="connsiteX63" fmla="*/ 500727 w 535077"/>
                <a:gd name="connsiteY63" fmla="*/ 81459 h 457484"/>
                <a:gd name="connsiteX64" fmla="*/ 495820 w 535077"/>
                <a:gd name="connsiteY64" fmla="*/ 94218 h 457484"/>
                <a:gd name="connsiteX65" fmla="*/ 497783 w 535077"/>
                <a:gd name="connsiteY65" fmla="*/ 111883 h 457484"/>
                <a:gd name="connsiteX66" fmla="*/ 486987 w 535077"/>
                <a:gd name="connsiteY66" fmla="*/ 117772 h 457484"/>
                <a:gd name="connsiteX67" fmla="*/ 465395 w 535077"/>
                <a:gd name="connsiteY67" fmla="*/ 130531 h 457484"/>
                <a:gd name="connsiteX68" fmla="*/ 461469 w 535077"/>
                <a:gd name="connsiteY68" fmla="*/ 140345 h 457484"/>
                <a:gd name="connsiteX69" fmla="*/ 473247 w 535077"/>
                <a:gd name="connsiteY69" fmla="*/ 156048 h 457484"/>
                <a:gd name="connsiteX70" fmla="*/ 486005 w 535077"/>
                <a:gd name="connsiteY70" fmla="*/ 162918 h 457484"/>
                <a:gd name="connsiteX71" fmla="*/ 484043 w 535077"/>
                <a:gd name="connsiteY71" fmla="*/ 183528 h 457484"/>
                <a:gd name="connsiteX72" fmla="*/ 468340 w 535077"/>
                <a:gd name="connsiteY72" fmla="*/ 181565 h 457484"/>
                <a:gd name="connsiteX73" fmla="*/ 466377 w 535077"/>
                <a:gd name="connsiteY73" fmla="*/ 188435 h 457484"/>
                <a:gd name="connsiteX74" fmla="*/ 455581 w 535077"/>
                <a:gd name="connsiteY74" fmla="*/ 189417 h 457484"/>
                <a:gd name="connsiteX75" fmla="*/ 451656 w 535077"/>
                <a:gd name="connsiteY75" fmla="*/ 199231 h 457484"/>
                <a:gd name="connsiteX76" fmla="*/ 428101 w 535077"/>
                <a:gd name="connsiteY76" fmla="*/ 206101 h 457484"/>
                <a:gd name="connsiteX77" fmla="*/ 428101 w 535077"/>
                <a:gd name="connsiteY77" fmla="*/ 216897 h 457484"/>
                <a:gd name="connsiteX78" fmla="*/ 446748 w 535077"/>
                <a:gd name="connsiteY78" fmla="*/ 217878 h 457484"/>
                <a:gd name="connsiteX79" fmla="*/ 464414 w 535077"/>
                <a:gd name="connsiteY79" fmla="*/ 225730 h 457484"/>
                <a:gd name="connsiteX80" fmla="*/ 468340 w 535077"/>
                <a:gd name="connsiteY80" fmla="*/ 238488 h 457484"/>
                <a:gd name="connsiteX81" fmla="*/ 439878 w 535077"/>
                <a:gd name="connsiteY81" fmla="*/ 263024 h 457484"/>
                <a:gd name="connsiteX82" fmla="*/ 439878 w 535077"/>
                <a:gd name="connsiteY82" fmla="*/ 269894 h 457484"/>
                <a:gd name="connsiteX83" fmla="*/ 451656 w 535077"/>
                <a:gd name="connsiteY83" fmla="*/ 272838 h 457484"/>
                <a:gd name="connsiteX84" fmla="*/ 454048 w 535077"/>
                <a:gd name="connsiteY84" fmla="*/ 277144 h 457484"/>
                <a:gd name="connsiteX85" fmla="*/ 271246 w 535077"/>
                <a:gd name="connsiteY85" fmla="*/ 457484 h 457484"/>
                <a:gd name="connsiteX0" fmla="*/ 12725 w 535077"/>
                <a:gd name="connsiteY0" fmla="*/ 277144 h 277144"/>
                <a:gd name="connsiteX1" fmla="*/ 17666 w 535077"/>
                <a:gd name="connsiteY1" fmla="*/ 266557 h 277144"/>
                <a:gd name="connsiteX2" fmla="*/ 10600 w 535077"/>
                <a:gd name="connsiteY2" fmla="*/ 241825 h 277144"/>
                <a:gd name="connsiteX3" fmla="*/ 0 w 535077"/>
                <a:gd name="connsiteY3" fmla="*/ 230048 h 277144"/>
                <a:gd name="connsiteX4" fmla="*/ 4711 w 535077"/>
                <a:gd name="connsiteY4" fmla="*/ 214738 h 277144"/>
                <a:gd name="connsiteX5" fmla="*/ 22377 w 535077"/>
                <a:gd name="connsiteY5" fmla="*/ 226515 h 277144"/>
                <a:gd name="connsiteX6" fmla="*/ 34154 w 535077"/>
                <a:gd name="connsiteY6" fmla="*/ 211204 h 277144"/>
                <a:gd name="connsiteX7" fmla="*/ 43576 w 535077"/>
                <a:gd name="connsiteY7" fmla="*/ 186472 h 277144"/>
                <a:gd name="connsiteX8" fmla="*/ 32976 w 535077"/>
                <a:gd name="connsiteY8" fmla="*/ 182939 h 277144"/>
                <a:gd name="connsiteX9" fmla="*/ 31799 w 535077"/>
                <a:gd name="connsiteY9" fmla="*/ 173517 h 277144"/>
                <a:gd name="connsiteX10" fmla="*/ 51820 w 535077"/>
                <a:gd name="connsiteY10" fmla="*/ 142897 h 277144"/>
                <a:gd name="connsiteX11" fmla="*/ 47109 w 535077"/>
                <a:gd name="connsiteY11" fmla="*/ 138186 h 277144"/>
                <a:gd name="connsiteX12" fmla="*/ 34154 w 535077"/>
                <a:gd name="connsiteY12" fmla="*/ 138186 h 277144"/>
                <a:gd name="connsiteX13" fmla="*/ 27088 w 535077"/>
                <a:gd name="connsiteY13" fmla="*/ 124053 h 277144"/>
                <a:gd name="connsiteX14" fmla="*/ 31799 w 535077"/>
                <a:gd name="connsiteY14" fmla="*/ 109921 h 277144"/>
                <a:gd name="connsiteX15" fmla="*/ 15311 w 535077"/>
                <a:gd name="connsiteY15" fmla="*/ 98143 h 277144"/>
                <a:gd name="connsiteX16" fmla="*/ 8244 w 535077"/>
                <a:gd name="connsiteY16" fmla="*/ 91077 h 277144"/>
                <a:gd name="connsiteX17" fmla="*/ 10486 w 535077"/>
                <a:gd name="connsiteY17" fmla="*/ 76508 h 277144"/>
                <a:gd name="connsiteX18" fmla="*/ 11777 w 535077"/>
                <a:gd name="connsiteY18" fmla="*/ 78122 h 277144"/>
                <a:gd name="connsiteX19" fmla="*/ 35332 w 535077"/>
                <a:gd name="connsiteY19" fmla="*/ 65167 h 277144"/>
                <a:gd name="connsiteX20" fmla="*/ 52998 w 535077"/>
                <a:gd name="connsiteY20" fmla="*/ 73411 h 277144"/>
                <a:gd name="connsiteX21" fmla="*/ 69486 w 535077"/>
                <a:gd name="connsiteY21" fmla="*/ 53390 h 277144"/>
                <a:gd name="connsiteX22" fmla="*/ 83618 w 535077"/>
                <a:gd name="connsiteY22" fmla="*/ 49857 h 277144"/>
                <a:gd name="connsiteX23" fmla="*/ 96573 w 535077"/>
                <a:gd name="connsiteY23" fmla="*/ 28658 h 277144"/>
                <a:gd name="connsiteX24" fmla="*/ 109528 w 535077"/>
                <a:gd name="connsiteY24" fmla="*/ 27480 h 277144"/>
                <a:gd name="connsiteX25" fmla="*/ 138578 w 535077"/>
                <a:gd name="connsiteY25" fmla="*/ 27480 h 277144"/>
                <a:gd name="connsiteX26" fmla="*/ 166059 w 535077"/>
                <a:gd name="connsiteY26" fmla="*/ 49072 h 277144"/>
                <a:gd name="connsiteX27" fmla="*/ 179799 w 535077"/>
                <a:gd name="connsiteY27" fmla="*/ 45146 h 277144"/>
                <a:gd name="connsiteX28" fmla="*/ 203353 w 535077"/>
                <a:gd name="connsiteY28" fmla="*/ 58886 h 277144"/>
                <a:gd name="connsiteX29" fmla="*/ 211205 w 535077"/>
                <a:gd name="connsiteY29" fmla="*/ 76552 h 277144"/>
                <a:gd name="connsiteX30" fmla="*/ 262239 w 535077"/>
                <a:gd name="connsiteY30" fmla="*/ 70663 h 277144"/>
                <a:gd name="connsiteX31" fmla="*/ 285793 w 535077"/>
                <a:gd name="connsiteY31" fmla="*/ 74589 h 277144"/>
                <a:gd name="connsiteX32" fmla="*/ 289719 w 535077"/>
                <a:gd name="connsiteY32" fmla="*/ 94218 h 277144"/>
                <a:gd name="connsiteX33" fmla="*/ 268127 w 535077"/>
                <a:gd name="connsiteY33" fmla="*/ 109921 h 277144"/>
                <a:gd name="connsiteX34" fmla="*/ 285793 w 535077"/>
                <a:gd name="connsiteY34" fmla="*/ 113846 h 277144"/>
                <a:gd name="connsiteX35" fmla="*/ 285793 w 535077"/>
                <a:gd name="connsiteY35" fmla="*/ 125624 h 277144"/>
                <a:gd name="connsiteX36" fmla="*/ 315236 w 535077"/>
                <a:gd name="connsiteY36" fmla="*/ 137401 h 277144"/>
                <a:gd name="connsiteX37" fmla="*/ 317199 w 535077"/>
                <a:gd name="connsiteY37" fmla="*/ 149178 h 277144"/>
                <a:gd name="connsiteX38" fmla="*/ 327013 w 535077"/>
                <a:gd name="connsiteY38" fmla="*/ 151141 h 277144"/>
                <a:gd name="connsiteX39" fmla="*/ 336828 w 535077"/>
                <a:gd name="connsiteY39" fmla="*/ 151141 h 277144"/>
                <a:gd name="connsiteX40" fmla="*/ 346642 w 535077"/>
                <a:gd name="connsiteY40" fmla="*/ 129549 h 277144"/>
                <a:gd name="connsiteX41" fmla="*/ 362345 w 535077"/>
                <a:gd name="connsiteY41" fmla="*/ 127586 h 277144"/>
                <a:gd name="connsiteX42" fmla="*/ 366271 w 535077"/>
                <a:gd name="connsiteY42" fmla="*/ 111883 h 277144"/>
                <a:gd name="connsiteX43" fmla="*/ 376085 w 535077"/>
                <a:gd name="connsiteY43" fmla="*/ 119735 h 277144"/>
                <a:gd name="connsiteX44" fmla="*/ 387862 w 535077"/>
                <a:gd name="connsiteY44" fmla="*/ 119735 h 277144"/>
                <a:gd name="connsiteX45" fmla="*/ 407491 w 535077"/>
                <a:gd name="connsiteY45" fmla="*/ 131512 h 277144"/>
                <a:gd name="connsiteX46" fmla="*/ 413379 w 535077"/>
                <a:gd name="connsiteY46" fmla="*/ 131512 h 277144"/>
                <a:gd name="connsiteX47" fmla="*/ 417305 w 535077"/>
                <a:gd name="connsiteY47" fmla="*/ 119735 h 277144"/>
                <a:gd name="connsiteX48" fmla="*/ 429082 w 535077"/>
                <a:gd name="connsiteY48" fmla="*/ 113846 h 277144"/>
                <a:gd name="connsiteX49" fmla="*/ 440860 w 535077"/>
                <a:gd name="connsiteY49" fmla="*/ 92255 h 277144"/>
                <a:gd name="connsiteX50" fmla="*/ 433008 w 535077"/>
                <a:gd name="connsiteY50" fmla="*/ 82440 h 277144"/>
                <a:gd name="connsiteX51" fmla="*/ 448711 w 535077"/>
                <a:gd name="connsiteY51" fmla="*/ 56923 h 277144"/>
                <a:gd name="connsiteX52" fmla="*/ 452637 w 535077"/>
                <a:gd name="connsiteY52" fmla="*/ 31406 h 277144"/>
                <a:gd name="connsiteX53" fmla="*/ 444785 w 535077"/>
                <a:gd name="connsiteY53" fmla="*/ 17666 h 277144"/>
                <a:gd name="connsiteX54" fmla="*/ 448711 w 535077"/>
                <a:gd name="connsiteY54" fmla="*/ 0 h 277144"/>
                <a:gd name="connsiteX55" fmla="*/ 460488 w 535077"/>
                <a:gd name="connsiteY55" fmla="*/ 0 h 277144"/>
                <a:gd name="connsiteX56" fmla="*/ 499746 w 535077"/>
                <a:gd name="connsiteY56" fmla="*/ 7852 h 277144"/>
                <a:gd name="connsiteX57" fmla="*/ 517400 w 535077"/>
                <a:gd name="connsiteY57" fmla="*/ 15698 h 277144"/>
                <a:gd name="connsiteX58" fmla="*/ 535077 w 535077"/>
                <a:gd name="connsiteY58" fmla="*/ 81459 h 277144"/>
                <a:gd name="connsiteX59" fmla="*/ 533114 w 535077"/>
                <a:gd name="connsiteY59" fmla="*/ 91273 h 277144"/>
                <a:gd name="connsiteX60" fmla="*/ 513486 w 535077"/>
                <a:gd name="connsiteY60" fmla="*/ 65756 h 277144"/>
                <a:gd name="connsiteX61" fmla="*/ 518393 w 535077"/>
                <a:gd name="connsiteY61" fmla="*/ 101088 h 277144"/>
                <a:gd name="connsiteX62" fmla="*/ 516430 w 535077"/>
                <a:gd name="connsiteY62" fmla="*/ 106976 h 277144"/>
                <a:gd name="connsiteX63" fmla="*/ 500727 w 535077"/>
                <a:gd name="connsiteY63" fmla="*/ 81459 h 277144"/>
                <a:gd name="connsiteX64" fmla="*/ 495820 w 535077"/>
                <a:gd name="connsiteY64" fmla="*/ 94218 h 277144"/>
                <a:gd name="connsiteX65" fmla="*/ 497783 w 535077"/>
                <a:gd name="connsiteY65" fmla="*/ 111883 h 277144"/>
                <a:gd name="connsiteX66" fmla="*/ 486987 w 535077"/>
                <a:gd name="connsiteY66" fmla="*/ 117772 h 277144"/>
                <a:gd name="connsiteX67" fmla="*/ 465395 w 535077"/>
                <a:gd name="connsiteY67" fmla="*/ 130531 h 277144"/>
                <a:gd name="connsiteX68" fmla="*/ 461469 w 535077"/>
                <a:gd name="connsiteY68" fmla="*/ 140345 h 277144"/>
                <a:gd name="connsiteX69" fmla="*/ 473247 w 535077"/>
                <a:gd name="connsiteY69" fmla="*/ 156048 h 277144"/>
                <a:gd name="connsiteX70" fmla="*/ 486005 w 535077"/>
                <a:gd name="connsiteY70" fmla="*/ 162918 h 277144"/>
                <a:gd name="connsiteX71" fmla="*/ 484043 w 535077"/>
                <a:gd name="connsiteY71" fmla="*/ 183528 h 277144"/>
                <a:gd name="connsiteX72" fmla="*/ 468340 w 535077"/>
                <a:gd name="connsiteY72" fmla="*/ 181565 h 277144"/>
                <a:gd name="connsiteX73" fmla="*/ 466377 w 535077"/>
                <a:gd name="connsiteY73" fmla="*/ 188435 h 277144"/>
                <a:gd name="connsiteX74" fmla="*/ 455581 w 535077"/>
                <a:gd name="connsiteY74" fmla="*/ 189417 h 277144"/>
                <a:gd name="connsiteX75" fmla="*/ 451656 w 535077"/>
                <a:gd name="connsiteY75" fmla="*/ 199231 h 277144"/>
                <a:gd name="connsiteX76" fmla="*/ 428101 w 535077"/>
                <a:gd name="connsiteY76" fmla="*/ 206101 h 277144"/>
                <a:gd name="connsiteX77" fmla="*/ 428101 w 535077"/>
                <a:gd name="connsiteY77" fmla="*/ 216897 h 277144"/>
                <a:gd name="connsiteX78" fmla="*/ 446748 w 535077"/>
                <a:gd name="connsiteY78" fmla="*/ 217878 h 277144"/>
                <a:gd name="connsiteX79" fmla="*/ 464414 w 535077"/>
                <a:gd name="connsiteY79" fmla="*/ 225730 h 277144"/>
                <a:gd name="connsiteX80" fmla="*/ 468340 w 535077"/>
                <a:gd name="connsiteY80" fmla="*/ 238488 h 277144"/>
                <a:gd name="connsiteX81" fmla="*/ 439878 w 535077"/>
                <a:gd name="connsiteY81" fmla="*/ 263024 h 277144"/>
                <a:gd name="connsiteX82" fmla="*/ 439878 w 535077"/>
                <a:gd name="connsiteY82" fmla="*/ 269894 h 277144"/>
                <a:gd name="connsiteX83" fmla="*/ 451656 w 535077"/>
                <a:gd name="connsiteY83" fmla="*/ 272838 h 277144"/>
                <a:gd name="connsiteX84" fmla="*/ 454048 w 535077"/>
                <a:gd name="connsiteY84" fmla="*/ 277144 h 27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5077" h="277144">
                  <a:moveTo>
                    <a:pt x="12725" y="277144"/>
                  </a:moveTo>
                  <a:lnTo>
                    <a:pt x="17666" y="266557"/>
                  </a:lnTo>
                  <a:lnTo>
                    <a:pt x="10600" y="241825"/>
                  </a:lnTo>
                  <a:lnTo>
                    <a:pt x="0" y="230048"/>
                  </a:lnTo>
                  <a:lnTo>
                    <a:pt x="4711" y="214738"/>
                  </a:lnTo>
                  <a:lnTo>
                    <a:pt x="22377" y="226515"/>
                  </a:lnTo>
                  <a:lnTo>
                    <a:pt x="34154" y="211204"/>
                  </a:lnTo>
                  <a:lnTo>
                    <a:pt x="43576" y="186472"/>
                  </a:lnTo>
                  <a:lnTo>
                    <a:pt x="32976" y="182939"/>
                  </a:lnTo>
                  <a:lnTo>
                    <a:pt x="31799" y="173517"/>
                  </a:lnTo>
                  <a:lnTo>
                    <a:pt x="51820" y="142897"/>
                  </a:lnTo>
                  <a:lnTo>
                    <a:pt x="47109" y="138186"/>
                  </a:lnTo>
                  <a:lnTo>
                    <a:pt x="34154" y="138186"/>
                  </a:lnTo>
                  <a:lnTo>
                    <a:pt x="27088" y="124053"/>
                  </a:lnTo>
                  <a:lnTo>
                    <a:pt x="31799" y="109921"/>
                  </a:lnTo>
                  <a:lnTo>
                    <a:pt x="15311" y="98143"/>
                  </a:lnTo>
                  <a:lnTo>
                    <a:pt x="8244" y="91077"/>
                  </a:lnTo>
                  <a:lnTo>
                    <a:pt x="10486" y="76508"/>
                  </a:lnTo>
                  <a:lnTo>
                    <a:pt x="11777" y="78122"/>
                  </a:lnTo>
                  <a:lnTo>
                    <a:pt x="35332" y="65167"/>
                  </a:lnTo>
                  <a:lnTo>
                    <a:pt x="52998" y="73411"/>
                  </a:lnTo>
                  <a:lnTo>
                    <a:pt x="69486" y="53390"/>
                  </a:lnTo>
                  <a:lnTo>
                    <a:pt x="83618" y="49857"/>
                  </a:lnTo>
                  <a:lnTo>
                    <a:pt x="96573" y="28658"/>
                  </a:lnTo>
                  <a:lnTo>
                    <a:pt x="109528" y="27480"/>
                  </a:lnTo>
                  <a:lnTo>
                    <a:pt x="138578" y="27480"/>
                  </a:lnTo>
                  <a:lnTo>
                    <a:pt x="166059" y="49072"/>
                  </a:lnTo>
                  <a:lnTo>
                    <a:pt x="179799" y="45146"/>
                  </a:lnTo>
                  <a:lnTo>
                    <a:pt x="203353" y="58886"/>
                  </a:lnTo>
                  <a:lnTo>
                    <a:pt x="211205" y="76552"/>
                  </a:lnTo>
                  <a:lnTo>
                    <a:pt x="262239" y="70663"/>
                  </a:lnTo>
                  <a:lnTo>
                    <a:pt x="285793" y="74589"/>
                  </a:lnTo>
                  <a:lnTo>
                    <a:pt x="289719" y="94218"/>
                  </a:lnTo>
                  <a:lnTo>
                    <a:pt x="268127" y="109921"/>
                  </a:lnTo>
                  <a:lnTo>
                    <a:pt x="285793" y="113846"/>
                  </a:lnTo>
                  <a:lnTo>
                    <a:pt x="285793" y="125624"/>
                  </a:lnTo>
                  <a:lnTo>
                    <a:pt x="315236" y="137401"/>
                  </a:lnTo>
                  <a:lnTo>
                    <a:pt x="317199" y="149178"/>
                  </a:lnTo>
                  <a:lnTo>
                    <a:pt x="327013" y="151141"/>
                  </a:lnTo>
                  <a:lnTo>
                    <a:pt x="336828" y="151141"/>
                  </a:lnTo>
                  <a:lnTo>
                    <a:pt x="346642" y="129549"/>
                  </a:lnTo>
                  <a:lnTo>
                    <a:pt x="362345" y="127586"/>
                  </a:lnTo>
                  <a:lnTo>
                    <a:pt x="366271" y="111883"/>
                  </a:lnTo>
                  <a:lnTo>
                    <a:pt x="376085" y="119735"/>
                  </a:lnTo>
                  <a:lnTo>
                    <a:pt x="387862" y="119735"/>
                  </a:lnTo>
                  <a:lnTo>
                    <a:pt x="407491" y="131512"/>
                  </a:lnTo>
                  <a:lnTo>
                    <a:pt x="413379" y="131512"/>
                  </a:lnTo>
                  <a:lnTo>
                    <a:pt x="417305" y="119735"/>
                  </a:lnTo>
                  <a:lnTo>
                    <a:pt x="429082" y="113846"/>
                  </a:lnTo>
                  <a:lnTo>
                    <a:pt x="440860" y="92255"/>
                  </a:lnTo>
                  <a:lnTo>
                    <a:pt x="433008" y="82440"/>
                  </a:lnTo>
                  <a:lnTo>
                    <a:pt x="448711" y="56923"/>
                  </a:lnTo>
                  <a:lnTo>
                    <a:pt x="452637" y="31406"/>
                  </a:lnTo>
                  <a:lnTo>
                    <a:pt x="444785" y="17666"/>
                  </a:lnTo>
                  <a:lnTo>
                    <a:pt x="448711" y="0"/>
                  </a:lnTo>
                  <a:lnTo>
                    <a:pt x="460488" y="0"/>
                  </a:lnTo>
                  <a:lnTo>
                    <a:pt x="499746" y="7852"/>
                  </a:lnTo>
                  <a:lnTo>
                    <a:pt x="517400" y="15698"/>
                  </a:lnTo>
                  <a:lnTo>
                    <a:pt x="535077" y="81459"/>
                  </a:lnTo>
                  <a:lnTo>
                    <a:pt x="533114" y="91273"/>
                  </a:lnTo>
                  <a:lnTo>
                    <a:pt x="513486" y="65756"/>
                  </a:lnTo>
                  <a:lnTo>
                    <a:pt x="518393" y="101088"/>
                  </a:lnTo>
                  <a:lnTo>
                    <a:pt x="516430" y="106976"/>
                  </a:lnTo>
                  <a:lnTo>
                    <a:pt x="500727" y="81459"/>
                  </a:lnTo>
                  <a:lnTo>
                    <a:pt x="495820" y="94218"/>
                  </a:lnTo>
                  <a:lnTo>
                    <a:pt x="497783" y="111883"/>
                  </a:lnTo>
                  <a:lnTo>
                    <a:pt x="486987" y="117772"/>
                  </a:lnTo>
                  <a:lnTo>
                    <a:pt x="465395" y="130531"/>
                  </a:lnTo>
                  <a:lnTo>
                    <a:pt x="461469" y="140345"/>
                  </a:lnTo>
                  <a:lnTo>
                    <a:pt x="473247" y="156048"/>
                  </a:lnTo>
                  <a:lnTo>
                    <a:pt x="486005" y="162918"/>
                  </a:lnTo>
                  <a:lnTo>
                    <a:pt x="484043" y="183528"/>
                  </a:lnTo>
                  <a:lnTo>
                    <a:pt x="468340" y="181565"/>
                  </a:lnTo>
                  <a:lnTo>
                    <a:pt x="466377" y="188435"/>
                  </a:lnTo>
                  <a:lnTo>
                    <a:pt x="455581" y="189417"/>
                  </a:lnTo>
                  <a:lnTo>
                    <a:pt x="451656" y="199231"/>
                  </a:lnTo>
                  <a:lnTo>
                    <a:pt x="428101" y="206101"/>
                  </a:lnTo>
                  <a:lnTo>
                    <a:pt x="428101" y="216897"/>
                  </a:lnTo>
                  <a:lnTo>
                    <a:pt x="446748" y="217878"/>
                  </a:lnTo>
                  <a:lnTo>
                    <a:pt x="464414" y="225730"/>
                  </a:lnTo>
                  <a:lnTo>
                    <a:pt x="468340" y="238488"/>
                  </a:lnTo>
                  <a:lnTo>
                    <a:pt x="439878" y="263024"/>
                  </a:lnTo>
                  <a:lnTo>
                    <a:pt x="439878" y="269894"/>
                  </a:lnTo>
                  <a:lnTo>
                    <a:pt x="451656" y="272838"/>
                  </a:lnTo>
                  <a:lnTo>
                    <a:pt x="454048" y="277144"/>
                  </a:lnTo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6166B38-C8C3-3200-9EA4-077DC4B09719}"/>
                </a:ext>
              </a:extLst>
            </p:cNvPr>
            <p:cNvSpPr/>
            <p:nvPr/>
          </p:nvSpPr>
          <p:spPr>
            <a:xfrm>
              <a:off x="1208878" y="825501"/>
              <a:ext cx="1988478" cy="954307"/>
            </a:xfrm>
            <a:custGeom>
              <a:avLst/>
              <a:gdLst>
                <a:gd name="connsiteX0" fmla="*/ 284770 w 1988478"/>
                <a:gd name="connsiteY0" fmla="*/ 0 h 954307"/>
                <a:gd name="connsiteX1" fmla="*/ 1988478 w 1988478"/>
                <a:gd name="connsiteY1" fmla="*/ 0 h 954307"/>
                <a:gd name="connsiteX2" fmla="*/ 1922620 w 1988478"/>
                <a:gd name="connsiteY2" fmla="*/ 48624 h 954307"/>
                <a:gd name="connsiteX3" fmla="*/ 1922626 w 1988478"/>
                <a:gd name="connsiteY3" fmla="*/ 48936 h 954307"/>
                <a:gd name="connsiteX4" fmla="*/ 1809270 w 1988478"/>
                <a:gd name="connsiteY4" fmla="*/ 151987 h 954307"/>
                <a:gd name="connsiteX5" fmla="*/ 1697387 w 1988478"/>
                <a:gd name="connsiteY5" fmla="*/ 333061 h 954307"/>
                <a:gd name="connsiteX6" fmla="*/ 1679721 w 1988478"/>
                <a:gd name="connsiteY6" fmla="*/ 419918 h 954307"/>
                <a:gd name="connsiteX7" fmla="*/ 1688554 w 1988478"/>
                <a:gd name="connsiteY7" fmla="*/ 453777 h 954307"/>
                <a:gd name="connsiteX8" fmla="*/ 1678249 w 1988478"/>
                <a:gd name="connsiteY8" fmla="*/ 547994 h 954307"/>
                <a:gd name="connsiteX9" fmla="*/ 1648806 w 1988478"/>
                <a:gd name="connsiteY9" fmla="*/ 580382 h 954307"/>
                <a:gd name="connsiteX10" fmla="*/ 1650278 w 1988478"/>
                <a:gd name="connsiteY10" fmla="*/ 624546 h 954307"/>
                <a:gd name="connsiteX11" fmla="*/ 1629668 w 1988478"/>
                <a:gd name="connsiteY11" fmla="*/ 596575 h 954307"/>
                <a:gd name="connsiteX12" fmla="*/ 1613475 w 1988478"/>
                <a:gd name="connsiteY12" fmla="*/ 583326 h 954307"/>
                <a:gd name="connsiteX13" fmla="*/ 1600225 w 1988478"/>
                <a:gd name="connsiteY13" fmla="*/ 552411 h 954307"/>
                <a:gd name="connsiteX14" fmla="*/ 1532506 w 1988478"/>
                <a:gd name="connsiteY14" fmla="*/ 509719 h 954307"/>
                <a:gd name="connsiteX15" fmla="*/ 1520729 w 1988478"/>
                <a:gd name="connsiteY15" fmla="*/ 487636 h 954307"/>
                <a:gd name="connsiteX16" fmla="*/ 1442705 w 1988478"/>
                <a:gd name="connsiteY16" fmla="*/ 474387 h 954307"/>
                <a:gd name="connsiteX17" fmla="*/ 1405902 w 1988478"/>
                <a:gd name="connsiteY17" fmla="*/ 449361 h 954307"/>
                <a:gd name="connsiteX18" fmla="*/ 1370570 w 1988478"/>
                <a:gd name="connsiteY18" fmla="*/ 442000 h 954307"/>
                <a:gd name="connsiteX19" fmla="*/ 1347016 w 1988478"/>
                <a:gd name="connsiteY19" fmla="*/ 416973 h 954307"/>
                <a:gd name="connsiteX20" fmla="*/ 1266048 w 1988478"/>
                <a:gd name="connsiteY20" fmla="*/ 378697 h 954307"/>
                <a:gd name="connsiteX21" fmla="*/ 1177719 w 1988478"/>
                <a:gd name="connsiteY21" fmla="*/ 321284 h 954307"/>
                <a:gd name="connsiteX22" fmla="*/ 1143859 w 1988478"/>
                <a:gd name="connsiteY22" fmla="*/ 271231 h 954307"/>
                <a:gd name="connsiteX23" fmla="*/ 1082029 w 1988478"/>
                <a:gd name="connsiteY23" fmla="*/ 262398 h 954307"/>
                <a:gd name="connsiteX24" fmla="*/ 1065835 w 1988478"/>
                <a:gd name="connsiteY24" fmla="*/ 262398 h 954307"/>
                <a:gd name="connsiteX25" fmla="*/ 1011366 w 1988478"/>
                <a:gd name="connsiteY25" fmla="*/ 197623 h 954307"/>
                <a:gd name="connsiteX26" fmla="*/ 894878 w 1988478"/>
                <a:gd name="connsiteY26" fmla="*/ 164133 h 954307"/>
                <a:gd name="connsiteX27" fmla="*/ 771406 w 1988478"/>
                <a:gd name="connsiteY27" fmla="*/ 200568 h 954307"/>
                <a:gd name="connsiteX28" fmla="*/ 672772 w 1988478"/>
                <a:gd name="connsiteY28" fmla="*/ 281536 h 954307"/>
                <a:gd name="connsiteX29" fmla="*/ 652162 w 1988478"/>
                <a:gd name="connsiteY29" fmla="*/ 285952 h 954307"/>
                <a:gd name="connsiteX30" fmla="*/ 584443 w 1988478"/>
                <a:gd name="connsiteY30" fmla="*/ 372809 h 954307"/>
                <a:gd name="connsiteX31" fmla="*/ 560888 w 1988478"/>
                <a:gd name="connsiteY31" fmla="*/ 366920 h 954307"/>
                <a:gd name="connsiteX32" fmla="*/ 541751 w 1988478"/>
                <a:gd name="connsiteY32" fmla="*/ 325700 h 954307"/>
                <a:gd name="connsiteX33" fmla="*/ 527029 w 1988478"/>
                <a:gd name="connsiteY33" fmla="*/ 271231 h 954307"/>
                <a:gd name="connsiteX34" fmla="*/ 471088 w 1988478"/>
                <a:gd name="connsiteY34" fmla="*/ 246204 h 954307"/>
                <a:gd name="connsiteX35" fmla="*/ 476976 w 1988478"/>
                <a:gd name="connsiteY35" fmla="*/ 224122 h 954307"/>
                <a:gd name="connsiteX36" fmla="*/ 425451 w 1988478"/>
                <a:gd name="connsiteY36" fmla="*/ 188790 h 954307"/>
                <a:gd name="connsiteX37" fmla="*/ 382759 w 1988478"/>
                <a:gd name="connsiteY37" fmla="*/ 207928 h 954307"/>
                <a:gd name="connsiteX38" fmla="*/ 359204 w 1988478"/>
                <a:gd name="connsiteY38" fmla="*/ 188790 h 954307"/>
                <a:gd name="connsiteX39" fmla="*/ 332706 w 1988478"/>
                <a:gd name="connsiteY39" fmla="*/ 197623 h 954307"/>
                <a:gd name="connsiteX40" fmla="*/ 324730 w 1988478"/>
                <a:gd name="connsiteY40" fmla="*/ 196699 h 954307"/>
                <a:gd name="connsiteX41" fmla="*/ 263515 w 1988478"/>
                <a:gd name="connsiteY41" fmla="*/ 277119 h 954307"/>
                <a:gd name="connsiteX42" fmla="*/ 239960 w 1988478"/>
                <a:gd name="connsiteY42" fmla="*/ 381642 h 954307"/>
                <a:gd name="connsiteX43" fmla="*/ 250266 w 1988478"/>
                <a:gd name="connsiteY43" fmla="*/ 416973 h 954307"/>
                <a:gd name="connsiteX44" fmla="*/ 297374 w 1988478"/>
                <a:gd name="connsiteY44" fmla="*/ 422862 h 954307"/>
                <a:gd name="connsiteX45" fmla="*/ 359204 w 1988478"/>
                <a:gd name="connsiteY45" fmla="*/ 489109 h 954307"/>
                <a:gd name="connsiteX46" fmla="*/ 384231 w 1988478"/>
                <a:gd name="connsiteY46" fmla="*/ 500886 h 954307"/>
                <a:gd name="connsiteX47" fmla="*/ 446061 w 1988478"/>
                <a:gd name="connsiteY47" fmla="*/ 478803 h 954307"/>
                <a:gd name="connsiteX48" fmla="*/ 471088 w 1988478"/>
                <a:gd name="connsiteY48" fmla="*/ 492053 h 954307"/>
                <a:gd name="connsiteX49" fmla="*/ 493170 w 1988478"/>
                <a:gd name="connsiteY49" fmla="*/ 550939 h 954307"/>
                <a:gd name="connsiteX50" fmla="*/ 535862 w 1988478"/>
                <a:gd name="connsiteY50" fmla="*/ 574493 h 954307"/>
                <a:gd name="connsiteX51" fmla="*/ 553528 w 1988478"/>
                <a:gd name="connsiteY51" fmla="*/ 621602 h 954307"/>
                <a:gd name="connsiteX52" fmla="*/ 609469 w 1988478"/>
                <a:gd name="connsiteY52" fmla="*/ 633379 h 954307"/>
                <a:gd name="connsiteX53" fmla="*/ 652162 w 1988478"/>
                <a:gd name="connsiteY53" fmla="*/ 659878 h 954307"/>
                <a:gd name="connsiteX54" fmla="*/ 649217 w 1988478"/>
                <a:gd name="connsiteY54" fmla="*/ 676071 h 954307"/>
                <a:gd name="connsiteX55" fmla="*/ 669828 w 1988478"/>
                <a:gd name="connsiteY55" fmla="*/ 686376 h 954307"/>
                <a:gd name="connsiteX56" fmla="*/ 671300 w 1988478"/>
                <a:gd name="connsiteY56" fmla="*/ 698153 h 954307"/>
                <a:gd name="connsiteX57" fmla="*/ 653634 w 1988478"/>
                <a:gd name="connsiteY57" fmla="*/ 709931 h 954307"/>
                <a:gd name="connsiteX58" fmla="*/ 628608 w 1988478"/>
                <a:gd name="connsiteY58" fmla="*/ 704042 h 954307"/>
                <a:gd name="connsiteX59" fmla="*/ 618302 w 1988478"/>
                <a:gd name="connsiteY59" fmla="*/ 740846 h 954307"/>
                <a:gd name="connsiteX60" fmla="*/ 565305 w 1988478"/>
                <a:gd name="connsiteY60" fmla="*/ 757039 h 954307"/>
                <a:gd name="connsiteX61" fmla="*/ 553528 w 1988478"/>
                <a:gd name="connsiteY61" fmla="*/ 730541 h 954307"/>
                <a:gd name="connsiteX62" fmla="*/ 468143 w 1988478"/>
                <a:gd name="connsiteY62" fmla="*/ 715819 h 954307"/>
                <a:gd name="connsiteX63" fmla="*/ 450478 w 1988478"/>
                <a:gd name="connsiteY63" fmla="*/ 730541 h 954307"/>
                <a:gd name="connsiteX64" fmla="*/ 447533 w 1988478"/>
                <a:gd name="connsiteY64" fmla="*/ 690793 h 954307"/>
                <a:gd name="connsiteX65" fmla="*/ 425451 w 1988478"/>
                <a:gd name="connsiteY65" fmla="*/ 677543 h 954307"/>
                <a:gd name="connsiteX66" fmla="*/ 406313 w 1988478"/>
                <a:gd name="connsiteY66" fmla="*/ 687848 h 954307"/>
                <a:gd name="connsiteX67" fmla="*/ 388647 w 1988478"/>
                <a:gd name="connsiteY67" fmla="*/ 734957 h 954307"/>
                <a:gd name="connsiteX68" fmla="*/ 365093 w 1988478"/>
                <a:gd name="connsiteY68" fmla="*/ 748206 h 954307"/>
                <a:gd name="connsiteX69" fmla="*/ 323873 w 1988478"/>
                <a:gd name="connsiteY69" fmla="*/ 761456 h 954307"/>
                <a:gd name="connsiteX70" fmla="*/ 313568 w 1988478"/>
                <a:gd name="connsiteY70" fmla="*/ 773233 h 954307"/>
                <a:gd name="connsiteX71" fmla="*/ 313568 w 1988478"/>
                <a:gd name="connsiteY71" fmla="*/ 843896 h 954307"/>
                <a:gd name="connsiteX72" fmla="*/ 316512 w 1988478"/>
                <a:gd name="connsiteY72" fmla="*/ 855673 h 954307"/>
                <a:gd name="connsiteX73" fmla="*/ 300318 w 1988478"/>
                <a:gd name="connsiteY73" fmla="*/ 871867 h 954307"/>
                <a:gd name="connsiteX74" fmla="*/ 235544 w 1988478"/>
                <a:gd name="connsiteY74" fmla="*/ 895421 h 954307"/>
                <a:gd name="connsiteX75" fmla="*/ 203157 w 1988478"/>
                <a:gd name="connsiteY75" fmla="*/ 954307 h 954307"/>
                <a:gd name="connsiteX76" fmla="*/ 176658 w 1988478"/>
                <a:gd name="connsiteY76" fmla="*/ 929281 h 954307"/>
                <a:gd name="connsiteX77" fmla="*/ 144271 w 1988478"/>
                <a:gd name="connsiteY77" fmla="*/ 938114 h 954307"/>
                <a:gd name="connsiteX78" fmla="*/ 132494 w 1988478"/>
                <a:gd name="connsiteY78" fmla="*/ 924864 h 954307"/>
                <a:gd name="connsiteX79" fmla="*/ 98634 w 1988478"/>
                <a:gd name="connsiteY79" fmla="*/ 832119 h 954307"/>
                <a:gd name="connsiteX80" fmla="*/ 113355 w 1988478"/>
                <a:gd name="connsiteY80" fmla="*/ 770289 h 954307"/>
                <a:gd name="connsiteX81" fmla="*/ 141326 w 1988478"/>
                <a:gd name="connsiteY81" fmla="*/ 727596 h 954307"/>
                <a:gd name="connsiteX82" fmla="*/ 138382 w 1988478"/>
                <a:gd name="connsiteY82" fmla="*/ 690793 h 954307"/>
                <a:gd name="connsiteX83" fmla="*/ 166353 w 1988478"/>
                <a:gd name="connsiteY83" fmla="*/ 687848 h 954307"/>
                <a:gd name="connsiteX84" fmla="*/ 175186 w 1988478"/>
                <a:gd name="connsiteY84" fmla="*/ 564188 h 954307"/>
                <a:gd name="connsiteX85" fmla="*/ 113355 w 1988478"/>
                <a:gd name="connsiteY85" fmla="*/ 489109 h 954307"/>
                <a:gd name="connsiteX86" fmla="*/ 67719 w 1988478"/>
                <a:gd name="connsiteY86" fmla="*/ 478803 h 954307"/>
                <a:gd name="connsiteX87" fmla="*/ 51526 w 1988478"/>
                <a:gd name="connsiteY87" fmla="*/ 428750 h 954307"/>
                <a:gd name="connsiteX88" fmla="*/ 11777 w 1988478"/>
                <a:gd name="connsiteY88" fmla="*/ 424334 h 954307"/>
                <a:gd name="connsiteX89" fmla="*/ 5889 w 1988478"/>
                <a:gd name="connsiteY89" fmla="*/ 405196 h 954307"/>
                <a:gd name="connsiteX90" fmla="*/ 11777 w 1988478"/>
                <a:gd name="connsiteY90" fmla="*/ 391947 h 954307"/>
                <a:gd name="connsiteX91" fmla="*/ 0 w 1988478"/>
                <a:gd name="connsiteY91" fmla="*/ 362504 h 954307"/>
                <a:gd name="connsiteX92" fmla="*/ 7361 w 1988478"/>
                <a:gd name="connsiteY92" fmla="*/ 343366 h 954307"/>
                <a:gd name="connsiteX93" fmla="*/ 25027 w 1988478"/>
                <a:gd name="connsiteY93" fmla="*/ 324228 h 954307"/>
                <a:gd name="connsiteX94" fmla="*/ 33860 w 1988478"/>
                <a:gd name="connsiteY94" fmla="*/ 290369 h 954307"/>
                <a:gd name="connsiteX95" fmla="*/ 38276 w 1988478"/>
                <a:gd name="connsiteY95" fmla="*/ 256509 h 954307"/>
                <a:gd name="connsiteX96" fmla="*/ 25027 w 1988478"/>
                <a:gd name="connsiteY96" fmla="*/ 185846 h 954307"/>
                <a:gd name="connsiteX97" fmla="*/ 20610 w 1988478"/>
                <a:gd name="connsiteY97" fmla="*/ 174069 h 954307"/>
                <a:gd name="connsiteX98" fmla="*/ 32387 w 1988478"/>
                <a:gd name="connsiteY98" fmla="*/ 154931 h 954307"/>
                <a:gd name="connsiteX99" fmla="*/ 36632 w 1988478"/>
                <a:gd name="connsiteY99" fmla="*/ 155124 h 954307"/>
                <a:gd name="connsiteX100" fmla="*/ 70663 w 1988478"/>
                <a:gd name="connsiteY100" fmla="*/ 126960 h 954307"/>
                <a:gd name="connsiteX101" fmla="*/ 120717 w 1988478"/>
                <a:gd name="connsiteY101" fmla="*/ 128432 h 954307"/>
                <a:gd name="connsiteX102" fmla="*/ 139854 w 1988478"/>
                <a:gd name="connsiteY102" fmla="*/ 118127 h 954307"/>
                <a:gd name="connsiteX103" fmla="*/ 157520 w 1988478"/>
                <a:gd name="connsiteY103" fmla="*/ 88684 h 954307"/>
                <a:gd name="connsiteX104" fmla="*/ 179603 w 1988478"/>
                <a:gd name="connsiteY104" fmla="*/ 88684 h 954307"/>
                <a:gd name="connsiteX105" fmla="*/ 181075 w 1988478"/>
                <a:gd name="connsiteY105" fmla="*/ 72491 h 954307"/>
                <a:gd name="connsiteX106" fmla="*/ 195796 w 1988478"/>
                <a:gd name="connsiteY106" fmla="*/ 44520 h 954307"/>
                <a:gd name="connsiteX107" fmla="*/ 214934 w 1988478"/>
                <a:gd name="connsiteY107" fmla="*/ 59241 h 954307"/>
                <a:gd name="connsiteX108" fmla="*/ 226711 w 1988478"/>
                <a:gd name="connsiteY108" fmla="*/ 73963 h 954307"/>
                <a:gd name="connsiteX109" fmla="*/ 256154 w 1988478"/>
                <a:gd name="connsiteY109" fmla="*/ 68074 h 954307"/>
                <a:gd name="connsiteX110" fmla="*/ 257626 w 1988478"/>
                <a:gd name="connsiteY110" fmla="*/ 29798 h 954307"/>
                <a:gd name="connsiteX111" fmla="*/ 278236 w 1988478"/>
                <a:gd name="connsiteY111" fmla="*/ 10660 h 954307"/>
                <a:gd name="connsiteX0" fmla="*/ 284770 w 1988478"/>
                <a:gd name="connsiteY0" fmla="*/ 190501 h 1144808"/>
                <a:gd name="connsiteX1" fmla="*/ 1299372 w 1988478"/>
                <a:gd name="connsiteY1" fmla="*/ 0 h 1144808"/>
                <a:gd name="connsiteX2" fmla="*/ 1988478 w 1988478"/>
                <a:gd name="connsiteY2" fmla="*/ 190501 h 1144808"/>
                <a:gd name="connsiteX3" fmla="*/ 1922620 w 1988478"/>
                <a:gd name="connsiteY3" fmla="*/ 239125 h 1144808"/>
                <a:gd name="connsiteX4" fmla="*/ 1922626 w 1988478"/>
                <a:gd name="connsiteY4" fmla="*/ 239437 h 1144808"/>
                <a:gd name="connsiteX5" fmla="*/ 1809270 w 1988478"/>
                <a:gd name="connsiteY5" fmla="*/ 342488 h 1144808"/>
                <a:gd name="connsiteX6" fmla="*/ 1697387 w 1988478"/>
                <a:gd name="connsiteY6" fmla="*/ 523562 h 1144808"/>
                <a:gd name="connsiteX7" fmla="*/ 1679721 w 1988478"/>
                <a:gd name="connsiteY7" fmla="*/ 610419 h 1144808"/>
                <a:gd name="connsiteX8" fmla="*/ 1688554 w 1988478"/>
                <a:gd name="connsiteY8" fmla="*/ 644278 h 1144808"/>
                <a:gd name="connsiteX9" fmla="*/ 1678249 w 1988478"/>
                <a:gd name="connsiteY9" fmla="*/ 738495 h 1144808"/>
                <a:gd name="connsiteX10" fmla="*/ 1648806 w 1988478"/>
                <a:gd name="connsiteY10" fmla="*/ 770883 h 1144808"/>
                <a:gd name="connsiteX11" fmla="*/ 1650278 w 1988478"/>
                <a:gd name="connsiteY11" fmla="*/ 815047 h 1144808"/>
                <a:gd name="connsiteX12" fmla="*/ 1629668 w 1988478"/>
                <a:gd name="connsiteY12" fmla="*/ 787076 h 1144808"/>
                <a:gd name="connsiteX13" fmla="*/ 1613475 w 1988478"/>
                <a:gd name="connsiteY13" fmla="*/ 773827 h 1144808"/>
                <a:gd name="connsiteX14" fmla="*/ 1600225 w 1988478"/>
                <a:gd name="connsiteY14" fmla="*/ 742912 h 1144808"/>
                <a:gd name="connsiteX15" fmla="*/ 1532506 w 1988478"/>
                <a:gd name="connsiteY15" fmla="*/ 700220 h 1144808"/>
                <a:gd name="connsiteX16" fmla="*/ 1520729 w 1988478"/>
                <a:gd name="connsiteY16" fmla="*/ 678137 h 1144808"/>
                <a:gd name="connsiteX17" fmla="*/ 1442705 w 1988478"/>
                <a:gd name="connsiteY17" fmla="*/ 664888 h 1144808"/>
                <a:gd name="connsiteX18" fmla="*/ 1405902 w 1988478"/>
                <a:gd name="connsiteY18" fmla="*/ 639862 h 1144808"/>
                <a:gd name="connsiteX19" fmla="*/ 1370570 w 1988478"/>
                <a:gd name="connsiteY19" fmla="*/ 632501 h 1144808"/>
                <a:gd name="connsiteX20" fmla="*/ 1347016 w 1988478"/>
                <a:gd name="connsiteY20" fmla="*/ 607474 h 1144808"/>
                <a:gd name="connsiteX21" fmla="*/ 1266048 w 1988478"/>
                <a:gd name="connsiteY21" fmla="*/ 569198 h 1144808"/>
                <a:gd name="connsiteX22" fmla="*/ 1177719 w 1988478"/>
                <a:gd name="connsiteY22" fmla="*/ 511785 h 1144808"/>
                <a:gd name="connsiteX23" fmla="*/ 1143859 w 1988478"/>
                <a:gd name="connsiteY23" fmla="*/ 461732 h 1144808"/>
                <a:gd name="connsiteX24" fmla="*/ 1082029 w 1988478"/>
                <a:gd name="connsiteY24" fmla="*/ 452899 h 1144808"/>
                <a:gd name="connsiteX25" fmla="*/ 1065835 w 1988478"/>
                <a:gd name="connsiteY25" fmla="*/ 452899 h 1144808"/>
                <a:gd name="connsiteX26" fmla="*/ 1011366 w 1988478"/>
                <a:gd name="connsiteY26" fmla="*/ 388124 h 1144808"/>
                <a:gd name="connsiteX27" fmla="*/ 894878 w 1988478"/>
                <a:gd name="connsiteY27" fmla="*/ 354634 h 1144808"/>
                <a:gd name="connsiteX28" fmla="*/ 771406 w 1988478"/>
                <a:gd name="connsiteY28" fmla="*/ 391069 h 1144808"/>
                <a:gd name="connsiteX29" fmla="*/ 672772 w 1988478"/>
                <a:gd name="connsiteY29" fmla="*/ 472037 h 1144808"/>
                <a:gd name="connsiteX30" fmla="*/ 652162 w 1988478"/>
                <a:gd name="connsiteY30" fmla="*/ 476453 h 1144808"/>
                <a:gd name="connsiteX31" fmla="*/ 584443 w 1988478"/>
                <a:gd name="connsiteY31" fmla="*/ 563310 h 1144808"/>
                <a:gd name="connsiteX32" fmla="*/ 560888 w 1988478"/>
                <a:gd name="connsiteY32" fmla="*/ 557421 h 1144808"/>
                <a:gd name="connsiteX33" fmla="*/ 541751 w 1988478"/>
                <a:gd name="connsiteY33" fmla="*/ 516201 h 1144808"/>
                <a:gd name="connsiteX34" fmla="*/ 527029 w 1988478"/>
                <a:gd name="connsiteY34" fmla="*/ 461732 h 1144808"/>
                <a:gd name="connsiteX35" fmla="*/ 471088 w 1988478"/>
                <a:gd name="connsiteY35" fmla="*/ 436705 h 1144808"/>
                <a:gd name="connsiteX36" fmla="*/ 476976 w 1988478"/>
                <a:gd name="connsiteY36" fmla="*/ 414623 h 1144808"/>
                <a:gd name="connsiteX37" fmla="*/ 425451 w 1988478"/>
                <a:gd name="connsiteY37" fmla="*/ 379291 h 1144808"/>
                <a:gd name="connsiteX38" fmla="*/ 382759 w 1988478"/>
                <a:gd name="connsiteY38" fmla="*/ 398429 h 1144808"/>
                <a:gd name="connsiteX39" fmla="*/ 359204 w 1988478"/>
                <a:gd name="connsiteY39" fmla="*/ 379291 h 1144808"/>
                <a:gd name="connsiteX40" fmla="*/ 332706 w 1988478"/>
                <a:gd name="connsiteY40" fmla="*/ 388124 h 1144808"/>
                <a:gd name="connsiteX41" fmla="*/ 324730 w 1988478"/>
                <a:gd name="connsiteY41" fmla="*/ 387200 h 1144808"/>
                <a:gd name="connsiteX42" fmla="*/ 263515 w 1988478"/>
                <a:gd name="connsiteY42" fmla="*/ 467620 h 1144808"/>
                <a:gd name="connsiteX43" fmla="*/ 239960 w 1988478"/>
                <a:gd name="connsiteY43" fmla="*/ 572143 h 1144808"/>
                <a:gd name="connsiteX44" fmla="*/ 250266 w 1988478"/>
                <a:gd name="connsiteY44" fmla="*/ 607474 h 1144808"/>
                <a:gd name="connsiteX45" fmla="*/ 297374 w 1988478"/>
                <a:gd name="connsiteY45" fmla="*/ 613363 h 1144808"/>
                <a:gd name="connsiteX46" fmla="*/ 359204 w 1988478"/>
                <a:gd name="connsiteY46" fmla="*/ 679610 h 1144808"/>
                <a:gd name="connsiteX47" fmla="*/ 384231 w 1988478"/>
                <a:gd name="connsiteY47" fmla="*/ 691387 h 1144808"/>
                <a:gd name="connsiteX48" fmla="*/ 446061 w 1988478"/>
                <a:gd name="connsiteY48" fmla="*/ 669304 h 1144808"/>
                <a:gd name="connsiteX49" fmla="*/ 471088 w 1988478"/>
                <a:gd name="connsiteY49" fmla="*/ 682554 h 1144808"/>
                <a:gd name="connsiteX50" fmla="*/ 493170 w 1988478"/>
                <a:gd name="connsiteY50" fmla="*/ 741440 h 1144808"/>
                <a:gd name="connsiteX51" fmla="*/ 535862 w 1988478"/>
                <a:gd name="connsiteY51" fmla="*/ 764994 h 1144808"/>
                <a:gd name="connsiteX52" fmla="*/ 553528 w 1988478"/>
                <a:gd name="connsiteY52" fmla="*/ 812103 h 1144808"/>
                <a:gd name="connsiteX53" fmla="*/ 609469 w 1988478"/>
                <a:gd name="connsiteY53" fmla="*/ 823880 h 1144808"/>
                <a:gd name="connsiteX54" fmla="*/ 652162 w 1988478"/>
                <a:gd name="connsiteY54" fmla="*/ 850379 h 1144808"/>
                <a:gd name="connsiteX55" fmla="*/ 649217 w 1988478"/>
                <a:gd name="connsiteY55" fmla="*/ 866572 h 1144808"/>
                <a:gd name="connsiteX56" fmla="*/ 669828 w 1988478"/>
                <a:gd name="connsiteY56" fmla="*/ 876877 h 1144808"/>
                <a:gd name="connsiteX57" fmla="*/ 671300 w 1988478"/>
                <a:gd name="connsiteY57" fmla="*/ 888654 h 1144808"/>
                <a:gd name="connsiteX58" fmla="*/ 653634 w 1988478"/>
                <a:gd name="connsiteY58" fmla="*/ 900432 h 1144808"/>
                <a:gd name="connsiteX59" fmla="*/ 628608 w 1988478"/>
                <a:gd name="connsiteY59" fmla="*/ 894543 h 1144808"/>
                <a:gd name="connsiteX60" fmla="*/ 618302 w 1988478"/>
                <a:gd name="connsiteY60" fmla="*/ 931347 h 1144808"/>
                <a:gd name="connsiteX61" fmla="*/ 565305 w 1988478"/>
                <a:gd name="connsiteY61" fmla="*/ 947540 h 1144808"/>
                <a:gd name="connsiteX62" fmla="*/ 553528 w 1988478"/>
                <a:gd name="connsiteY62" fmla="*/ 921042 h 1144808"/>
                <a:gd name="connsiteX63" fmla="*/ 468143 w 1988478"/>
                <a:gd name="connsiteY63" fmla="*/ 906320 h 1144808"/>
                <a:gd name="connsiteX64" fmla="*/ 450478 w 1988478"/>
                <a:gd name="connsiteY64" fmla="*/ 921042 h 1144808"/>
                <a:gd name="connsiteX65" fmla="*/ 447533 w 1988478"/>
                <a:gd name="connsiteY65" fmla="*/ 881294 h 1144808"/>
                <a:gd name="connsiteX66" fmla="*/ 425451 w 1988478"/>
                <a:gd name="connsiteY66" fmla="*/ 868044 h 1144808"/>
                <a:gd name="connsiteX67" fmla="*/ 406313 w 1988478"/>
                <a:gd name="connsiteY67" fmla="*/ 878349 h 1144808"/>
                <a:gd name="connsiteX68" fmla="*/ 388647 w 1988478"/>
                <a:gd name="connsiteY68" fmla="*/ 925458 h 1144808"/>
                <a:gd name="connsiteX69" fmla="*/ 365093 w 1988478"/>
                <a:gd name="connsiteY69" fmla="*/ 938707 h 1144808"/>
                <a:gd name="connsiteX70" fmla="*/ 323873 w 1988478"/>
                <a:gd name="connsiteY70" fmla="*/ 951957 h 1144808"/>
                <a:gd name="connsiteX71" fmla="*/ 313568 w 1988478"/>
                <a:gd name="connsiteY71" fmla="*/ 963734 h 1144808"/>
                <a:gd name="connsiteX72" fmla="*/ 313568 w 1988478"/>
                <a:gd name="connsiteY72" fmla="*/ 1034397 h 1144808"/>
                <a:gd name="connsiteX73" fmla="*/ 316512 w 1988478"/>
                <a:gd name="connsiteY73" fmla="*/ 1046174 h 1144808"/>
                <a:gd name="connsiteX74" fmla="*/ 300318 w 1988478"/>
                <a:gd name="connsiteY74" fmla="*/ 1062368 h 1144808"/>
                <a:gd name="connsiteX75" fmla="*/ 235544 w 1988478"/>
                <a:gd name="connsiteY75" fmla="*/ 1085922 h 1144808"/>
                <a:gd name="connsiteX76" fmla="*/ 203157 w 1988478"/>
                <a:gd name="connsiteY76" fmla="*/ 1144808 h 1144808"/>
                <a:gd name="connsiteX77" fmla="*/ 176658 w 1988478"/>
                <a:gd name="connsiteY77" fmla="*/ 1119782 h 1144808"/>
                <a:gd name="connsiteX78" fmla="*/ 144271 w 1988478"/>
                <a:gd name="connsiteY78" fmla="*/ 1128615 h 1144808"/>
                <a:gd name="connsiteX79" fmla="*/ 132494 w 1988478"/>
                <a:gd name="connsiteY79" fmla="*/ 1115365 h 1144808"/>
                <a:gd name="connsiteX80" fmla="*/ 98634 w 1988478"/>
                <a:gd name="connsiteY80" fmla="*/ 1022620 h 1144808"/>
                <a:gd name="connsiteX81" fmla="*/ 113355 w 1988478"/>
                <a:gd name="connsiteY81" fmla="*/ 960790 h 1144808"/>
                <a:gd name="connsiteX82" fmla="*/ 141326 w 1988478"/>
                <a:gd name="connsiteY82" fmla="*/ 918097 h 1144808"/>
                <a:gd name="connsiteX83" fmla="*/ 138382 w 1988478"/>
                <a:gd name="connsiteY83" fmla="*/ 881294 h 1144808"/>
                <a:gd name="connsiteX84" fmla="*/ 166353 w 1988478"/>
                <a:gd name="connsiteY84" fmla="*/ 878349 h 1144808"/>
                <a:gd name="connsiteX85" fmla="*/ 175186 w 1988478"/>
                <a:gd name="connsiteY85" fmla="*/ 754689 h 1144808"/>
                <a:gd name="connsiteX86" fmla="*/ 113355 w 1988478"/>
                <a:gd name="connsiteY86" fmla="*/ 679610 h 1144808"/>
                <a:gd name="connsiteX87" fmla="*/ 67719 w 1988478"/>
                <a:gd name="connsiteY87" fmla="*/ 669304 h 1144808"/>
                <a:gd name="connsiteX88" fmla="*/ 51526 w 1988478"/>
                <a:gd name="connsiteY88" fmla="*/ 619251 h 1144808"/>
                <a:gd name="connsiteX89" fmla="*/ 11777 w 1988478"/>
                <a:gd name="connsiteY89" fmla="*/ 614835 h 1144808"/>
                <a:gd name="connsiteX90" fmla="*/ 5889 w 1988478"/>
                <a:gd name="connsiteY90" fmla="*/ 595697 h 1144808"/>
                <a:gd name="connsiteX91" fmla="*/ 11777 w 1988478"/>
                <a:gd name="connsiteY91" fmla="*/ 582448 h 1144808"/>
                <a:gd name="connsiteX92" fmla="*/ 0 w 1988478"/>
                <a:gd name="connsiteY92" fmla="*/ 553005 h 1144808"/>
                <a:gd name="connsiteX93" fmla="*/ 7361 w 1988478"/>
                <a:gd name="connsiteY93" fmla="*/ 533867 h 1144808"/>
                <a:gd name="connsiteX94" fmla="*/ 25027 w 1988478"/>
                <a:gd name="connsiteY94" fmla="*/ 514729 h 1144808"/>
                <a:gd name="connsiteX95" fmla="*/ 33860 w 1988478"/>
                <a:gd name="connsiteY95" fmla="*/ 480870 h 1144808"/>
                <a:gd name="connsiteX96" fmla="*/ 38276 w 1988478"/>
                <a:gd name="connsiteY96" fmla="*/ 447010 h 1144808"/>
                <a:gd name="connsiteX97" fmla="*/ 25027 w 1988478"/>
                <a:gd name="connsiteY97" fmla="*/ 376347 h 1144808"/>
                <a:gd name="connsiteX98" fmla="*/ 20610 w 1988478"/>
                <a:gd name="connsiteY98" fmla="*/ 364570 h 1144808"/>
                <a:gd name="connsiteX99" fmla="*/ 32387 w 1988478"/>
                <a:gd name="connsiteY99" fmla="*/ 345432 h 1144808"/>
                <a:gd name="connsiteX100" fmla="*/ 36632 w 1988478"/>
                <a:gd name="connsiteY100" fmla="*/ 345625 h 1144808"/>
                <a:gd name="connsiteX101" fmla="*/ 70663 w 1988478"/>
                <a:gd name="connsiteY101" fmla="*/ 317461 h 1144808"/>
                <a:gd name="connsiteX102" fmla="*/ 120717 w 1988478"/>
                <a:gd name="connsiteY102" fmla="*/ 318933 h 1144808"/>
                <a:gd name="connsiteX103" fmla="*/ 139854 w 1988478"/>
                <a:gd name="connsiteY103" fmla="*/ 308628 h 1144808"/>
                <a:gd name="connsiteX104" fmla="*/ 157520 w 1988478"/>
                <a:gd name="connsiteY104" fmla="*/ 279185 h 1144808"/>
                <a:gd name="connsiteX105" fmla="*/ 179603 w 1988478"/>
                <a:gd name="connsiteY105" fmla="*/ 279185 h 1144808"/>
                <a:gd name="connsiteX106" fmla="*/ 181075 w 1988478"/>
                <a:gd name="connsiteY106" fmla="*/ 262992 h 1144808"/>
                <a:gd name="connsiteX107" fmla="*/ 195796 w 1988478"/>
                <a:gd name="connsiteY107" fmla="*/ 235021 h 1144808"/>
                <a:gd name="connsiteX108" fmla="*/ 214934 w 1988478"/>
                <a:gd name="connsiteY108" fmla="*/ 249742 h 1144808"/>
                <a:gd name="connsiteX109" fmla="*/ 226711 w 1988478"/>
                <a:gd name="connsiteY109" fmla="*/ 264464 h 1144808"/>
                <a:gd name="connsiteX110" fmla="*/ 256154 w 1988478"/>
                <a:gd name="connsiteY110" fmla="*/ 258575 h 1144808"/>
                <a:gd name="connsiteX111" fmla="*/ 257626 w 1988478"/>
                <a:gd name="connsiteY111" fmla="*/ 220299 h 1144808"/>
                <a:gd name="connsiteX112" fmla="*/ 278236 w 1988478"/>
                <a:gd name="connsiteY112" fmla="*/ 201161 h 1144808"/>
                <a:gd name="connsiteX113" fmla="*/ 284770 w 1988478"/>
                <a:gd name="connsiteY113" fmla="*/ 190501 h 1144808"/>
                <a:gd name="connsiteX0" fmla="*/ 1299372 w 1988478"/>
                <a:gd name="connsiteY0" fmla="*/ 0 h 1144808"/>
                <a:gd name="connsiteX1" fmla="*/ 1988478 w 1988478"/>
                <a:gd name="connsiteY1" fmla="*/ 190501 h 1144808"/>
                <a:gd name="connsiteX2" fmla="*/ 1922620 w 1988478"/>
                <a:gd name="connsiteY2" fmla="*/ 239125 h 1144808"/>
                <a:gd name="connsiteX3" fmla="*/ 1922626 w 1988478"/>
                <a:gd name="connsiteY3" fmla="*/ 239437 h 1144808"/>
                <a:gd name="connsiteX4" fmla="*/ 1809270 w 1988478"/>
                <a:gd name="connsiteY4" fmla="*/ 342488 h 1144808"/>
                <a:gd name="connsiteX5" fmla="*/ 1697387 w 1988478"/>
                <a:gd name="connsiteY5" fmla="*/ 523562 h 1144808"/>
                <a:gd name="connsiteX6" fmla="*/ 1679721 w 1988478"/>
                <a:gd name="connsiteY6" fmla="*/ 610419 h 1144808"/>
                <a:gd name="connsiteX7" fmla="*/ 1688554 w 1988478"/>
                <a:gd name="connsiteY7" fmla="*/ 644278 h 1144808"/>
                <a:gd name="connsiteX8" fmla="*/ 1678249 w 1988478"/>
                <a:gd name="connsiteY8" fmla="*/ 738495 h 1144808"/>
                <a:gd name="connsiteX9" fmla="*/ 1648806 w 1988478"/>
                <a:gd name="connsiteY9" fmla="*/ 770883 h 1144808"/>
                <a:gd name="connsiteX10" fmla="*/ 1650278 w 1988478"/>
                <a:gd name="connsiteY10" fmla="*/ 815047 h 1144808"/>
                <a:gd name="connsiteX11" fmla="*/ 1629668 w 1988478"/>
                <a:gd name="connsiteY11" fmla="*/ 787076 h 1144808"/>
                <a:gd name="connsiteX12" fmla="*/ 1613475 w 1988478"/>
                <a:gd name="connsiteY12" fmla="*/ 773827 h 1144808"/>
                <a:gd name="connsiteX13" fmla="*/ 1600225 w 1988478"/>
                <a:gd name="connsiteY13" fmla="*/ 742912 h 1144808"/>
                <a:gd name="connsiteX14" fmla="*/ 1532506 w 1988478"/>
                <a:gd name="connsiteY14" fmla="*/ 700220 h 1144808"/>
                <a:gd name="connsiteX15" fmla="*/ 1520729 w 1988478"/>
                <a:gd name="connsiteY15" fmla="*/ 678137 h 1144808"/>
                <a:gd name="connsiteX16" fmla="*/ 1442705 w 1988478"/>
                <a:gd name="connsiteY16" fmla="*/ 664888 h 1144808"/>
                <a:gd name="connsiteX17" fmla="*/ 1405902 w 1988478"/>
                <a:gd name="connsiteY17" fmla="*/ 639862 h 1144808"/>
                <a:gd name="connsiteX18" fmla="*/ 1370570 w 1988478"/>
                <a:gd name="connsiteY18" fmla="*/ 632501 h 1144808"/>
                <a:gd name="connsiteX19" fmla="*/ 1347016 w 1988478"/>
                <a:gd name="connsiteY19" fmla="*/ 607474 h 1144808"/>
                <a:gd name="connsiteX20" fmla="*/ 1266048 w 1988478"/>
                <a:gd name="connsiteY20" fmla="*/ 569198 h 1144808"/>
                <a:gd name="connsiteX21" fmla="*/ 1177719 w 1988478"/>
                <a:gd name="connsiteY21" fmla="*/ 511785 h 1144808"/>
                <a:gd name="connsiteX22" fmla="*/ 1143859 w 1988478"/>
                <a:gd name="connsiteY22" fmla="*/ 461732 h 1144808"/>
                <a:gd name="connsiteX23" fmla="*/ 1082029 w 1988478"/>
                <a:gd name="connsiteY23" fmla="*/ 452899 h 1144808"/>
                <a:gd name="connsiteX24" fmla="*/ 1065835 w 1988478"/>
                <a:gd name="connsiteY24" fmla="*/ 452899 h 1144808"/>
                <a:gd name="connsiteX25" fmla="*/ 1011366 w 1988478"/>
                <a:gd name="connsiteY25" fmla="*/ 388124 h 1144808"/>
                <a:gd name="connsiteX26" fmla="*/ 894878 w 1988478"/>
                <a:gd name="connsiteY26" fmla="*/ 354634 h 1144808"/>
                <a:gd name="connsiteX27" fmla="*/ 771406 w 1988478"/>
                <a:gd name="connsiteY27" fmla="*/ 391069 h 1144808"/>
                <a:gd name="connsiteX28" fmla="*/ 672772 w 1988478"/>
                <a:gd name="connsiteY28" fmla="*/ 472037 h 1144808"/>
                <a:gd name="connsiteX29" fmla="*/ 652162 w 1988478"/>
                <a:gd name="connsiteY29" fmla="*/ 476453 h 1144808"/>
                <a:gd name="connsiteX30" fmla="*/ 584443 w 1988478"/>
                <a:gd name="connsiteY30" fmla="*/ 563310 h 1144808"/>
                <a:gd name="connsiteX31" fmla="*/ 560888 w 1988478"/>
                <a:gd name="connsiteY31" fmla="*/ 557421 h 1144808"/>
                <a:gd name="connsiteX32" fmla="*/ 541751 w 1988478"/>
                <a:gd name="connsiteY32" fmla="*/ 516201 h 1144808"/>
                <a:gd name="connsiteX33" fmla="*/ 527029 w 1988478"/>
                <a:gd name="connsiteY33" fmla="*/ 461732 h 1144808"/>
                <a:gd name="connsiteX34" fmla="*/ 471088 w 1988478"/>
                <a:gd name="connsiteY34" fmla="*/ 436705 h 1144808"/>
                <a:gd name="connsiteX35" fmla="*/ 476976 w 1988478"/>
                <a:gd name="connsiteY35" fmla="*/ 414623 h 1144808"/>
                <a:gd name="connsiteX36" fmla="*/ 425451 w 1988478"/>
                <a:gd name="connsiteY36" fmla="*/ 379291 h 1144808"/>
                <a:gd name="connsiteX37" fmla="*/ 382759 w 1988478"/>
                <a:gd name="connsiteY37" fmla="*/ 398429 h 1144808"/>
                <a:gd name="connsiteX38" fmla="*/ 359204 w 1988478"/>
                <a:gd name="connsiteY38" fmla="*/ 379291 h 1144808"/>
                <a:gd name="connsiteX39" fmla="*/ 332706 w 1988478"/>
                <a:gd name="connsiteY39" fmla="*/ 388124 h 1144808"/>
                <a:gd name="connsiteX40" fmla="*/ 324730 w 1988478"/>
                <a:gd name="connsiteY40" fmla="*/ 387200 h 1144808"/>
                <a:gd name="connsiteX41" fmla="*/ 263515 w 1988478"/>
                <a:gd name="connsiteY41" fmla="*/ 467620 h 1144808"/>
                <a:gd name="connsiteX42" fmla="*/ 239960 w 1988478"/>
                <a:gd name="connsiteY42" fmla="*/ 572143 h 1144808"/>
                <a:gd name="connsiteX43" fmla="*/ 250266 w 1988478"/>
                <a:gd name="connsiteY43" fmla="*/ 607474 h 1144808"/>
                <a:gd name="connsiteX44" fmla="*/ 297374 w 1988478"/>
                <a:gd name="connsiteY44" fmla="*/ 613363 h 1144808"/>
                <a:gd name="connsiteX45" fmla="*/ 359204 w 1988478"/>
                <a:gd name="connsiteY45" fmla="*/ 679610 h 1144808"/>
                <a:gd name="connsiteX46" fmla="*/ 384231 w 1988478"/>
                <a:gd name="connsiteY46" fmla="*/ 691387 h 1144808"/>
                <a:gd name="connsiteX47" fmla="*/ 446061 w 1988478"/>
                <a:gd name="connsiteY47" fmla="*/ 669304 h 1144808"/>
                <a:gd name="connsiteX48" fmla="*/ 471088 w 1988478"/>
                <a:gd name="connsiteY48" fmla="*/ 682554 h 1144808"/>
                <a:gd name="connsiteX49" fmla="*/ 493170 w 1988478"/>
                <a:gd name="connsiteY49" fmla="*/ 741440 h 1144808"/>
                <a:gd name="connsiteX50" fmla="*/ 535862 w 1988478"/>
                <a:gd name="connsiteY50" fmla="*/ 764994 h 1144808"/>
                <a:gd name="connsiteX51" fmla="*/ 553528 w 1988478"/>
                <a:gd name="connsiteY51" fmla="*/ 812103 h 1144808"/>
                <a:gd name="connsiteX52" fmla="*/ 609469 w 1988478"/>
                <a:gd name="connsiteY52" fmla="*/ 823880 h 1144808"/>
                <a:gd name="connsiteX53" fmla="*/ 652162 w 1988478"/>
                <a:gd name="connsiteY53" fmla="*/ 850379 h 1144808"/>
                <a:gd name="connsiteX54" fmla="*/ 649217 w 1988478"/>
                <a:gd name="connsiteY54" fmla="*/ 866572 h 1144808"/>
                <a:gd name="connsiteX55" fmla="*/ 669828 w 1988478"/>
                <a:gd name="connsiteY55" fmla="*/ 876877 h 1144808"/>
                <a:gd name="connsiteX56" fmla="*/ 671300 w 1988478"/>
                <a:gd name="connsiteY56" fmla="*/ 888654 h 1144808"/>
                <a:gd name="connsiteX57" fmla="*/ 653634 w 1988478"/>
                <a:gd name="connsiteY57" fmla="*/ 900432 h 1144808"/>
                <a:gd name="connsiteX58" fmla="*/ 628608 w 1988478"/>
                <a:gd name="connsiteY58" fmla="*/ 894543 h 1144808"/>
                <a:gd name="connsiteX59" fmla="*/ 618302 w 1988478"/>
                <a:gd name="connsiteY59" fmla="*/ 931347 h 1144808"/>
                <a:gd name="connsiteX60" fmla="*/ 565305 w 1988478"/>
                <a:gd name="connsiteY60" fmla="*/ 947540 h 1144808"/>
                <a:gd name="connsiteX61" fmla="*/ 553528 w 1988478"/>
                <a:gd name="connsiteY61" fmla="*/ 921042 h 1144808"/>
                <a:gd name="connsiteX62" fmla="*/ 468143 w 1988478"/>
                <a:gd name="connsiteY62" fmla="*/ 906320 h 1144808"/>
                <a:gd name="connsiteX63" fmla="*/ 450478 w 1988478"/>
                <a:gd name="connsiteY63" fmla="*/ 921042 h 1144808"/>
                <a:gd name="connsiteX64" fmla="*/ 447533 w 1988478"/>
                <a:gd name="connsiteY64" fmla="*/ 881294 h 1144808"/>
                <a:gd name="connsiteX65" fmla="*/ 425451 w 1988478"/>
                <a:gd name="connsiteY65" fmla="*/ 868044 h 1144808"/>
                <a:gd name="connsiteX66" fmla="*/ 406313 w 1988478"/>
                <a:gd name="connsiteY66" fmla="*/ 878349 h 1144808"/>
                <a:gd name="connsiteX67" fmla="*/ 388647 w 1988478"/>
                <a:gd name="connsiteY67" fmla="*/ 925458 h 1144808"/>
                <a:gd name="connsiteX68" fmla="*/ 365093 w 1988478"/>
                <a:gd name="connsiteY68" fmla="*/ 938707 h 1144808"/>
                <a:gd name="connsiteX69" fmla="*/ 323873 w 1988478"/>
                <a:gd name="connsiteY69" fmla="*/ 951957 h 1144808"/>
                <a:gd name="connsiteX70" fmla="*/ 313568 w 1988478"/>
                <a:gd name="connsiteY70" fmla="*/ 963734 h 1144808"/>
                <a:gd name="connsiteX71" fmla="*/ 313568 w 1988478"/>
                <a:gd name="connsiteY71" fmla="*/ 1034397 h 1144808"/>
                <a:gd name="connsiteX72" fmla="*/ 316512 w 1988478"/>
                <a:gd name="connsiteY72" fmla="*/ 1046174 h 1144808"/>
                <a:gd name="connsiteX73" fmla="*/ 300318 w 1988478"/>
                <a:gd name="connsiteY73" fmla="*/ 1062368 h 1144808"/>
                <a:gd name="connsiteX74" fmla="*/ 235544 w 1988478"/>
                <a:gd name="connsiteY74" fmla="*/ 1085922 h 1144808"/>
                <a:gd name="connsiteX75" fmla="*/ 203157 w 1988478"/>
                <a:gd name="connsiteY75" fmla="*/ 1144808 h 1144808"/>
                <a:gd name="connsiteX76" fmla="*/ 176658 w 1988478"/>
                <a:gd name="connsiteY76" fmla="*/ 1119782 h 1144808"/>
                <a:gd name="connsiteX77" fmla="*/ 144271 w 1988478"/>
                <a:gd name="connsiteY77" fmla="*/ 1128615 h 1144808"/>
                <a:gd name="connsiteX78" fmla="*/ 132494 w 1988478"/>
                <a:gd name="connsiteY78" fmla="*/ 1115365 h 1144808"/>
                <a:gd name="connsiteX79" fmla="*/ 98634 w 1988478"/>
                <a:gd name="connsiteY79" fmla="*/ 1022620 h 1144808"/>
                <a:gd name="connsiteX80" fmla="*/ 113355 w 1988478"/>
                <a:gd name="connsiteY80" fmla="*/ 960790 h 1144808"/>
                <a:gd name="connsiteX81" fmla="*/ 141326 w 1988478"/>
                <a:gd name="connsiteY81" fmla="*/ 918097 h 1144808"/>
                <a:gd name="connsiteX82" fmla="*/ 138382 w 1988478"/>
                <a:gd name="connsiteY82" fmla="*/ 881294 h 1144808"/>
                <a:gd name="connsiteX83" fmla="*/ 166353 w 1988478"/>
                <a:gd name="connsiteY83" fmla="*/ 878349 h 1144808"/>
                <a:gd name="connsiteX84" fmla="*/ 175186 w 1988478"/>
                <a:gd name="connsiteY84" fmla="*/ 754689 h 1144808"/>
                <a:gd name="connsiteX85" fmla="*/ 113355 w 1988478"/>
                <a:gd name="connsiteY85" fmla="*/ 679610 h 1144808"/>
                <a:gd name="connsiteX86" fmla="*/ 67719 w 1988478"/>
                <a:gd name="connsiteY86" fmla="*/ 669304 h 1144808"/>
                <a:gd name="connsiteX87" fmla="*/ 51526 w 1988478"/>
                <a:gd name="connsiteY87" fmla="*/ 619251 h 1144808"/>
                <a:gd name="connsiteX88" fmla="*/ 11777 w 1988478"/>
                <a:gd name="connsiteY88" fmla="*/ 614835 h 1144808"/>
                <a:gd name="connsiteX89" fmla="*/ 5889 w 1988478"/>
                <a:gd name="connsiteY89" fmla="*/ 595697 h 1144808"/>
                <a:gd name="connsiteX90" fmla="*/ 11777 w 1988478"/>
                <a:gd name="connsiteY90" fmla="*/ 582448 h 1144808"/>
                <a:gd name="connsiteX91" fmla="*/ 0 w 1988478"/>
                <a:gd name="connsiteY91" fmla="*/ 553005 h 1144808"/>
                <a:gd name="connsiteX92" fmla="*/ 7361 w 1988478"/>
                <a:gd name="connsiteY92" fmla="*/ 533867 h 1144808"/>
                <a:gd name="connsiteX93" fmla="*/ 25027 w 1988478"/>
                <a:gd name="connsiteY93" fmla="*/ 514729 h 1144808"/>
                <a:gd name="connsiteX94" fmla="*/ 33860 w 1988478"/>
                <a:gd name="connsiteY94" fmla="*/ 480870 h 1144808"/>
                <a:gd name="connsiteX95" fmla="*/ 38276 w 1988478"/>
                <a:gd name="connsiteY95" fmla="*/ 447010 h 1144808"/>
                <a:gd name="connsiteX96" fmla="*/ 25027 w 1988478"/>
                <a:gd name="connsiteY96" fmla="*/ 376347 h 1144808"/>
                <a:gd name="connsiteX97" fmla="*/ 20610 w 1988478"/>
                <a:gd name="connsiteY97" fmla="*/ 364570 h 1144808"/>
                <a:gd name="connsiteX98" fmla="*/ 32387 w 1988478"/>
                <a:gd name="connsiteY98" fmla="*/ 345432 h 1144808"/>
                <a:gd name="connsiteX99" fmla="*/ 36632 w 1988478"/>
                <a:gd name="connsiteY99" fmla="*/ 345625 h 1144808"/>
                <a:gd name="connsiteX100" fmla="*/ 70663 w 1988478"/>
                <a:gd name="connsiteY100" fmla="*/ 317461 h 1144808"/>
                <a:gd name="connsiteX101" fmla="*/ 120717 w 1988478"/>
                <a:gd name="connsiteY101" fmla="*/ 318933 h 1144808"/>
                <a:gd name="connsiteX102" fmla="*/ 139854 w 1988478"/>
                <a:gd name="connsiteY102" fmla="*/ 308628 h 1144808"/>
                <a:gd name="connsiteX103" fmla="*/ 157520 w 1988478"/>
                <a:gd name="connsiteY103" fmla="*/ 279185 h 1144808"/>
                <a:gd name="connsiteX104" fmla="*/ 179603 w 1988478"/>
                <a:gd name="connsiteY104" fmla="*/ 279185 h 1144808"/>
                <a:gd name="connsiteX105" fmla="*/ 181075 w 1988478"/>
                <a:gd name="connsiteY105" fmla="*/ 262992 h 1144808"/>
                <a:gd name="connsiteX106" fmla="*/ 195796 w 1988478"/>
                <a:gd name="connsiteY106" fmla="*/ 235021 h 1144808"/>
                <a:gd name="connsiteX107" fmla="*/ 214934 w 1988478"/>
                <a:gd name="connsiteY107" fmla="*/ 249742 h 1144808"/>
                <a:gd name="connsiteX108" fmla="*/ 226711 w 1988478"/>
                <a:gd name="connsiteY108" fmla="*/ 264464 h 1144808"/>
                <a:gd name="connsiteX109" fmla="*/ 256154 w 1988478"/>
                <a:gd name="connsiteY109" fmla="*/ 258575 h 1144808"/>
                <a:gd name="connsiteX110" fmla="*/ 257626 w 1988478"/>
                <a:gd name="connsiteY110" fmla="*/ 220299 h 1144808"/>
                <a:gd name="connsiteX111" fmla="*/ 278236 w 1988478"/>
                <a:gd name="connsiteY111" fmla="*/ 201161 h 1144808"/>
                <a:gd name="connsiteX112" fmla="*/ 284770 w 1988478"/>
                <a:gd name="connsiteY112" fmla="*/ 190501 h 1144808"/>
                <a:gd name="connsiteX113" fmla="*/ 1390812 w 1988478"/>
                <a:gd name="connsiteY113" fmla="*/ 91440 h 1144808"/>
                <a:gd name="connsiteX0" fmla="*/ 1988478 w 1988478"/>
                <a:gd name="connsiteY0" fmla="*/ 122681 h 1076988"/>
                <a:gd name="connsiteX1" fmla="*/ 1922620 w 1988478"/>
                <a:gd name="connsiteY1" fmla="*/ 171305 h 1076988"/>
                <a:gd name="connsiteX2" fmla="*/ 1922626 w 1988478"/>
                <a:gd name="connsiteY2" fmla="*/ 171617 h 1076988"/>
                <a:gd name="connsiteX3" fmla="*/ 1809270 w 1988478"/>
                <a:gd name="connsiteY3" fmla="*/ 274668 h 1076988"/>
                <a:gd name="connsiteX4" fmla="*/ 1697387 w 1988478"/>
                <a:gd name="connsiteY4" fmla="*/ 455742 h 1076988"/>
                <a:gd name="connsiteX5" fmla="*/ 1679721 w 1988478"/>
                <a:gd name="connsiteY5" fmla="*/ 542599 h 1076988"/>
                <a:gd name="connsiteX6" fmla="*/ 1688554 w 1988478"/>
                <a:gd name="connsiteY6" fmla="*/ 576458 h 1076988"/>
                <a:gd name="connsiteX7" fmla="*/ 1678249 w 1988478"/>
                <a:gd name="connsiteY7" fmla="*/ 670675 h 1076988"/>
                <a:gd name="connsiteX8" fmla="*/ 1648806 w 1988478"/>
                <a:gd name="connsiteY8" fmla="*/ 703063 h 1076988"/>
                <a:gd name="connsiteX9" fmla="*/ 1650278 w 1988478"/>
                <a:gd name="connsiteY9" fmla="*/ 747227 h 1076988"/>
                <a:gd name="connsiteX10" fmla="*/ 1629668 w 1988478"/>
                <a:gd name="connsiteY10" fmla="*/ 719256 h 1076988"/>
                <a:gd name="connsiteX11" fmla="*/ 1613475 w 1988478"/>
                <a:gd name="connsiteY11" fmla="*/ 706007 h 1076988"/>
                <a:gd name="connsiteX12" fmla="*/ 1600225 w 1988478"/>
                <a:gd name="connsiteY12" fmla="*/ 675092 h 1076988"/>
                <a:gd name="connsiteX13" fmla="*/ 1532506 w 1988478"/>
                <a:gd name="connsiteY13" fmla="*/ 632400 h 1076988"/>
                <a:gd name="connsiteX14" fmla="*/ 1520729 w 1988478"/>
                <a:gd name="connsiteY14" fmla="*/ 610317 h 1076988"/>
                <a:gd name="connsiteX15" fmla="*/ 1442705 w 1988478"/>
                <a:gd name="connsiteY15" fmla="*/ 597068 h 1076988"/>
                <a:gd name="connsiteX16" fmla="*/ 1405902 w 1988478"/>
                <a:gd name="connsiteY16" fmla="*/ 572042 h 1076988"/>
                <a:gd name="connsiteX17" fmla="*/ 1370570 w 1988478"/>
                <a:gd name="connsiteY17" fmla="*/ 564681 h 1076988"/>
                <a:gd name="connsiteX18" fmla="*/ 1347016 w 1988478"/>
                <a:gd name="connsiteY18" fmla="*/ 539654 h 1076988"/>
                <a:gd name="connsiteX19" fmla="*/ 1266048 w 1988478"/>
                <a:gd name="connsiteY19" fmla="*/ 501378 h 1076988"/>
                <a:gd name="connsiteX20" fmla="*/ 1177719 w 1988478"/>
                <a:gd name="connsiteY20" fmla="*/ 443965 h 1076988"/>
                <a:gd name="connsiteX21" fmla="*/ 1143859 w 1988478"/>
                <a:gd name="connsiteY21" fmla="*/ 393912 h 1076988"/>
                <a:gd name="connsiteX22" fmla="*/ 1082029 w 1988478"/>
                <a:gd name="connsiteY22" fmla="*/ 385079 h 1076988"/>
                <a:gd name="connsiteX23" fmla="*/ 1065835 w 1988478"/>
                <a:gd name="connsiteY23" fmla="*/ 385079 h 1076988"/>
                <a:gd name="connsiteX24" fmla="*/ 1011366 w 1988478"/>
                <a:gd name="connsiteY24" fmla="*/ 320304 h 1076988"/>
                <a:gd name="connsiteX25" fmla="*/ 894878 w 1988478"/>
                <a:gd name="connsiteY25" fmla="*/ 286814 h 1076988"/>
                <a:gd name="connsiteX26" fmla="*/ 771406 w 1988478"/>
                <a:gd name="connsiteY26" fmla="*/ 323249 h 1076988"/>
                <a:gd name="connsiteX27" fmla="*/ 672772 w 1988478"/>
                <a:gd name="connsiteY27" fmla="*/ 404217 h 1076988"/>
                <a:gd name="connsiteX28" fmla="*/ 652162 w 1988478"/>
                <a:gd name="connsiteY28" fmla="*/ 408633 h 1076988"/>
                <a:gd name="connsiteX29" fmla="*/ 584443 w 1988478"/>
                <a:gd name="connsiteY29" fmla="*/ 495490 h 1076988"/>
                <a:gd name="connsiteX30" fmla="*/ 560888 w 1988478"/>
                <a:gd name="connsiteY30" fmla="*/ 489601 h 1076988"/>
                <a:gd name="connsiteX31" fmla="*/ 541751 w 1988478"/>
                <a:gd name="connsiteY31" fmla="*/ 448381 h 1076988"/>
                <a:gd name="connsiteX32" fmla="*/ 527029 w 1988478"/>
                <a:gd name="connsiteY32" fmla="*/ 393912 h 1076988"/>
                <a:gd name="connsiteX33" fmla="*/ 471088 w 1988478"/>
                <a:gd name="connsiteY33" fmla="*/ 368885 h 1076988"/>
                <a:gd name="connsiteX34" fmla="*/ 476976 w 1988478"/>
                <a:gd name="connsiteY34" fmla="*/ 346803 h 1076988"/>
                <a:gd name="connsiteX35" fmla="*/ 425451 w 1988478"/>
                <a:gd name="connsiteY35" fmla="*/ 311471 h 1076988"/>
                <a:gd name="connsiteX36" fmla="*/ 382759 w 1988478"/>
                <a:gd name="connsiteY36" fmla="*/ 330609 h 1076988"/>
                <a:gd name="connsiteX37" fmla="*/ 359204 w 1988478"/>
                <a:gd name="connsiteY37" fmla="*/ 311471 h 1076988"/>
                <a:gd name="connsiteX38" fmla="*/ 332706 w 1988478"/>
                <a:gd name="connsiteY38" fmla="*/ 320304 h 1076988"/>
                <a:gd name="connsiteX39" fmla="*/ 324730 w 1988478"/>
                <a:gd name="connsiteY39" fmla="*/ 319380 h 1076988"/>
                <a:gd name="connsiteX40" fmla="*/ 263515 w 1988478"/>
                <a:gd name="connsiteY40" fmla="*/ 399800 h 1076988"/>
                <a:gd name="connsiteX41" fmla="*/ 239960 w 1988478"/>
                <a:gd name="connsiteY41" fmla="*/ 504323 h 1076988"/>
                <a:gd name="connsiteX42" fmla="*/ 250266 w 1988478"/>
                <a:gd name="connsiteY42" fmla="*/ 539654 h 1076988"/>
                <a:gd name="connsiteX43" fmla="*/ 297374 w 1988478"/>
                <a:gd name="connsiteY43" fmla="*/ 545543 h 1076988"/>
                <a:gd name="connsiteX44" fmla="*/ 359204 w 1988478"/>
                <a:gd name="connsiteY44" fmla="*/ 611790 h 1076988"/>
                <a:gd name="connsiteX45" fmla="*/ 384231 w 1988478"/>
                <a:gd name="connsiteY45" fmla="*/ 623567 h 1076988"/>
                <a:gd name="connsiteX46" fmla="*/ 446061 w 1988478"/>
                <a:gd name="connsiteY46" fmla="*/ 601484 h 1076988"/>
                <a:gd name="connsiteX47" fmla="*/ 471088 w 1988478"/>
                <a:gd name="connsiteY47" fmla="*/ 614734 h 1076988"/>
                <a:gd name="connsiteX48" fmla="*/ 493170 w 1988478"/>
                <a:gd name="connsiteY48" fmla="*/ 673620 h 1076988"/>
                <a:gd name="connsiteX49" fmla="*/ 535862 w 1988478"/>
                <a:gd name="connsiteY49" fmla="*/ 697174 h 1076988"/>
                <a:gd name="connsiteX50" fmla="*/ 553528 w 1988478"/>
                <a:gd name="connsiteY50" fmla="*/ 744283 h 1076988"/>
                <a:gd name="connsiteX51" fmla="*/ 609469 w 1988478"/>
                <a:gd name="connsiteY51" fmla="*/ 756060 h 1076988"/>
                <a:gd name="connsiteX52" fmla="*/ 652162 w 1988478"/>
                <a:gd name="connsiteY52" fmla="*/ 782559 h 1076988"/>
                <a:gd name="connsiteX53" fmla="*/ 649217 w 1988478"/>
                <a:gd name="connsiteY53" fmla="*/ 798752 h 1076988"/>
                <a:gd name="connsiteX54" fmla="*/ 669828 w 1988478"/>
                <a:gd name="connsiteY54" fmla="*/ 809057 h 1076988"/>
                <a:gd name="connsiteX55" fmla="*/ 671300 w 1988478"/>
                <a:gd name="connsiteY55" fmla="*/ 820834 h 1076988"/>
                <a:gd name="connsiteX56" fmla="*/ 653634 w 1988478"/>
                <a:gd name="connsiteY56" fmla="*/ 832612 h 1076988"/>
                <a:gd name="connsiteX57" fmla="*/ 628608 w 1988478"/>
                <a:gd name="connsiteY57" fmla="*/ 826723 h 1076988"/>
                <a:gd name="connsiteX58" fmla="*/ 618302 w 1988478"/>
                <a:gd name="connsiteY58" fmla="*/ 863527 h 1076988"/>
                <a:gd name="connsiteX59" fmla="*/ 565305 w 1988478"/>
                <a:gd name="connsiteY59" fmla="*/ 879720 h 1076988"/>
                <a:gd name="connsiteX60" fmla="*/ 553528 w 1988478"/>
                <a:gd name="connsiteY60" fmla="*/ 853222 h 1076988"/>
                <a:gd name="connsiteX61" fmla="*/ 468143 w 1988478"/>
                <a:gd name="connsiteY61" fmla="*/ 838500 h 1076988"/>
                <a:gd name="connsiteX62" fmla="*/ 450478 w 1988478"/>
                <a:gd name="connsiteY62" fmla="*/ 853222 h 1076988"/>
                <a:gd name="connsiteX63" fmla="*/ 447533 w 1988478"/>
                <a:gd name="connsiteY63" fmla="*/ 813474 h 1076988"/>
                <a:gd name="connsiteX64" fmla="*/ 425451 w 1988478"/>
                <a:gd name="connsiteY64" fmla="*/ 800224 h 1076988"/>
                <a:gd name="connsiteX65" fmla="*/ 406313 w 1988478"/>
                <a:gd name="connsiteY65" fmla="*/ 810529 h 1076988"/>
                <a:gd name="connsiteX66" fmla="*/ 388647 w 1988478"/>
                <a:gd name="connsiteY66" fmla="*/ 857638 h 1076988"/>
                <a:gd name="connsiteX67" fmla="*/ 365093 w 1988478"/>
                <a:gd name="connsiteY67" fmla="*/ 870887 h 1076988"/>
                <a:gd name="connsiteX68" fmla="*/ 323873 w 1988478"/>
                <a:gd name="connsiteY68" fmla="*/ 884137 h 1076988"/>
                <a:gd name="connsiteX69" fmla="*/ 313568 w 1988478"/>
                <a:gd name="connsiteY69" fmla="*/ 895914 h 1076988"/>
                <a:gd name="connsiteX70" fmla="*/ 313568 w 1988478"/>
                <a:gd name="connsiteY70" fmla="*/ 966577 h 1076988"/>
                <a:gd name="connsiteX71" fmla="*/ 316512 w 1988478"/>
                <a:gd name="connsiteY71" fmla="*/ 978354 h 1076988"/>
                <a:gd name="connsiteX72" fmla="*/ 300318 w 1988478"/>
                <a:gd name="connsiteY72" fmla="*/ 994548 h 1076988"/>
                <a:gd name="connsiteX73" fmla="*/ 235544 w 1988478"/>
                <a:gd name="connsiteY73" fmla="*/ 1018102 h 1076988"/>
                <a:gd name="connsiteX74" fmla="*/ 203157 w 1988478"/>
                <a:gd name="connsiteY74" fmla="*/ 1076988 h 1076988"/>
                <a:gd name="connsiteX75" fmla="*/ 176658 w 1988478"/>
                <a:gd name="connsiteY75" fmla="*/ 1051962 h 1076988"/>
                <a:gd name="connsiteX76" fmla="*/ 144271 w 1988478"/>
                <a:gd name="connsiteY76" fmla="*/ 1060795 h 1076988"/>
                <a:gd name="connsiteX77" fmla="*/ 132494 w 1988478"/>
                <a:gd name="connsiteY77" fmla="*/ 1047545 h 1076988"/>
                <a:gd name="connsiteX78" fmla="*/ 98634 w 1988478"/>
                <a:gd name="connsiteY78" fmla="*/ 954800 h 1076988"/>
                <a:gd name="connsiteX79" fmla="*/ 113355 w 1988478"/>
                <a:gd name="connsiteY79" fmla="*/ 892970 h 1076988"/>
                <a:gd name="connsiteX80" fmla="*/ 141326 w 1988478"/>
                <a:gd name="connsiteY80" fmla="*/ 850277 h 1076988"/>
                <a:gd name="connsiteX81" fmla="*/ 138382 w 1988478"/>
                <a:gd name="connsiteY81" fmla="*/ 813474 h 1076988"/>
                <a:gd name="connsiteX82" fmla="*/ 166353 w 1988478"/>
                <a:gd name="connsiteY82" fmla="*/ 810529 h 1076988"/>
                <a:gd name="connsiteX83" fmla="*/ 175186 w 1988478"/>
                <a:gd name="connsiteY83" fmla="*/ 686869 h 1076988"/>
                <a:gd name="connsiteX84" fmla="*/ 113355 w 1988478"/>
                <a:gd name="connsiteY84" fmla="*/ 611790 h 1076988"/>
                <a:gd name="connsiteX85" fmla="*/ 67719 w 1988478"/>
                <a:gd name="connsiteY85" fmla="*/ 601484 h 1076988"/>
                <a:gd name="connsiteX86" fmla="*/ 51526 w 1988478"/>
                <a:gd name="connsiteY86" fmla="*/ 551431 h 1076988"/>
                <a:gd name="connsiteX87" fmla="*/ 11777 w 1988478"/>
                <a:gd name="connsiteY87" fmla="*/ 547015 h 1076988"/>
                <a:gd name="connsiteX88" fmla="*/ 5889 w 1988478"/>
                <a:gd name="connsiteY88" fmla="*/ 527877 h 1076988"/>
                <a:gd name="connsiteX89" fmla="*/ 11777 w 1988478"/>
                <a:gd name="connsiteY89" fmla="*/ 514628 h 1076988"/>
                <a:gd name="connsiteX90" fmla="*/ 0 w 1988478"/>
                <a:gd name="connsiteY90" fmla="*/ 485185 h 1076988"/>
                <a:gd name="connsiteX91" fmla="*/ 7361 w 1988478"/>
                <a:gd name="connsiteY91" fmla="*/ 466047 h 1076988"/>
                <a:gd name="connsiteX92" fmla="*/ 25027 w 1988478"/>
                <a:gd name="connsiteY92" fmla="*/ 446909 h 1076988"/>
                <a:gd name="connsiteX93" fmla="*/ 33860 w 1988478"/>
                <a:gd name="connsiteY93" fmla="*/ 413050 h 1076988"/>
                <a:gd name="connsiteX94" fmla="*/ 38276 w 1988478"/>
                <a:gd name="connsiteY94" fmla="*/ 379190 h 1076988"/>
                <a:gd name="connsiteX95" fmla="*/ 25027 w 1988478"/>
                <a:gd name="connsiteY95" fmla="*/ 308527 h 1076988"/>
                <a:gd name="connsiteX96" fmla="*/ 20610 w 1988478"/>
                <a:gd name="connsiteY96" fmla="*/ 296750 h 1076988"/>
                <a:gd name="connsiteX97" fmla="*/ 32387 w 1988478"/>
                <a:gd name="connsiteY97" fmla="*/ 277612 h 1076988"/>
                <a:gd name="connsiteX98" fmla="*/ 36632 w 1988478"/>
                <a:gd name="connsiteY98" fmla="*/ 277805 h 1076988"/>
                <a:gd name="connsiteX99" fmla="*/ 70663 w 1988478"/>
                <a:gd name="connsiteY99" fmla="*/ 249641 h 1076988"/>
                <a:gd name="connsiteX100" fmla="*/ 120717 w 1988478"/>
                <a:gd name="connsiteY100" fmla="*/ 251113 h 1076988"/>
                <a:gd name="connsiteX101" fmla="*/ 139854 w 1988478"/>
                <a:gd name="connsiteY101" fmla="*/ 240808 h 1076988"/>
                <a:gd name="connsiteX102" fmla="*/ 157520 w 1988478"/>
                <a:gd name="connsiteY102" fmla="*/ 211365 h 1076988"/>
                <a:gd name="connsiteX103" fmla="*/ 179603 w 1988478"/>
                <a:gd name="connsiteY103" fmla="*/ 211365 h 1076988"/>
                <a:gd name="connsiteX104" fmla="*/ 181075 w 1988478"/>
                <a:gd name="connsiteY104" fmla="*/ 195172 h 1076988"/>
                <a:gd name="connsiteX105" fmla="*/ 195796 w 1988478"/>
                <a:gd name="connsiteY105" fmla="*/ 167201 h 1076988"/>
                <a:gd name="connsiteX106" fmla="*/ 214934 w 1988478"/>
                <a:gd name="connsiteY106" fmla="*/ 181922 h 1076988"/>
                <a:gd name="connsiteX107" fmla="*/ 226711 w 1988478"/>
                <a:gd name="connsiteY107" fmla="*/ 196644 h 1076988"/>
                <a:gd name="connsiteX108" fmla="*/ 256154 w 1988478"/>
                <a:gd name="connsiteY108" fmla="*/ 190755 h 1076988"/>
                <a:gd name="connsiteX109" fmla="*/ 257626 w 1988478"/>
                <a:gd name="connsiteY109" fmla="*/ 152479 h 1076988"/>
                <a:gd name="connsiteX110" fmla="*/ 278236 w 1988478"/>
                <a:gd name="connsiteY110" fmla="*/ 133341 h 1076988"/>
                <a:gd name="connsiteX111" fmla="*/ 284770 w 1988478"/>
                <a:gd name="connsiteY111" fmla="*/ 122681 h 1076988"/>
                <a:gd name="connsiteX112" fmla="*/ 1390812 w 1988478"/>
                <a:gd name="connsiteY112" fmla="*/ 23620 h 1076988"/>
                <a:gd name="connsiteX0" fmla="*/ 1988478 w 1988478"/>
                <a:gd name="connsiteY0" fmla="*/ 0 h 954307"/>
                <a:gd name="connsiteX1" fmla="*/ 1922620 w 1988478"/>
                <a:gd name="connsiteY1" fmla="*/ 48624 h 954307"/>
                <a:gd name="connsiteX2" fmla="*/ 1922626 w 1988478"/>
                <a:gd name="connsiteY2" fmla="*/ 48936 h 954307"/>
                <a:gd name="connsiteX3" fmla="*/ 1809270 w 1988478"/>
                <a:gd name="connsiteY3" fmla="*/ 151987 h 954307"/>
                <a:gd name="connsiteX4" fmla="*/ 1697387 w 1988478"/>
                <a:gd name="connsiteY4" fmla="*/ 333061 h 954307"/>
                <a:gd name="connsiteX5" fmla="*/ 1679721 w 1988478"/>
                <a:gd name="connsiteY5" fmla="*/ 419918 h 954307"/>
                <a:gd name="connsiteX6" fmla="*/ 1688554 w 1988478"/>
                <a:gd name="connsiteY6" fmla="*/ 453777 h 954307"/>
                <a:gd name="connsiteX7" fmla="*/ 1678249 w 1988478"/>
                <a:gd name="connsiteY7" fmla="*/ 547994 h 954307"/>
                <a:gd name="connsiteX8" fmla="*/ 1648806 w 1988478"/>
                <a:gd name="connsiteY8" fmla="*/ 580382 h 954307"/>
                <a:gd name="connsiteX9" fmla="*/ 1650278 w 1988478"/>
                <a:gd name="connsiteY9" fmla="*/ 624546 h 954307"/>
                <a:gd name="connsiteX10" fmla="*/ 1629668 w 1988478"/>
                <a:gd name="connsiteY10" fmla="*/ 596575 h 954307"/>
                <a:gd name="connsiteX11" fmla="*/ 1613475 w 1988478"/>
                <a:gd name="connsiteY11" fmla="*/ 583326 h 954307"/>
                <a:gd name="connsiteX12" fmla="*/ 1600225 w 1988478"/>
                <a:gd name="connsiteY12" fmla="*/ 552411 h 954307"/>
                <a:gd name="connsiteX13" fmla="*/ 1532506 w 1988478"/>
                <a:gd name="connsiteY13" fmla="*/ 509719 h 954307"/>
                <a:gd name="connsiteX14" fmla="*/ 1520729 w 1988478"/>
                <a:gd name="connsiteY14" fmla="*/ 487636 h 954307"/>
                <a:gd name="connsiteX15" fmla="*/ 1442705 w 1988478"/>
                <a:gd name="connsiteY15" fmla="*/ 474387 h 954307"/>
                <a:gd name="connsiteX16" fmla="*/ 1405902 w 1988478"/>
                <a:gd name="connsiteY16" fmla="*/ 449361 h 954307"/>
                <a:gd name="connsiteX17" fmla="*/ 1370570 w 1988478"/>
                <a:gd name="connsiteY17" fmla="*/ 442000 h 954307"/>
                <a:gd name="connsiteX18" fmla="*/ 1347016 w 1988478"/>
                <a:gd name="connsiteY18" fmla="*/ 416973 h 954307"/>
                <a:gd name="connsiteX19" fmla="*/ 1266048 w 1988478"/>
                <a:gd name="connsiteY19" fmla="*/ 378697 h 954307"/>
                <a:gd name="connsiteX20" fmla="*/ 1177719 w 1988478"/>
                <a:gd name="connsiteY20" fmla="*/ 321284 h 954307"/>
                <a:gd name="connsiteX21" fmla="*/ 1143859 w 1988478"/>
                <a:gd name="connsiteY21" fmla="*/ 271231 h 954307"/>
                <a:gd name="connsiteX22" fmla="*/ 1082029 w 1988478"/>
                <a:gd name="connsiteY22" fmla="*/ 262398 h 954307"/>
                <a:gd name="connsiteX23" fmla="*/ 1065835 w 1988478"/>
                <a:gd name="connsiteY23" fmla="*/ 262398 h 954307"/>
                <a:gd name="connsiteX24" fmla="*/ 1011366 w 1988478"/>
                <a:gd name="connsiteY24" fmla="*/ 197623 h 954307"/>
                <a:gd name="connsiteX25" fmla="*/ 894878 w 1988478"/>
                <a:gd name="connsiteY25" fmla="*/ 164133 h 954307"/>
                <a:gd name="connsiteX26" fmla="*/ 771406 w 1988478"/>
                <a:gd name="connsiteY26" fmla="*/ 200568 h 954307"/>
                <a:gd name="connsiteX27" fmla="*/ 672772 w 1988478"/>
                <a:gd name="connsiteY27" fmla="*/ 281536 h 954307"/>
                <a:gd name="connsiteX28" fmla="*/ 652162 w 1988478"/>
                <a:gd name="connsiteY28" fmla="*/ 285952 h 954307"/>
                <a:gd name="connsiteX29" fmla="*/ 584443 w 1988478"/>
                <a:gd name="connsiteY29" fmla="*/ 372809 h 954307"/>
                <a:gd name="connsiteX30" fmla="*/ 560888 w 1988478"/>
                <a:gd name="connsiteY30" fmla="*/ 366920 h 954307"/>
                <a:gd name="connsiteX31" fmla="*/ 541751 w 1988478"/>
                <a:gd name="connsiteY31" fmla="*/ 325700 h 954307"/>
                <a:gd name="connsiteX32" fmla="*/ 527029 w 1988478"/>
                <a:gd name="connsiteY32" fmla="*/ 271231 h 954307"/>
                <a:gd name="connsiteX33" fmla="*/ 471088 w 1988478"/>
                <a:gd name="connsiteY33" fmla="*/ 246204 h 954307"/>
                <a:gd name="connsiteX34" fmla="*/ 476976 w 1988478"/>
                <a:gd name="connsiteY34" fmla="*/ 224122 h 954307"/>
                <a:gd name="connsiteX35" fmla="*/ 425451 w 1988478"/>
                <a:gd name="connsiteY35" fmla="*/ 188790 h 954307"/>
                <a:gd name="connsiteX36" fmla="*/ 382759 w 1988478"/>
                <a:gd name="connsiteY36" fmla="*/ 207928 h 954307"/>
                <a:gd name="connsiteX37" fmla="*/ 359204 w 1988478"/>
                <a:gd name="connsiteY37" fmla="*/ 188790 h 954307"/>
                <a:gd name="connsiteX38" fmla="*/ 332706 w 1988478"/>
                <a:gd name="connsiteY38" fmla="*/ 197623 h 954307"/>
                <a:gd name="connsiteX39" fmla="*/ 324730 w 1988478"/>
                <a:gd name="connsiteY39" fmla="*/ 196699 h 954307"/>
                <a:gd name="connsiteX40" fmla="*/ 263515 w 1988478"/>
                <a:gd name="connsiteY40" fmla="*/ 277119 h 954307"/>
                <a:gd name="connsiteX41" fmla="*/ 239960 w 1988478"/>
                <a:gd name="connsiteY41" fmla="*/ 381642 h 954307"/>
                <a:gd name="connsiteX42" fmla="*/ 250266 w 1988478"/>
                <a:gd name="connsiteY42" fmla="*/ 416973 h 954307"/>
                <a:gd name="connsiteX43" fmla="*/ 297374 w 1988478"/>
                <a:gd name="connsiteY43" fmla="*/ 422862 h 954307"/>
                <a:gd name="connsiteX44" fmla="*/ 359204 w 1988478"/>
                <a:gd name="connsiteY44" fmla="*/ 489109 h 954307"/>
                <a:gd name="connsiteX45" fmla="*/ 384231 w 1988478"/>
                <a:gd name="connsiteY45" fmla="*/ 500886 h 954307"/>
                <a:gd name="connsiteX46" fmla="*/ 446061 w 1988478"/>
                <a:gd name="connsiteY46" fmla="*/ 478803 h 954307"/>
                <a:gd name="connsiteX47" fmla="*/ 471088 w 1988478"/>
                <a:gd name="connsiteY47" fmla="*/ 492053 h 954307"/>
                <a:gd name="connsiteX48" fmla="*/ 493170 w 1988478"/>
                <a:gd name="connsiteY48" fmla="*/ 550939 h 954307"/>
                <a:gd name="connsiteX49" fmla="*/ 535862 w 1988478"/>
                <a:gd name="connsiteY49" fmla="*/ 574493 h 954307"/>
                <a:gd name="connsiteX50" fmla="*/ 553528 w 1988478"/>
                <a:gd name="connsiteY50" fmla="*/ 621602 h 954307"/>
                <a:gd name="connsiteX51" fmla="*/ 609469 w 1988478"/>
                <a:gd name="connsiteY51" fmla="*/ 633379 h 954307"/>
                <a:gd name="connsiteX52" fmla="*/ 652162 w 1988478"/>
                <a:gd name="connsiteY52" fmla="*/ 659878 h 954307"/>
                <a:gd name="connsiteX53" fmla="*/ 649217 w 1988478"/>
                <a:gd name="connsiteY53" fmla="*/ 676071 h 954307"/>
                <a:gd name="connsiteX54" fmla="*/ 669828 w 1988478"/>
                <a:gd name="connsiteY54" fmla="*/ 686376 h 954307"/>
                <a:gd name="connsiteX55" fmla="*/ 671300 w 1988478"/>
                <a:gd name="connsiteY55" fmla="*/ 698153 h 954307"/>
                <a:gd name="connsiteX56" fmla="*/ 653634 w 1988478"/>
                <a:gd name="connsiteY56" fmla="*/ 709931 h 954307"/>
                <a:gd name="connsiteX57" fmla="*/ 628608 w 1988478"/>
                <a:gd name="connsiteY57" fmla="*/ 704042 h 954307"/>
                <a:gd name="connsiteX58" fmla="*/ 618302 w 1988478"/>
                <a:gd name="connsiteY58" fmla="*/ 740846 h 954307"/>
                <a:gd name="connsiteX59" fmla="*/ 565305 w 1988478"/>
                <a:gd name="connsiteY59" fmla="*/ 757039 h 954307"/>
                <a:gd name="connsiteX60" fmla="*/ 553528 w 1988478"/>
                <a:gd name="connsiteY60" fmla="*/ 730541 h 954307"/>
                <a:gd name="connsiteX61" fmla="*/ 468143 w 1988478"/>
                <a:gd name="connsiteY61" fmla="*/ 715819 h 954307"/>
                <a:gd name="connsiteX62" fmla="*/ 450478 w 1988478"/>
                <a:gd name="connsiteY62" fmla="*/ 730541 h 954307"/>
                <a:gd name="connsiteX63" fmla="*/ 447533 w 1988478"/>
                <a:gd name="connsiteY63" fmla="*/ 690793 h 954307"/>
                <a:gd name="connsiteX64" fmla="*/ 425451 w 1988478"/>
                <a:gd name="connsiteY64" fmla="*/ 677543 h 954307"/>
                <a:gd name="connsiteX65" fmla="*/ 406313 w 1988478"/>
                <a:gd name="connsiteY65" fmla="*/ 687848 h 954307"/>
                <a:gd name="connsiteX66" fmla="*/ 388647 w 1988478"/>
                <a:gd name="connsiteY66" fmla="*/ 734957 h 954307"/>
                <a:gd name="connsiteX67" fmla="*/ 365093 w 1988478"/>
                <a:gd name="connsiteY67" fmla="*/ 748206 h 954307"/>
                <a:gd name="connsiteX68" fmla="*/ 323873 w 1988478"/>
                <a:gd name="connsiteY68" fmla="*/ 761456 h 954307"/>
                <a:gd name="connsiteX69" fmla="*/ 313568 w 1988478"/>
                <a:gd name="connsiteY69" fmla="*/ 773233 h 954307"/>
                <a:gd name="connsiteX70" fmla="*/ 313568 w 1988478"/>
                <a:gd name="connsiteY70" fmla="*/ 843896 h 954307"/>
                <a:gd name="connsiteX71" fmla="*/ 316512 w 1988478"/>
                <a:gd name="connsiteY71" fmla="*/ 855673 h 954307"/>
                <a:gd name="connsiteX72" fmla="*/ 300318 w 1988478"/>
                <a:gd name="connsiteY72" fmla="*/ 871867 h 954307"/>
                <a:gd name="connsiteX73" fmla="*/ 235544 w 1988478"/>
                <a:gd name="connsiteY73" fmla="*/ 895421 h 954307"/>
                <a:gd name="connsiteX74" fmla="*/ 203157 w 1988478"/>
                <a:gd name="connsiteY74" fmla="*/ 954307 h 954307"/>
                <a:gd name="connsiteX75" fmla="*/ 176658 w 1988478"/>
                <a:gd name="connsiteY75" fmla="*/ 929281 h 954307"/>
                <a:gd name="connsiteX76" fmla="*/ 144271 w 1988478"/>
                <a:gd name="connsiteY76" fmla="*/ 938114 h 954307"/>
                <a:gd name="connsiteX77" fmla="*/ 132494 w 1988478"/>
                <a:gd name="connsiteY77" fmla="*/ 924864 h 954307"/>
                <a:gd name="connsiteX78" fmla="*/ 98634 w 1988478"/>
                <a:gd name="connsiteY78" fmla="*/ 832119 h 954307"/>
                <a:gd name="connsiteX79" fmla="*/ 113355 w 1988478"/>
                <a:gd name="connsiteY79" fmla="*/ 770289 h 954307"/>
                <a:gd name="connsiteX80" fmla="*/ 141326 w 1988478"/>
                <a:gd name="connsiteY80" fmla="*/ 727596 h 954307"/>
                <a:gd name="connsiteX81" fmla="*/ 138382 w 1988478"/>
                <a:gd name="connsiteY81" fmla="*/ 690793 h 954307"/>
                <a:gd name="connsiteX82" fmla="*/ 166353 w 1988478"/>
                <a:gd name="connsiteY82" fmla="*/ 687848 h 954307"/>
                <a:gd name="connsiteX83" fmla="*/ 175186 w 1988478"/>
                <a:gd name="connsiteY83" fmla="*/ 564188 h 954307"/>
                <a:gd name="connsiteX84" fmla="*/ 113355 w 1988478"/>
                <a:gd name="connsiteY84" fmla="*/ 489109 h 954307"/>
                <a:gd name="connsiteX85" fmla="*/ 67719 w 1988478"/>
                <a:gd name="connsiteY85" fmla="*/ 478803 h 954307"/>
                <a:gd name="connsiteX86" fmla="*/ 51526 w 1988478"/>
                <a:gd name="connsiteY86" fmla="*/ 428750 h 954307"/>
                <a:gd name="connsiteX87" fmla="*/ 11777 w 1988478"/>
                <a:gd name="connsiteY87" fmla="*/ 424334 h 954307"/>
                <a:gd name="connsiteX88" fmla="*/ 5889 w 1988478"/>
                <a:gd name="connsiteY88" fmla="*/ 405196 h 954307"/>
                <a:gd name="connsiteX89" fmla="*/ 11777 w 1988478"/>
                <a:gd name="connsiteY89" fmla="*/ 391947 h 954307"/>
                <a:gd name="connsiteX90" fmla="*/ 0 w 1988478"/>
                <a:gd name="connsiteY90" fmla="*/ 362504 h 954307"/>
                <a:gd name="connsiteX91" fmla="*/ 7361 w 1988478"/>
                <a:gd name="connsiteY91" fmla="*/ 343366 h 954307"/>
                <a:gd name="connsiteX92" fmla="*/ 25027 w 1988478"/>
                <a:gd name="connsiteY92" fmla="*/ 324228 h 954307"/>
                <a:gd name="connsiteX93" fmla="*/ 33860 w 1988478"/>
                <a:gd name="connsiteY93" fmla="*/ 290369 h 954307"/>
                <a:gd name="connsiteX94" fmla="*/ 38276 w 1988478"/>
                <a:gd name="connsiteY94" fmla="*/ 256509 h 954307"/>
                <a:gd name="connsiteX95" fmla="*/ 25027 w 1988478"/>
                <a:gd name="connsiteY95" fmla="*/ 185846 h 954307"/>
                <a:gd name="connsiteX96" fmla="*/ 20610 w 1988478"/>
                <a:gd name="connsiteY96" fmla="*/ 174069 h 954307"/>
                <a:gd name="connsiteX97" fmla="*/ 32387 w 1988478"/>
                <a:gd name="connsiteY97" fmla="*/ 154931 h 954307"/>
                <a:gd name="connsiteX98" fmla="*/ 36632 w 1988478"/>
                <a:gd name="connsiteY98" fmla="*/ 155124 h 954307"/>
                <a:gd name="connsiteX99" fmla="*/ 70663 w 1988478"/>
                <a:gd name="connsiteY99" fmla="*/ 126960 h 954307"/>
                <a:gd name="connsiteX100" fmla="*/ 120717 w 1988478"/>
                <a:gd name="connsiteY100" fmla="*/ 128432 h 954307"/>
                <a:gd name="connsiteX101" fmla="*/ 139854 w 1988478"/>
                <a:gd name="connsiteY101" fmla="*/ 118127 h 954307"/>
                <a:gd name="connsiteX102" fmla="*/ 157520 w 1988478"/>
                <a:gd name="connsiteY102" fmla="*/ 88684 h 954307"/>
                <a:gd name="connsiteX103" fmla="*/ 179603 w 1988478"/>
                <a:gd name="connsiteY103" fmla="*/ 88684 h 954307"/>
                <a:gd name="connsiteX104" fmla="*/ 181075 w 1988478"/>
                <a:gd name="connsiteY104" fmla="*/ 72491 h 954307"/>
                <a:gd name="connsiteX105" fmla="*/ 195796 w 1988478"/>
                <a:gd name="connsiteY105" fmla="*/ 44520 h 954307"/>
                <a:gd name="connsiteX106" fmla="*/ 214934 w 1988478"/>
                <a:gd name="connsiteY106" fmla="*/ 59241 h 954307"/>
                <a:gd name="connsiteX107" fmla="*/ 226711 w 1988478"/>
                <a:gd name="connsiteY107" fmla="*/ 73963 h 954307"/>
                <a:gd name="connsiteX108" fmla="*/ 256154 w 1988478"/>
                <a:gd name="connsiteY108" fmla="*/ 68074 h 954307"/>
                <a:gd name="connsiteX109" fmla="*/ 257626 w 1988478"/>
                <a:gd name="connsiteY109" fmla="*/ 29798 h 954307"/>
                <a:gd name="connsiteX110" fmla="*/ 278236 w 1988478"/>
                <a:gd name="connsiteY110" fmla="*/ 10660 h 954307"/>
                <a:gd name="connsiteX111" fmla="*/ 284770 w 1988478"/>
                <a:gd name="connsiteY111" fmla="*/ 0 h 95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988478" h="954307">
                  <a:moveTo>
                    <a:pt x="1988478" y="0"/>
                  </a:moveTo>
                  <a:lnTo>
                    <a:pt x="1922620" y="48624"/>
                  </a:lnTo>
                  <a:lnTo>
                    <a:pt x="1922626" y="48936"/>
                  </a:lnTo>
                  <a:lnTo>
                    <a:pt x="1809270" y="151987"/>
                  </a:lnTo>
                  <a:lnTo>
                    <a:pt x="1697387" y="333061"/>
                  </a:lnTo>
                  <a:lnTo>
                    <a:pt x="1679721" y="419918"/>
                  </a:lnTo>
                  <a:lnTo>
                    <a:pt x="1688554" y="453777"/>
                  </a:lnTo>
                  <a:lnTo>
                    <a:pt x="1678249" y="547994"/>
                  </a:lnTo>
                  <a:lnTo>
                    <a:pt x="1648806" y="580382"/>
                  </a:lnTo>
                  <a:cubicBezTo>
                    <a:pt x="1649297" y="595103"/>
                    <a:pt x="1649787" y="609825"/>
                    <a:pt x="1650278" y="624546"/>
                  </a:cubicBezTo>
                  <a:lnTo>
                    <a:pt x="1629668" y="596575"/>
                  </a:lnTo>
                  <a:lnTo>
                    <a:pt x="1613475" y="583326"/>
                  </a:lnTo>
                  <a:lnTo>
                    <a:pt x="1600225" y="552411"/>
                  </a:lnTo>
                  <a:lnTo>
                    <a:pt x="1532506" y="509719"/>
                  </a:lnTo>
                  <a:lnTo>
                    <a:pt x="1520729" y="487636"/>
                  </a:lnTo>
                  <a:lnTo>
                    <a:pt x="1442705" y="474387"/>
                  </a:lnTo>
                  <a:lnTo>
                    <a:pt x="1405902" y="449361"/>
                  </a:lnTo>
                  <a:lnTo>
                    <a:pt x="1370570" y="442000"/>
                  </a:lnTo>
                  <a:lnTo>
                    <a:pt x="1347016" y="416973"/>
                  </a:lnTo>
                  <a:lnTo>
                    <a:pt x="1266048" y="378697"/>
                  </a:lnTo>
                  <a:lnTo>
                    <a:pt x="1177719" y="321284"/>
                  </a:lnTo>
                  <a:lnTo>
                    <a:pt x="1143859" y="271231"/>
                  </a:lnTo>
                  <a:lnTo>
                    <a:pt x="1082029" y="262398"/>
                  </a:lnTo>
                  <a:lnTo>
                    <a:pt x="1065835" y="262398"/>
                  </a:lnTo>
                  <a:lnTo>
                    <a:pt x="1011366" y="197623"/>
                  </a:lnTo>
                  <a:lnTo>
                    <a:pt x="894878" y="164133"/>
                  </a:lnTo>
                  <a:lnTo>
                    <a:pt x="771406" y="200568"/>
                  </a:lnTo>
                  <a:lnTo>
                    <a:pt x="672772" y="281536"/>
                  </a:lnTo>
                  <a:lnTo>
                    <a:pt x="652162" y="285952"/>
                  </a:lnTo>
                  <a:lnTo>
                    <a:pt x="584443" y="372809"/>
                  </a:lnTo>
                  <a:lnTo>
                    <a:pt x="560888" y="366920"/>
                  </a:lnTo>
                  <a:lnTo>
                    <a:pt x="541751" y="325700"/>
                  </a:lnTo>
                  <a:lnTo>
                    <a:pt x="527029" y="271231"/>
                  </a:lnTo>
                  <a:lnTo>
                    <a:pt x="471088" y="246204"/>
                  </a:lnTo>
                  <a:lnTo>
                    <a:pt x="476976" y="224122"/>
                  </a:lnTo>
                  <a:lnTo>
                    <a:pt x="425451" y="188790"/>
                  </a:lnTo>
                  <a:lnTo>
                    <a:pt x="382759" y="207928"/>
                  </a:lnTo>
                  <a:lnTo>
                    <a:pt x="359204" y="188790"/>
                  </a:lnTo>
                  <a:lnTo>
                    <a:pt x="332706" y="197623"/>
                  </a:lnTo>
                  <a:lnTo>
                    <a:pt x="324730" y="196699"/>
                  </a:lnTo>
                  <a:lnTo>
                    <a:pt x="263515" y="277119"/>
                  </a:lnTo>
                  <a:lnTo>
                    <a:pt x="239960" y="381642"/>
                  </a:lnTo>
                  <a:lnTo>
                    <a:pt x="250266" y="416973"/>
                  </a:lnTo>
                  <a:lnTo>
                    <a:pt x="297374" y="422862"/>
                  </a:lnTo>
                  <a:lnTo>
                    <a:pt x="359204" y="489109"/>
                  </a:lnTo>
                  <a:lnTo>
                    <a:pt x="384231" y="500886"/>
                  </a:lnTo>
                  <a:lnTo>
                    <a:pt x="446061" y="478803"/>
                  </a:lnTo>
                  <a:lnTo>
                    <a:pt x="471088" y="492053"/>
                  </a:lnTo>
                  <a:lnTo>
                    <a:pt x="493170" y="550939"/>
                  </a:lnTo>
                  <a:lnTo>
                    <a:pt x="535862" y="574493"/>
                  </a:lnTo>
                  <a:lnTo>
                    <a:pt x="553528" y="621602"/>
                  </a:lnTo>
                  <a:lnTo>
                    <a:pt x="609469" y="633379"/>
                  </a:lnTo>
                  <a:lnTo>
                    <a:pt x="652162" y="659878"/>
                  </a:lnTo>
                  <a:lnTo>
                    <a:pt x="649217" y="676071"/>
                  </a:lnTo>
                  <a:lnTo>
                    <a:pt x="669828" y="686376"/>
                  </a:lnTo>
                  <a:lnTo>
                    <a:pt x="671300" y="698153"/>
                  </a:lnTo>
                  <a:lnTo>
                    <a:pt x="653634" y="709931"/>
                  </a:lnTo>
                  <a:lnTo>
                    <a:pt x="628608" y="704042"/>
                  </a:lnTo>
                  <a:lnTo>
                    <a:pt x="618302" y="740846"/>
                  </a:lnTo>
                  <a:lnTo>
                    <a:pt x="565305" y="757039"/>
                  </a:lnTo>
                  <a:lnTo>
                    <a:pt x="553528" y="730541"/>
                  </a:lnTo>
                  <a:lnTo>
                    <a:pt x="468143" y="715819"/>
                  </a:lnTo>
                  <a:lnTo>
                    <a:pt x="450478" y="730541"/>
                  </a:lnTo>
                  <a:lnTo>
                    <a:pt x="447533" y="690793"/>
                  </a:lnTo>
                  <a:lnTo>
                    <a:pt x="425451" y="677543"/>
                  </a:lnTo>
                  <a:lnTo>
                    <a:pt x="406313" y="687848"/>
                  </a:lnTo>
                  <a:lnTo>
                    <a:pt x="388647" y="734957"/>
                  </a:lnTo>
                  <a:lnTo>
                    <a:pt x="365093" y="748206"/>
                  </a:lnTo>
                  <a:lnTo>
                    <a:pt x="323873" y="761456"/>
                  </a:lnTo>
                  <a:lnTo>
                    <a:pt x="313568" y="773233"/>
                  </a:lnTo>
                  <a:lnTo>
                    <a:pt x="313568" y="843896"/>
                  </a:lnTo>
                  <a:lnTo>
                    <a:pt x="316512" y="855673"/>
                  </a:lnTo>
                  <a:lnTo>
                    <a:pt x="300318" y="871867"/>
                  </a:lnTo>
                  <a:lnTo>
                    <a:pt x="235544" y="895421"/>
                  </a:lnTo>
                  <a:lnTo>
                    <a:pt x="203157" y="954307"/>
                  </a:lnTo>
                  <a:lnTo>
                    <a:pt x="176658" y="929281"/>
                  </a:lnTo>
                  <a:lnTo>
                    <a:pt x="144271" y="938114"/>
                  </a:lnTo>
                  <a:lnTo>
                    <a:pt x="132494" y="924864"/>
                  </a:lnTo>
                  <a:lnTo>
                    <a:pt x="98634" y="832119"/>
                  </a:lnTo>
                  <a:lnTo>
                    <a:pt x="113355" y="770289"/>
                  </a:lnTo>
                  <a:lnTo>
                    <a:pt x="141326" y="727596"/>
                  </a:lnTo>
                  <a:lnTo>
                    <a:pt x="138382" y="690793"/>
                  </a:lnTo>
                  <a:lnTo>
                    <a:pt x="166353" y="687848"/>
                  </a:lnTo>
                  <a:lnTo>
                    <a:pt x="175186" y="564188"/>
                  </a:lnTo>
                  <a:lnTo>
                    <a:pt x="113355" y="489109"/>
                  </a:lnTo>
                  <a:lnTo>
                    <a:pt x="67719" y="478803"/>
                  </a:lnTo>
                  <a:lnTo>
                    <a:pt x="51526" y="428750"/>
                  </a:lnTo>
                  <a:lnTo>
                    <a:pt x="11777" y="424334"/>
                  </a:lnTo>
                  <a:lnTo>
                    <a:pt x="5889" y="405196"/>
                  </a:lnTo>
                  <a:lnTo>
                    <a:pt x="11777" y="391947"/>
                  </a:lnTo>
                  <a:lnTo>
                    <a:pt x="0" y="362504"/>
                  </a:lnTo>
                  <a:lnTo>
                    <a:pt x="7361" y="343366"/>
                  </a:lnTo>
                  <a:lnTo>
                    <a:pt x="25027" y="324228"/>
                  </a:lnTo>
                  <a:lnTo>
                    <a:pt x="33860" y="290369"/>
                  </a:lnTo>
                  <a:lnTo>
                    <a:pt x="38276" y="256509"/>
                  </a:lnTo>
                  <a:lnTo>
                    <a:pt x="25027" y="185846"/>
                  </a:lnTo>
                  <a:lnTo>
                    <a:pt x="20610" y="174069"/>
                  </a:lnTo>
                  <a:lnTo>
                    <a:pt x="32387" y="154931"/>
                  </a:lnTo>
                  <a:lnTo>
                    <a:pt x="36632" y="155124"/>
                  </a:lnTo>
                  <a:lnTo>
                    <a:pt x="70663" y="126960"/>
                  </a:lnTo>
                  <a:lnTo>
                    <a:pt x="120717" y="128432"/>
                  </a:lnTo>
                  <a:lnTo>
                    <a:pt x="139854" y="118127"/>
                  </a:lnTo>
                  <a:lnTo>
                    <a:pt x="157520" y="88684"/>
                  </a:lnTo>
                  <a:lnTo>
                    <a:pt x="179603" y="88684"/>
                  </a:lnTo>
                  <a:lnTo>
                    <a:pt x="181075" y="72491"/>
                  </a:lnTo>
                  <a:lnTo>
                    <a:pt x="195796" y="44520"/>
                  </a:lnTo>
                  <a:lnTo>
                    <a:pt x="214934" y="59241"/>
                  </a:lnTo>
                  <a:lnTo>
                    <a:pt x="226711" y="73963"/>
                  </a:lnTo>
                  <a:lnTo>
                    <a:pt x="256154" y="68074"/>
                  </a:lnTo>
                  <a:cubicBezTo>
                    <a:pt x="256645" y="55315"/>
                    <a:pt x="257135" y="42557"/>
                    <a:pt x="257626" y="29798"/>
                  </a:cubicBezTo>
                  <a:lnTo>
                    <a:pt x="278236" y="10660"/>
                  </a:lnTo>
                  <a:lnTo>
                    <a:pt x="284770" y="0"/>
                  </a:lnTo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D520EE1-D126-1C02-12D3-7BC191956386}"/>
                </a:ext>
              </a:extLst>
            </p:cNvPr>
            <p:cNvSpPr/>
            <p:nvPr/>
          </p:nvSpPr>
          <p:spPr>
            <a:xfrm rot="836583">
              <a:off x="1864836" y="2666572"/>
              <a:ext cx="219065" cy="517135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kumimoji="1" lang="en-US" altLang="ja-JP" sz="3000" b="1" i="0" u="none" strike="noStrike" kern="1200" cap="none" spc="50" normalizeH="0" baseline="0" noProof="0" dirty="0">
                <a:ln w="11430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449EC49-8C84-2BB6-E1A0-4EF6E4E9DE6A}"/>
                </a:ext>
              </a:extLst>
            </p:cNvPr>
            <p:cNvSpPr/>
            <p:nvPr/>
          </p:nvSpPr>
          <p:spPr>
            <a:xfrm rot="362872">
              <a:off x="1404171" y="2528953"/>
              <a:ext cx="219065" cy="517135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kumimoji="1" lang="en-US" altLang="ja-JP" sz="3000" b="1" i="0" u="none" strike="noStrike" kern="1200" cap="none" spc="50" normalizeH="0" baseline="0" noProof="0" dirty="0">
                <a:ln w="11430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9D254F4-E155-2685-E103-AE5897D9D466}"/>
                </a:ext>
              </a:extLst>
            </p:cNvPr>
            <p:cNvSpPr/>
            <p:nvPr/>
          </p:nvSpPr>
          <p:spPr>
            <a:xfrm>
              <a:off x="1492487" y="2145753"/>
              <a:ext cx="438128" cy="25856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000" b="1" i="0" u="none" strike="noStrike" kern="1200" cap="none" spc="50" normalizeH="0" baseline="0" noProof="0" dirty="0">
                  <a:ln w="1143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865CE8-7A3B-733C-C21B-A03BE4DEB152}"/>
              </a:ext>
            </a:extLst>
          </p:cNvPr>
          <p:cNvSpPr txBox="1"/>
          <p:nvPr/>
        </p:nvSpPr>
        <p:spPr>
          <a:xfrm>
            <a:off x="6593259" y="2991595"/>
            <a:ext cx="2492990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秋田県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岩手県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49038E-8C59-E5D5-A163-FA1F45DB0C36}"/>
              </a:ext>
            </a:extLst>
          </p:cNvPr>
          <p:cNvSpPr txBox="1"/>
          <p:nvPr/>
        </p:nvSpPr>
        <p:spPr>
          <a:xfrm>
            <a:off x="4310898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山口県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DC5325-8E3D-C6B3-4207-6FF5D45AD36C}"/>
              </a:ext>
            </a:extLst>
          </p:cNvPr>
          <p:cNvSpPr txBox="1"/>
          <p:nvPr/>
        </p:nvSpPr>
        <p:spPr>
          <a:xfrm>
            <a:off x="2720720" y="4152275"/>
            <a:ext cx="6750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隣接する２つの県を答えてください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0B6EF0E-D8EF-80E4-F145-B466B467EA65}"/>
              </a:ext>
            </a:extLst>
          </p:cNvPr>
          <p:cNvGrpSpPr/>
          <p:nvPr/>
        </p:nvGrpSpPr>
        <p:grpSpPr>
          <a:xfrm>
            <a:off x="2000545" y="1503547"/>
            <a:ext cx="4965172" cy="4659536"/>
            <a:chOff x="663981" y="991756"/>
            <a:chExt cx="2725535" cy="2557762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DB1578CD-E808-86F2-75C7-00F90DE14A09}"/>
                </a:ext>
              </a:extLst>
            </p:cNvPr>
            <p:cNvGrpSpPr/>
            <p:nvPr/>
          </p:nvGrpSpPr>
          <p:grpSpPr>
            <a:xfrm>
              <a:off x="663981" y="991756"/>
              <a:ext cx="2725535" cy="2557762"/>
              <a:chOff x="663981" y="991756"/>
              <a:chExt cx="2725535" cy="2557762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D5A5C054-5B21-FC6D-57DD-BD4FE5425C56}"/>
                  </a:ext>
                </a:extLst>
              </p:cNvPr>
              <p:cNvGrpSpPr/>
              <p:nvPr/>
            </p:nvGrpSpPr>
            <p:grpSpPr>
              <a:xfrm>
                <a:off x="663981" y="991756"/>
                <a:ext cx="2725535" cy="2557762"/>
                <a:chOff x="663981" y="991756"/>
                <a:chExt cx="2725535" cy="2557762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DBDBF0C-8119-7670-3783-9D21AFA023DF}"/>
                    </a:ext>
                  </a:extLst>
                </p:cNvPr>
                <p:cNvSpPr/>
                <p:nvPr/>
              </p:nvSpPr>
              <p:spPr>
                <a:xfrm>
                  <a:off x="1003000" y="3045405"/>
                  <a:ext cx="661057" cy="504113"/>
                </a:xfrm>
                <a:custGeom>
                  <a:avLst/>
                  <a:gdLst>
                    <a:gd name="connsiteX0" fmla="*/ 464840 w 661057"/>
                    <a:gd name="connsiteY0" fmla="*/ 0 h 504113"/>
                    <a:gd name="connsiteX1" fmla="*/ 501499 w 661057"/>
                    <a:gd name="connsiteY1" fmla="*/ 10265 h 504113"/>
                    <a:gd name="connsiteX2" fmla="*/ 511764 w 661057"/>
                    <a:gd name="connsiteY2" fmla="*/ 24928 h 504113"/>
                    <a:gd name="connsiteX3" fmla="*/ 539625 w 661057"/>
                    <a:gd name="connsiteY3" fmla="*/ 48390 h 504113"/>
                    <a:gd name="connsiteX4" fmla="*/ 548423 w 661057"/>
                    <a:gd name="connsiteY4" fmla="*/ 90915 h 504113"/>
                    <a:gd name="connsiteX5" fmla="*/ 579217 w 661057"/>
                    <a:gd name="connsiteY5" fmla="*/ 120242 h 504113"/>
                    <a:gd name="connsiteX6" fmla="*/ 583616 w 661057"/>
                    <a:gd name="connsiteY6" fmla="*/ 149570 h 504113"/>
                    <a:gd name="connsiteX7" fmla="*/ 595347 w 661057"/>
                    <a:gd name="connsiteY7" fmla="*/ 159834 h 504113"/>
                    <a:gd name="connsiteX8" fmla="*/ 596813 w 661057"/>
                    <a:gd name="connsiteY8" fmla="*/ 173031 h 504113"/>
                    <a:gd name="connsiteX9" fmla="*/ 611477 w 661057"/>
                    <a:gd name="connsiteY9" fmla="*/ 186229 h 504113"/>
                    <a:gd name="connsiteX10" fmla="*/ 598280 w 661057"/>
                    <a:gd name="connsiteY10" fmla="*/ 202359 h 504113"/>
                    <a:gd name="connsiteX11" fmla="*/ 604145 w 661057"/>
                    <a:gd name="connsiteY11" fmla="*/ 259547 h 504113"/>
                    <a:gd name="connsiteX12" fmla="*/ 639338 w 661057"/>
                    <a:gd name="connsiteY12" fmla="*/ 283009 h 504113"/>
                    <a:gd name="connsiteX13" fmla="*/ 659867 w 661057"/>
                    <a:gd name="connsiteY13" fmla="*/ 299139 h 504113"/>
                    <a:gd name="connsiteX14" fmla="*/ 661057 w 661057"/>
                    <a:gd name="connsiteY14" fmla="*/ 307470 h 504113"/>
                    <a:gd name="connsiteX15" fmla="*/ 659867 w 661057"/>
                    <a:gd name="connsiteY15" fmla="*/ 307351 h 504113"/>
                    <a:gd name="connsiteX16" fmla="*/ 621155 w 661057"/>
                    <a:gd name="connsiteY16" fmla="*/ 309110 h 504113"/>
                    <a:gd name="connsiteX17" fmla="*/ 610597 w 661057"/>
                    <a:gd name="connsiteY17" fmla="*/ 324947 h 504113"/>
                    <a:gd name="connsiteX18" fmla="*/ 598279 w 661057"/>
                    <a:gd name="connsiteY18" fmla="*/ 340784 h 504113"/>
                    <a:gd name="connsiteX19" fmla="*/ 598279 w 661057"/>
                    <a:gd name="connsiteY19" fmla="*/ 347822 h 504113"/>
                    <a:gd name="connsiteX20" fmla="*/ 605318 w 661057"/>
                    <a:gd name="connsiteY20" fmla="*/ 360140 h 504113"/>
                    <a:gd name="connsiteX21" fmla="*/ 589481 w 661057"/>
                    <a:gd name="connsiteY21" fmla="*/ 384775 h 504113"/>
                    <a:gd name="connsiteX22" fmla="*/ 559567 w 661057"/>
                    <a:gd name="connsiteY22" fmla="*/ 395333 h 504113"/>
                    <a:gd name="connsiteX23" fmla="*/ 554288 w 661057"/>
                    <a:gd name="connsiteY23" fmla="*/ 419968 h 504113"/>
                    <a:gd name="connsiteX24" fmla="*/ 552529 w 661057"/>
                    <a:gd name="connsiteY24" fmla="*/ 434045 h 504113"/>
                    <a:gd name="connsiteX25" fmla="*/ 540211 w 661057"/>
                    <a:gd name="connsiteY25" fmla="*/ 434045 h 504113"/>
                    <a:gd name="connsiteX26" fmla="*/ 520855 w 661057"/>
                    <a:gd name="connsiteY26" fmla="*/ 456920 h 504113"/>
                    <a:gd name="connsiteX27" fmla="*/ 512057 w 661057"/>
                    <a:gd name="connsiteY27" fmla="*/ 474517 h 504113"/>
                    <a:gd name="connsiteX28" fmla="*/ 512057 w 661057"/>
                    <a:gd name="connsiteY28" fmla="*/ 502671 h 504113"/>
                    <a:gd name="connsiteX29" fmla="*/ 510408 w 661057"/>
                    <a:gd name="connsiteY29" fmla="*/ 504113 h 504113"/>
                    <a:gd name="connsiteX30" fmla="*/ 156482 w 661057"/>
                    <a:gd name="connsiteY30" fmla="*/ 504113 h 504113"/>
                    <a:gd name="connsiteX31" fmla="*/ 187696 w 661057"/>
                    <a:gd name="connsiteY31" fmla="*/ 479503 h 504113"/>
                    <a:gd name="connsiteX32" fmla="*/ 175965 w 661057"/>
                    <a:gd name="connsiteY32" fmla="*/ 472170 h 504113"/>
                    <a:gd name="connsiteX33" fmla="*/ 145171 w 661057"/>
                    <a:gd name="connsiteY33" fmla="*/ 473637 h 504113"/>
                    <a:gd name="connsiteX34" fmla="*/ 107045 w 661057"/>
                    <a:gd name="connsiteY34" fmla="*/ 483901 h 504113"/>
                    <a:gd name="connsiteX35" fmla="*/ 43991 w 661057"/>
                    <a:gd name="connsiteY35" fmla="*/ 498565 h 504113"/>
                    <a:gd name="connsiteX36" fmla="*/ 42882 w 661057"/>
                    <a:gd name="connsiteY36" fmla="*/ 504113 h 504113"/>
                    <a:gd name="connsiteX37" fmla="*/ 1034 w 661057"/>
                    <a:gd name="connsiteY37" fmla="*/ 504113 h 504113"/>
                    <a:gd name="connsiteX38" fmla="*/ 0 w 661057"/>
                    <a:gd name="connsiteY38" fmla="*/ 502965 h 504113"/>
                    <a:gd name="connsiteX39" fmla="*/ 13198 w 661057"/>
                    <a:gd name="connsiteY39" fmla="*/ 492700 h 504113"/>
                    <a:gd name="connsiteX40" fmla="*/ 35193 w 661057"/>
                    <a:gd name="connsiteY40" fmla="*/ 475103 h 504113"/>
                    <a:gd name="connsiteX41" fmla="*/ 64521 w 661057"/>
                    <a:gd name="connsiteY41" fmla="*/ 464838 h 504113"/>
                    <a:gd name="connsiteX42" fmla="*/ 101180 w 661057"/>
                    <a:gd name="connsiteY42" fmla="*/ 444310 h 504113"/>
                    <a:gd name="connsiteX43" fmla="*/ 121709 w 661057"/>
                    <a:gd name="connsiteY43" fmla="*/ 417914 h 504113"/>
                    <a:gd name="connsiteX44" fmla="*/ 145171 w 661057"/>
                    <a:gd name="connsiteY44" fmla="*/ 398852 h 504113"/>
                    <a:gd name="connsiteX45" fmla="*/ 146637 w 661057"/>
                    <a:gd name="connsiteY45" fmla="*/ 356328 h 504113"/>
                    <a:gd name="connsiteX46" fmla="*/ 156902 w 661057"/>
                    <a:gd name="connsiteY46" fmla="*/ 343130 h 504113"/>
                    <a:gd name="connsiteX47" fmla="*/ 117310 w 661057"/>
                    <a:gd name="connsiteY47" fmla="*/ 290341 h 504113"/>
                    <a:gd name="connsiteX48" fmla="*/ 93848 w 661057"/>
                    <a:gd name="connsiteY48" fmla="*/ 290341 h 504113"/>
                    <a:gd name="connsiteX49" fmla="*/ 87982 w 661057"/>
                    <a:gd name="connsiteY49" fmla="*/ 274211 h 504113"/>
                    <a:gd name="connsiteX50" fmla="*/ 87982 w 661057"/>
                    <a:gd name="connsiteY50" fmla="*/ 258081 h 504113"/>
                    <a:gd name="connsiteX51" fmla="*/ 57189 w 661057"/>
                    <a:gd name="connsiteY51" fmla="*/ 241950 h 504113"/>
                    <a:gd name="connsiteX52" fmla="*/ 39592 w 661057"/>
                    <a:gd name="connsiteY52" fmla="*/ 233153 h 504113"/>
                    <a:gd name="connsiteX53" fmla="*/ 24929 w 661057"/>
                    <a:gd name="connsiteY53" fmla="*/ 225821 h 504113"/>
                    <a:gd name="connsiteX54" fmla="*/ 24929 w 661057"/>
                    <a:gd name="connsiteY54" fmla="*/ 178897 h 504113"/>
                    <a:gd name="connsiteX55" fmla="*/ 9873 w 661057"/>
                    <a:gd name="connsiteY55" fmla="*/ 161332 h 504113"/>
                    <a:gd name="connsiteX56" fmla="*/ 68627 w 661057"/>
                    <a:gd name="connsiteY56" fmla="*/ 163060 h 504113"/>
                    <a:gd name="connsiteX57" fmla="*/ 79184 w 661057"/>
                    <a:gd name="connsiteY57" fmla="*/ 152502 h 504113"/>
                    <a:gd name="connsiteX58" fmla="*/ 73905 w 661057"/>
                    <a:gd name="connsiteY58" fmla="*/ 117310 h 504113"/>
                    <a:gd name="connsiteX59" fmla="*/ 124935 w 661057"/>
                    <a:gd name="connsiteY59" fmla="*/ 97953 h 504113"/>
                    <a:gd name="connsiteX60" fmla="*/ 119656 w 661057"/>
                    <a:gd name="connsiteY60" fmla="*/ 83876 h 504113"/>
                    <a:gd name="connsiteX61" fmla="*/ 133733 w 661057"/>
                    <a:gd name="connsiteY61" fmla="*/ 69799 h 504113"/>
                    <a:gd name="connsiteX62" fmla="*/ 186523 w 661057"/>
                    <a:gd name="connsiteY62" fmla="*/ 68040 h 504113"/>
                    <a:gd name="connsiteX63" fmla="*/ 202359 w 661057"/>
                    <a:gd name="connsiteY63" fmla="*/ 27568 h 504113"/>
                    <a:gd name="connsiteX64" fmla="*/ 216437 w 661057"/>
                    <a:gd name="connsiteY64" fmla="*/ 38126 h 504113"/>
                    <a:gd name="connsiteX65" fmla="*/ 239312 w 661057"/>
                    <a:gd name="connsiteY65" fmla="*/ 29327 h 504113"/>
                    <a:gd name="connsiteX66" fmla="*/ 262187 w 661057"/>
                    <a:gd name="connsiteY66" fmla="*/ 57482 h 504113"/>
                    <a:gd name="connsiteX67" fmla="*/ 283303 w 661057"/>
                    <a:gd name="connsiteY67" fmla="*/ 64520 h 504113"/>
                    <a:gd name="connsiteX68" fmla="*/ 316736 w 661057"/>
                    <a:gd name="connsiteY68" fmla="*/ 75078 h 504113"/>
                    <a:gd name="connsiteX69" fmla="*/ 308873 w 661057"/>
                    <a:gd name="connsiteY69" fmla="*/ 72595 h 504113"/>
                    <a:gd name="connsiteX70" fmla="*/ 313804 w 661057"/>
                    <a:gd name="connsiteY70" fmla="*/ 86516 h 504113"/>
                    <a:gd name="connsiteX71" fmla="*/ 346064 w 661057"/>
                    <a:gd name="connsiteY71" fmla="*/ 89448 h 504113"/>
                    <a:gd name="connsiteX72" fmla="*/ 351929 w 661057"/>
                    <a:gd name="connsiteY72" fmla="*/ 107044 h 504113"/>
                    <a:gd name="connsiteX73" fmla="*/ 368059 w 661057"/>
                    <a:gd name="connsiteY73" fmla="*/ 118775 h 504113"/>
                    <a:gd name="connsiteX74" fmla="*/ 382723 w 661057"/>
                    <a:gd name="connsiteY74" fmla="*/ 115844 h 504113"/>
                    <a:gd name="connsiteX75" fmla="*/ 390055 w 661057"/>
                    <a:gd name="connsiteY75" fmla="*/ 120242 h 504113"/>
                    <a:gd name="connsiteX76" fmla="*/ 392988 w 661057"/>
                    <a:gd name="connsiteY76" fmla="*/ 120242 h 504113"/>
                    <a:gd name="connsiteX77" fmla="*/ 401786 w 661057"/>
                    <a:gd name="connsiteY77" fmla="*/ 142237 h 504113"/>
                    <a:gd name="connsiteX78" fmla="*/ 419382 w 661057"/>
                    <a:gd name="connsiteY78" fmla="*/ 142237 h 504113"/>
                    <a:gd name="connsiteX79" fmla="*/ 429647 w 661057"/>
                    <a:gd name="connsiteY79" fmla="*/ 130506 h 504113"/>
                    <a:gd name="connsiteX80" fmla="*/ 439911 w 661057"/>
                    <a:gd name="connsiteY80" fmla="*/ 120242 h 504113"/>
                    <a:gd name="connsiteX81" fmla="*/ 439911 w 661057"/>
                    <a:gd name="connsiteY81" fmla="*/ 114377 h 504113"/>
                    <a:gd name="connsiteX82" fmla="*/ 429647 w 661057"/>
                    <a:gd name="connsiteY82" fmla="*/ 105579 h 504113"/>
                    <a:gd name="connsiteX83" fmla="*/ 438445 w 661057"/>
                    <a:gd name="connsiteY83" fmla="*/ 93848 h 504113"/>
                    <a:gd name="connsiteX84" fmla="*/ 420849 w 661057"/>
                    <a:gd name="connsiteY84" fmla="*/ 63054 h 504113"/>
                    <a:gd name="connsiteX85" fmla="*/ 413517 w 661057"/>
                    <a:gd name="connsiteY85" fmla="*/ 49857 h 504113"/>
                    <a:gd name="connsiteX86" fmla="*/ 412050 w 661057"/>
                    <a:gd name="connsiteY86" fmla="*/ 14664 h 504113"/>
                    <a:gd name="connsiteX87" fmla="*/ 432580 w 661057"/>
                    <a:gd name="connsiteY87" fmla="*/ 14664 h 504113"/>
                    <a:gd name="connsiteX88" fmla="*/ 464840 w 661057"/>
                    <a:gd name="connsiteY88" fmla="*/ 0 h 504113"/>
                    <a:gd name="connsiteX0" fmla="*/ 464840 w 661057"/>
                    <a:gd name="connsiteY0" fmla="*/ 0 h 576478"/>
                    <a:gd name="connsiteX1" fmla="*/ 501499 w 661057"/>
                    <a:gd name="connsiteY1" fmla="*/ 10265 h 576478"/>
                    <a:gd name="connsiteX2" fmla="*/ 511764 w 661057"/>
                    <a:gd name="connsiteY2" fmla="*/ 24928 h 576478"/>
                    <a:gd name="connsiteX3" fmla="*/ 539625 w 661057"/>
                    <a:gd name="connsiteY3" fmla="*/ 48390 h 576478"/>
                    <a:gd name="connsiteX4" fmla="*/ 548423 w 661057"/>
                    <a:gd name="connsiteY4" fmla="*/ 90915 h 576478"/>
                    <a:gd name="connsiteX5" fmla="*/ 579217 w 661057"/>
                    <a:gd name="connsiteY5" fmla="*/ 120242 h 576478"/>
                    <a:gd name="connsiteX6" fmla="*/ 583616 w 661057"/>
                    <a:gd name="connsiteY6" fmla="*/ 149570 h 576478"/>
                    <a:gd name="connsiteX7" fmla="*/ 595347 w 661057"/>
                    <a:gd name="connsiteY7" fmla="*/ 159834 h 576478"/>
                    <a:gd name="connsiteX8" fmla="*/ 596813 w 661057"/>
                    <a:gd name="connsiteY8" fmla="*/ 173031 h 576478"/>
                    <a:gd name="connsiteX9" fmla="*/ 611477 w 661057"/>
                    <a:gd name="connsiteY9" fmla="*/ 186229 h 576478"/>
                    <a:gd name="connsiteX10" fmla="*/ 598280 w 661057"/>
                    <a:gd name="connsiteY10" fmla="*/ 202359 h 576478"/>
                    <a:gd name="connsiteX11" fmla="*/ 604145 w 661057"/>
                    <a:gd name="connsiteY11" fmla="*/ 259547 h 576478"/>
                    <a:gd name="connsiteX12" fmla="*/ 639338 w 661057"/>
                    <a:gd name="connsiteY12" fmla="*/ 283009 h 576478"/>
                    <a:gd name="connsiteX13" fmla="*/ 659867 w 661057"/>
                    <a:gd name="connsiteY13" fmla="*/ 299139 h 576478"/>
                    <a:gd name="connsiteX14" fmla="*/ 661057 w 661057"/>
                    <a:gd name="connsiteY14" fmla="*/ 307470 h 576478"/>
                    <a:gd name="connsiteX15" fmla="*/ 659867 w 661057"/>
                    <a:gd name="connsiteY15" fmla="*/ 307351 h 576478"/>
                    <a:gd name="connsiteX16" fmla="*/ 621155 w 661057"/>
                    <a:gd name="connsiteY16" fmla="*/ 309110 h 576478"/>
                    <a:gd name="connsiteX17" fmla="*/ 610597 w 661057"/>
                    <a:gd name="connsiteY17" fmla="*/ 324947 h 576478"/>
                    <a:gd name="connsiteX18" fmla="*/ 598279 w 661057"/>
                    <a:gd name="connsiteY18" fmla="*/ 340784 h 576478"/>
                    <a:gd name="connsiteX19" fmla="*/ 598279 w 661057"/>
                    <a:gd name="connsiteY19" fmla="*/ 347822 h 576478"/>
                    <a:gd name="connsiteX20" fmla="*/ 605318 w 661057"/>
                    <a:gd name="connsiteY20" fmla="*/ 360140 h 576478"/>
                    <a:gd name="connsiteX21" fmla="*/ 589481 w 661057"/>
                    <a:gd name="connsiteY21" fmla="*/ 384775 h 576478"/>
                    <a:gd name="connsiteX22" fmla="*/ 559567 w 661057"/>
                    <a:gd name="connsiteY22" fmla="*/ 395333 h 576478"/>
                    <a:gd name="connsiteX23" fmla="*/ 554288 w 661057"/>
                    <a:gd name="connsiteY23" fmla="*/ 419968 h 576478"/>
                    <a:gd name="connsiteX24" fmla="*/ 552529 w 661057"/>
                    <a:gd name="connsiteY24" fmla="*/ 434045 h 576478"/>
                    <a:gd name="connsiteX25" fmla="*/ 540211 w 661057"/>
                    <a:gd name="connsiteY25" fmla="*/ 434045 h 576478"/>
                    <a:gd name="connsiteX26" fmla="*/ 520855 w 661057"/>
                    <a:gd name="connsiteY26" fmla="*/ 456920 h 576478"/>
                    <a:gd name="connsiteX27" fmla="*/ 512057 w 661057"/>
                    <a:gd name="connsiteY27" fmla="*/ 474517 h 576478"/>
                    <a:gd name="connsiteX28" fmla="*/ 512057 w 661057"/>
                    <a:gd name="connsiteY28" fmla="*/ 502671 h 576478"/>
                    <a:gd name="connsiteX29" fmla="*/ 510408 w 661057"/>
                    <a:gd name="connsiteY29" fmla="*/ 504113 h 576478"/>
                    <a:gd name="connsiteX30" fmla="*/ 337644 w 661057"/>
                    <a:gd name="connsiteY30" fmla="*/ 576476 h 576478"/>
                    <a:gd name="connsiteX31" fmla="*/ 156482 w 661057"/>
                    <a:gd name="connsiteY31" fmla="*/ 504113 h 576478"/>
                    <a:gd name="connsiteX32" fmla="*/ 187696 w 661057"/>
                    <a:gd name="connsiteY32" fmla="*/ 479503 h 576478"/>
                    <a:gd name="connsiteX33" fmla="*/ 175965 w 661057"/>
                    <a:gd name="connsiteY33" fmla="*/ 472170 h 576478"/>
                    <a:gd name="connsiteX34" fmla="*/ 145171 w 661057"/>
                    <a:gd name="connsiteY34" fmla="*/ 473637 h 576478"/>
                    <a:gd name="connsiteX35" fmla="*/ 107045 w 661057"/>
                    <a:gd name="connsiteY35" fmla="*/ 483901 h 576478"/>
                    <a:gd name="connsiteX36" fmla="*/ 43991 w 661057"/>
                    <a:gd name="connsiteY36" fmla="*/ 498565 h 576478"/>
                    <a:gd name="connsiteX37" fmla="*/ 42882 w 661057"/>
                    <a:gd name="connsiteY37" fmla="*/ 504113 h 576478"/>
                    <a:gd name="connsiteX38" fmla="*/ 1034 w 661057"/>
                    <a:gd name="connsiteY38" fmla="*/ 504113 h 576478"/>
                    <a:gd name="connsiteX39" fmla="*/ 0 w 661057"/>
                    <a:gd name="connsiteY39" fmla="*/ 502965 h 576478"/>
                    <a:gd name="connsiteX40" fmla="*/ 13198 w 661057"/>
                    <a:gd name="connsiteY40" fmla="*/ 492700 h 576478"/>
                    <a:gd name="connsiteX41" fmla="*/ 35193 w 661057"/>
                    <a:gd name="connsiteY41" fmla="*/ 475103 h 576478"/>
                    <a:gd name="connsiteX42" fmla="*/ 64521 w 661057"/>
                    <a:gd name="connsiteY42" fmla="*/ 464838 h 576478"/>
                    <a:gd name="connsiteX43" fmla="*/ 101180 w 661057"/>
                    <a:gd name="connsiteY43" fmla="*/ 444310 h 576478"/>
                    <a:gd name="connsiteX44" fmla="*/ 121709 w 661057"/>
                    <a:gd name="connsiteY44" fmla="*/ 417914 h 576478"/>
                    <a:gd name="connsiteX45" fmla="*/ 145171 w 661057"/>
                    <a:gd name="connsiteY45" fmla="*/ 398852 h 576478"/>
                    <a:gd name="connsiteX46" fmla="*/ 146637 w 661057"/>
                    <a:gd name="connsiteY46" fmla="*/ 356328 h 576478"/>
                    <a:gd name="connsiteX47" fmla="*/ 156902 w 661057"/>
                    <a:gd name="connsiteY47" fmla="*/ 343130 h 576478"/>
                    <a:gd name="connsiteX48" fmla="*/ 117310 w 661057"/>
                    <a:gd name="connsiteY48" fmla="*/ 290341 h 576478"/>
                    <a:gd name="connsiteX49" fmla="*/ 93848 w 661057"/>
                    <a:gd name="connsiteY49" fmla="*/ 290341 h 576478"/>
                    <a:gd name="connsiteX50" fmla="*/ 87982 w 661057"/>
                    <a:gd name="connsiteY50" fmla="*/ 274211 h 576478"/>
                    <a:gd name="connsiteX51" fmla="*/ 87982 w 661057"/>
                    <a:gd name="connsiteY51" fmla="*/ 258081 h 576478"/>
                    <a:gd name="connsiteX52" fmla="*/ 57189 w 661057"/>
                    <a:gd name="connsiteY52" fmla="*/ 241950 h 576478"/>
                    <a:gd name="connsiteX53" fmla="*/ 39592 w 661057"/>
                    <a:gd name="connsiteY53" fmla="*/ 233153 h 576478"/>
                    <a:gd name="connsiteX54" fmla="*/ 24929 w 661057"/>
                    <a:gd name="connsiteY54" fmla="*/ 225821 h 576478"/>
                    <a:gd name="connsiteX55" fmla="*/ 24929 w 661057"/>
                    <a:gd name="connsiteY55" fmla="*/ 178897 h 576478"/>
                    <a:gd name="connsiteX56" fmla="*/ 9873 w 661057"/>
                    <a:gd name="connsiteY56" fmla="*/ 161332 h 576478"/>
                    <a:gd name="connsiteX57" fmla="*/ 68627 w 661057"/>
                    <a:gd name="connsiteY57" fmla="*/ 163060 h 576478"/>
                    <a:gd name="connsiteX58" fmla="*/ 79184 w 661057"/>
                    <a:gd name="connsiteY58" fmla="*/ 152502 h 576478"/>
                    <a:gd name="connsiteX59" fmla="*/ 73905 w 661057"/>
                    <a:gd name="connsiteY59" fmla="*/ 117310 h 576478"/>
                    <a:gd name="connsiteX60" fmla="*/ 124935 w 661057"/>
                    <a:gd name="connsiteY60" fmla="*/ 97953 h 576478"/>
                    <a:gd name="connsiteX61" fmla="*/ 119656 w 661057"/>
                    <a:gd name="connsiteY61" fmla="*/ 83876 h 576478"/>
                    <a:gd name="connsiteX62" fmla="*/ 133733 w 661057"/>
                    <a:gd name="connsiteY62" fmla="*/ 69799 h 576478"/>
                    <a:gd name="connsiteX63" fmla="*/ 186523 w 661057"/>
                    <a:gd name="connsiteY63" fmla="*/ 68040 h 576478"/>
                    <a:gd name="connsiteX64" fmla="*/ 202359 w 661057"/>
                    <a:gd name="connsiteY64" fmla="*/ 27568 h 576478"/>
                    <a:gd name="connsiteX65" fmla="*/ 216437 w 661057"/>
                    <a:gd name="connsiteY65" fmla="*/ 38126 h 576478"/>
                    <a:gd name="connsiteX66" fmla="*/ 239312 w 661057"/>
                    <a:gd name="connsiteY66" fmla="*/ 29327 h 576478"/>
                    <a:gd name="connsiteX67" fmla="*/ 262187 w 661057"/>
                    <a:gd name="connsiteY67" fmla="*/ 57482 h 576478"/>
                    <a:gd name="connsiteX68" fmla="*/ 283303 w 661057"/>
                    <a:gd name="connsiteY68" fmla="*/ 64520 h 576478"/>
                    <a:gd name="connsiteX69" fmla="*/ 316736 w 661057"/>
                    <a:gd name="connsiteY69" fmla="*/ 75078 h 576478"/>
                    <a:gd name="connsiteX70" fmla="*/ 308873 w 661057"/>
                    <a:gd name="connsiteY70" fmla="*/ 72595 h 576478"/>
                    <a:gd name="connsiteX71" fmla="*/ 313804 w 661057"/>
                    <a:gd name="connsiteY71" fmla="*/ 86516 h 576478"/>
                    <a:gd name="connsiteX72" fmla="*/ 346064 w 661057"/>
                    <a:gd name="connsiteY72" fmla="*/ 89448 h 576478"/>
                    <a:gd name="connsiteX73" fmla="*/ 351929 w 661057"/>
                    <a:gd name="connsiteY73" fmla="*/ 107044 h 576478"/>
                    <a:gd name="connsiteX74" fmla="*/ 368059 w 661057"/>
                    <a:gd name="connsiteY74" fmla="*/ 118775 h 576478"/>
                    <a:gd name="connsiteX75" fmla="*/ 382723 w 661057"/>
                    <a:gd name="connsiteY75" fmla="*/ 115844 h 576478"/>
                    <a:gd name="connsiteX76" fmla="*/ 390055 w 661057"/>
                    <a:gd name="connsiteY76" fmla="*/ 120242 h 576478"/>
                    <a:gd name="connsiteX77" fmla="*/ 392988 w 661057"/>
                    <a:gd name="connsiteY77" fmla="*/ 120242 h 576478"/>
                    <a:gd name="connsiteX78" fmla="*/ 401786 w 661057"/>
                    <a:gd name="connsiteY78" fmla="*/ 142237 h 576478"/>
                    <a:gd name="connsiteX79" fmla="*/ 419382 w 661057"/>
                    <a:gd name="connsiteY79" fmla="*/ 142237 h 576478"/>
                    <a:gd name="connsiteX80" fmla="*/ 429647 w 661057"/>
                    <a:gd name="connsiteY80" fmla="*/ 130506 h 576478"/>
                    <a:gd name="connsiteX81" fmla="*/ 439911 w 661057"/>
                    <a:gd name="connsiteY81" fmla="*/ 120242 h 576478"/>
                    <a:gd name="connsiteX82" fmla="*/ 439911 w 661057"/>
                    <a:gd name="connsiteY82" fmla="*/ 114377 h 576478"/>
                    <a:gd name="connsiteX83" fmla="*/ 429647 w 661057"/>
                    <a:gd name="connsiteY83" fmla="*/ 105579 h 576478"/>
                    <a:gd name="connsiteX84" fmla="*/ 438445 w 661057"/>
                    <a:gd name="connsiteY84" fmla="*/ 93848 h 576478"/>
                    <a:gd name="connsiteX85" fmla="*/ 420849 w 661057"/>
                    <a:gd name="connsiteY85" fmla="*/ 63054 h 576478"/>
                    <a:gd name="connsiteX86" fmla="*/ 413517 w 661057"/>
                    <a:gd name="connsiteY86" fmla="*/ 49857 h 576478"/>
                    <a:gd name="connsiteX87" fmla="*/ 412050 w 661057"/>
                    <a:gd name="connsiteY87" fmla="*/ 14664 h 576478"/>
                    <a:gd name="connsiteX88" fmla="*/ 432580 w 661057"/>
                    <a:gd name="connsiteY88" fmla="*/ 14664 h 576478"/>
                    <a:gd name="connsiteX89" fmla="*/ 464840 w 661057"/>
                    <a:gd name="connsiteY89" fmla="*/ 0 h 576478"/>
                    <a:gd name="connsiteX0" fmla="*/ 337644 w 661057"/>
                    <a:gd name="connsiteY0" fmla="*/ 576476 h 667916"/>
                    <a:gd name="connsiteX1" fmla="*/ 156482 w 661057"/>
                    <a:gd name="connsiteY1" fmla="*/ 504113 h 667916"/>
                    <a:gd name="connsiteX2" fmla="*/ 187696 w 661057"/>
                    <a:gd name="connsiteY2" fmla="*/ 479503 h 667916"/>
                    <a:gd name="connsiteX3" fmla="*/ 175965 w 661057"/>
                    <a:gd name="connsiteY3" fmla="*/ 472170 h 667916"/>
                    <a:gd name="connsiteX4" fmla="*/ 145171 w 661057"/>
                    <a:gd name="connsiteY4" fmla="*/ 473637 h 667916"/>
                    <a:gd name="connsiteX5" fmla="*/ 107045 w 661057"/>
                    <a:gd name="connsiteY5" fmla="*/ 483901 h 667916"/>
                    <a:gd name="connsiteX6" fmla="*/ 43991 w 661057"/>
                    <a:gd name="connsiteY6" fmla="*/ 498565 h 667916"/>
                    <a:gd name="connsiteX7" fmla="*/ 42882 w 661057"/>
                    <a:gd name="connsiteY7" fmla="*/ 504113 h 667916"/>
                    <a:gd name="connsiteX8" fmla="*/ 1034 w 661057"/>
                    <a:gd name="connsiteY8" fmla="*/ 504113 h 667916"/>
                    <a:gd name="connsiteX9" fmla="*/ 0 w 661057"/>
                    <a:gd name="connsiteY9" fmla="*/ 502965 h 667916"/>
                    <a:gd name="connsiteX10" fmla="*/ 13198 w 661057"/>
                    <a:gd name="connsiteY10" fmla="*/ 492700 h 667916"/>
                    <a:gd name="connsiteX11" fmla="*/ 35193 w 661057"/>
                    <a:gd name="connsiteY11" fmla="*/ 475103 h 667916"/>
                    <a:gd name="connsiteX12" fmla="*/ 64521 w 661057"/>
                    <a:gd name="connsiteY12" fmla="*/ 464838 h 667916"/>
                    <a:gd name="connsiteX13" fmla="*/ 101180 w 661057"/>
                    <a:gd name="connsiteY13" fmla="*/ 444310 h 667916"/>
                    <a:gd name="connsiteX14" fmla="*/ 121709 w 661057"/>
                    <a:gd name="connsiteY14" fmla="*/ 417914 h 667916"/>
                    <a:gd name="connsiteX15" fmla="*/ 145171 w 661057"/>
                    <a:gd name="connsiteY15" fmla="*/ 398852 h 667916"/>
                    <a:gd name="connsiteX16" fmla="*/ 146637 w 661057"/>
                    <a:gd name="connsiteY16" fmla="*/ 356328 h 667916"/>
                    <a:gd name="connsiteX17" fmla="*/ 156902 w 661057"/>
                    <a:gd name="connsiteY17" fmla="*/ 343130 h 667916"/>
                    <a:gd name="connsiteX18" fmla="*/ 117310 w 661057"/>
                    <a:gd name="connsiteY18" fmla="*/ 290341 h 667916"/>
                    <a:gd name="connsiteX19" fmla="*/ 93848 w 661057"/>
                    <a:gd name="connsiteY19" fmla="*/ 290341 h 667916"/>
                    <a:gd name="connsiteX20" fmla="*/ 87982 w 661057"/>
                    <a:gd name="connsiteY20" fmla="*/ 274211 h 667916"/>
                    <a:gd name="connsiteX21" fmla="*/ 87982 w 661057"/>
                    <a:gd name="connsiteY21" fmla="*/ 258081 h 667916"/>
                    <a:gd name="connsiteX22" fmla="*/ 57189 w 661057"/>
                    <a:gd name="connsiteY22" fmla="*/ 241950 h 667916"/>
                    <a:gd name="connsiteX23" fmla="*/ 39592 w 661057"/>
                    <a:gd name="connsiteY23" fmla="*/ 233153 h 667916"/>
                    <a:gd name="connsiteX24" fmla="*/ 24929 w 661057"/>
                    <a:gd name="connsiteY24" fmla="*/ 225821 h 667916"/>
                    <a:gd name="connsiteX25" fmla="*/ 24929 w 661057"/>
                    <a:gd name="connsiteY25" fmla="*/ 178897 h 667916"/>
                    <a:gd name="connsiteX26" fmla="*/ 9873 w 661057"/>
                    <a:gd name="connsiteY26" fmla="*/ 161332 h 667916"/>
                    <a:gd name="connsiteX27" fmla="*/ 68627 w 661057"/>
                    <a:gd name="connsiteY27" fmla="*/ 163060 h 667916"/>
                    <a:gd name="connsiteX28" fmla="*/ 79184 w 661057"/>
                    <a:gd name="connsiteY28" fmla="*/ 152502 h 667916"/>
                    <a:gd name="connsiteX29" fmla="*/ 73905 w 661057"/>
                    <a:gd name="connsiteY29" fmla="*/ 117310 h 667916"/>
                    <a:gd name="connsiteX30" fmla="*/ 124935 w 661057"/>
                    <a:gd name="connsiteY30" fmla="*/ 97953 h 667916"/>
                    <a:gd name="connsiteX31" fmla="*/ 119656 w 661057"/>
                    <a:gd name="connsiteY31" fmla="*/ 83876 h 667916"/>
                    <a:gd name="connsiteX32" fmla="*/ 133733 w 661057"/>
                    <a:gd name="connsiteY32" fmla="*/ 69799 h 667916"/>
                    <a:gd name="connsiteX33" fmla="*/ 186523 w 661057"/>
                    <a:gd name="connsiteY33" fmla="*/ 68040 h 667916"/>
                    <a:gd name="connsiteX34" fmla="*/ 202359 w 661057"/>
                    <a:gd name="connsiteY34" fmla="*/ 27568 h 667916"/>
                    <a:gd name="connsiteX35" fmla="*/ 216437 w 661057"/>
                    <a:gd name="connsiteY35" fmla="*/ 38126 h 667916"/>
                    <a:gd name="connsiteX36" fmla="*/ 239312 w 661057"/>
                    <a:gd name="connsiteY36" fmla="*/ 29327 h 667916"/>
                    <a:gd name="connsiteX37" fmla="*/ 262187 w 661057"/>
                    <a:gd name="connsiteY37" fmla="*/ 57482 h 667916"/>
                    <a:gd name="connsiteX38" fmla="*/ 283303 w 661057"/>
                    <a:gd name="connsiteY38" fmla="*/ 64520 h 667916"/>
                    <a:gd name="connsiteX39" fmla="*/ 316736 w 661057"/>
                    <a:gd name="connsiteY39" fmla="*/ 75078 h 667916"/>
                    <a:gd name="connsiteX40" fmla="*/ 308873 w 661057"/>
                    <a:gd name="connsiteY40" fmla="*/ 72595 h 667916"/>
                    <a:gd name="connsiteX41" fmla="*/ 313804 w 661057"/>
                    <a:gd name="connsiteY41" fmla="*/ 86516 h 667916"/>
                    <a:gd name="connsiteX42" fmla="*/ 346064 w 661057"/>
                    <a:gd name="connsiteY42" fmla="*/ 89448 h 667916"/>
                    <a:gd name="connsiteX43" fmla="*/ 351929 w 661057"/>
                    <a:gd name="connsiteY43" fmla="*/ 107044 h 667916"/>
                    <a:gd name="connsiteX44" fmla="*/ 368059 w 661057"/>
                    <a:gd name="connsiteY44" fmla="*/ 118775 h 667916"/>
                    <a:gd name="connsiteX45" fmla="*/ 382723 w 661057"/>
                    <a:gd name="connsiteY45" fmla="*/ 115844 h 667916"/>
                    <a:gd name="connsiteX46" fmla="*/ 390055 w 661057"/>
                    <a:gd name="connsiteY46" fmla="*/ 120242 h 667916"/>
                    <a:gd name="connsiteX47" fmla="*/ 392988 w 661057"/>
                    <a:gd name="connsiteY47" fmla="*/ 120242 h 667916"/>
                    <a:gd name="connsiteX48" fmla="*/ 401786 w 661057"/>
                    <a:gd name="connsiteY48" fmla="*/ 142237 h 667916"/>
                    <a:gd name="connsiteX49" fmla="*/ 419382 w 661057"/>
                    <a:gd name="connsiteY49" fmla="*/ 142237 h 667916"/>
                    <a:gd name="connsiteX50" fmla="*/ 429647 w 661057"/>
                    <a:gd name="connsiteY50" fmla="*/ 130506 h 667916"/>
                    <a:gd name="connsiteX51" fmla="*/ 439911 w 661057"/>
                    <a:gd name="connsiteY51" fmla="*/ 120242 h 667916"/>
                    <a:gd name="connsiteX52" fmla="*/ 439911 w 661057"/>
                    <a:gd name="connsiteY52" fmla="*/ 114377 h 667916"/>
                    <a:gd name="connsiteX53" fmla="*/ 429647 w 661057"/>
                    <a:gd name="connsiteY53" fmla="*/ 105579 h 667916"/>
                    <a:gd name="connsiteX54" fmla="*/ 438445 w 661057"/>
                    <a:gd name="connsiteY54" fmla="*/ 93848 h 667916"/>
                    <a:gd name="connsiteX55" fmla="*/ 420849 w 661057"/>
                    <a:gd name="connsiteY55" fmla="*/ 63054 h 667916"/>
                    <a:gd name="connsiteX56" fmla="*/ 413517 w 661057"/>
                    <a:gd name="connsiteY56" fmla="*/ 49857 h 667916"/>
                    <a:gd name="connsiteX57" fmla="*/ 412050 w 661057"/>
                    <a:gd name="connsiteY57" fmla="*/ 14664 h 667916"/>
                    <a:gd name="connsiteX58" fmla="*/ 432580 w 661057"/>
                    <a:gd name="connsiteY58" fmla="*/ 14664 h 667916"/>
                    <a:gd name="connsiteX59" fmla="*/ 464840 w 661057"/>
                    <a:gd name="connsiteY59" fmla="*/ 0 h 667916"/>
                    <a:gd name="connsiteX60" fmla="*/ 501499 w 661057"/>
                    <a:gd name="connsiteY60" fmla="*/ 10265 h 667916"/>
                    <a:gd name="connsiteX61" fmla="*/ 511764 w 661057"/>
                    <a:gd name="connsiteY61" fmla="*/ 24928 h 667916"/>
                    <a:gd name="connsiteX62" fmla="*/ 539625 w 661057"/>
                    <a:gd name="connsiteY62" fmla="*/ 48390 h 667916"/>
                    <a:gd name="connsiteX63" fmla="*/ 548423 w 661057"/>
                    <a:gd name="connsiteY63" fmla="*/ 90915 h 667916"/>
                    <a:gd name="connsiteX64" fmla="*/ 579217 w 661057"/>
                    <a:gd name="connsiteY64" fmla="*/ 120242 h 667916"/>
                    <a:gd name="connsiteX65" fmla="*/ 583616 w 661057"/>
                    <a:gd name="connsiteY65" fmla="*/ 149570 h 667916"/>
                    <a:gd name="connsiteX66" fmla="*/ 595347 w 661057"/>
                    <a:gd name="connsiteY66" fmla="*/ 159834 h 667916"/>
                    <a:gd name="connsiteX67" fmla="*/ 596813 w 661057"/>
                    <a:gd name="connsiteY67" fmla="*/ 173031 h 667916"/>
                    <a:gd name="connsiteX68" fmla="*/ 611477 w 661057"/>
                    <a:gd name="connsiteY68" fmla="*/ 186229 h 667916"/>
                    <a:gd name="connsiteX69" fmla="*/ 598280 w 661057"/>
                    <a:gd name="connsiteY69" fmla="*/ 202359 h 667916"/>
                    <a:gd name="connsiteX70" fmla="*/ 604145 w 661057"/>
                    <a:gd name="connsiteY70" fmla="*/ 259547 h 667916"/>
                    <a:gd name="connsiteX71" fmla="*/ 639338 w 661057"/>
                    <a:gd name="connsiteY71" fmla="*/ 283009 h 667916"/>
                    <a:gd name="connsiteX72" fmla="*/ 659867 w 661057"/>
                    <a:gd name="connsiteY72" fmla="*/ 299139 h 667916"/>
                    <a:gd name="connsiteX73" fmla="*/ 661057 w 661057"/>
                    <a:gd name="connsiteY73" fmla="*/ 307470 h 667916"/>
                    <a:gd name="connsiteX74" fmla="*/ 659867 w 661057"/>
                    <a:gd name="connsiteY74" fmla="*/ 307351 h 667916"/>
                    <a:gd name="connsiteX75" fmla="*/ 621155 w 661057"/>
                    <a:gd name="connsiteY75" fmla="*/ 309110 h 667916"/>
                    <a:gd name="connsiteX76" fmla="*/ 610597 w 661057"/>
                    <a:gd name="connsiteY76" fmla="*/ 324947 h 667916"/>
                    <a:gd name="connsiteX77" fmla="*/ 598279 w 661057"/>
                    <a:gd name="connsiteY77" fmla="*/ 340784 h 667916"/>
                    <a:gd name="connsiteX78" fmla="*/ 598279 w 661057"/>
                    <a:gd name="connsiteY78" fmla="*/ 347822 h 667916"/>
                    <a:gd name="connsiteX79" fmla="*/ 605318 w 661057"/>
                    <a:gd name="connsiteY79" fmla="*/ 360140 h 667916"/>
                    <a:gd name="connsiteX80" fmla="*/ 589481 w 661057"/>
                    <a:gd name="connsiteY80" fmla="*/ 384775 h 667916"/>
                    <a:gd name="connsiteX81" fmla="*/ 559567 w 661057"/>
                    <a:gd name="connsiteY81" fmla="*/ 395333 h 667916"/>
                    <a:gd name="connsiteX82" fmla="*/ 554288 w 661057"/>
                    <a:gd name="connsiteY82" fmla="*/ 419968 h 667916"/>
                    <a:gd name="connsiteX83" fmla="*/ 552529 w 661057"/>
                    <a:gd name="connsiteY83" fmla="*/ 434045 h 667916"/>
                    <a:gd name="connsiteX84" fmla="*/ 540211 w 661057"/>
                    <a:gd name="connsiteY84" fmla="*/ 434045 h 667916"/>
                    <a:gd name="connsiteX85" fmla="*/ 520855 w 661057"/>
                    <a:gd name="connsiteY85" fmla="*/ 456920 h 667916"/>
                    <a:gd name="connsiteX86" fmla="*/ 512057 w 661057"/>
                    <a:gd name="connsiteY86" fmla="*/ 474517 h 667916"/>
                    <a:gd name="connsiteX87" fmla="*/ 512057 w 661057"/>
                    <a:gd name="connsiteY87" fmla="*/ 502671 h 667916"/>
                    <a:gd name="connsiteX88" fmla="*/ 510408 w 661057"/>
                    <a:gd name="connsiteY88" fmla="*/ 504113 h 667916"/>
                    <a:gd name="connsiteX89" fmla="*/ 429084 w 661057"/>
                    <a:gd name="connsiteY89" fmla="*/ 667916 h 667916"/>
                    <a:gd name="connsiteX0" fmla="*/ 156482 w 661057"/>
                    <a:gd name="connsiteY0" fmla="*/ 504113 h 667916"/>
                    <a:gd name="connsiteX1" fmla="*/ 187696 w 661057"/>
                    <a:gd name="connsiteY1" fmla="*/ 479503 h 667916"/>
                    <a:gd name="connsiteX2" fmla="*/ 175965 w 661057"/>
                    <a:gd name="connsiteY2" fmla="*/ 472170 h 667916"/>
                    <a:gd name="connsiteX3" fmla="*/ 145171 w 661057"/>
                    <a:gd name="connsiteY3" fmla="*/ 473637 h 667916"/>
                    <a:gd name="connsiteX4" fmla="*/ 107045 w 661057"/>
                    <a:gd name="connsiteY4" fmla="*/ 483901 h 667916"/>
                    <a:gd name="connsiteX5" fmla="*/ 43991 w 661057"/>
                    <a:gd name="connsiteY5" fmla="*/ 498565 h 667916"/>
                    <a:gd name="connsiteX6" fmla="*/ 42882 w 661057"/>
                    <a:gd name="connsiteY6" fmla="*/ 504113 h 667916"/>
                    <a:gd name="connsiteX7" fmla="*/ 1034 w 661057"/>
                    <a:gd name="connsiteY7" fmla="*/ 504113 h 667916"/>
                    <a:gd name="connsiteX8" fmla="*/ 0 w 661057"/>
                    <a:gd name="connsiteY8" fmla="*/ 502965 h 667916"/>
                    <a:gd name="connsiteX9" fmla="*/ 13198 w 661057"/>
                    <a:gd name="connsiteY9" fmla="*/ 492700 h 667916"/>
                    <a:gd name="connsiteX10" fmla="*/ 35193 w 661057"/>
                    <a:gd name="connsiteY10" fmla="*/ 475103 h 667916"/>
                    <a:gd name="connsiteX11" fmla="*/ 64521 w 661057"/>
                    <a:gd name="connsiteY11" fmla="*/ 464838 h 667916"/>
                    <a:gd name="connsiteX12" fmla="*/ 101180 w 661057"/>
                    <a:gd name="connsiteY12" fmla="*/ 444310 h 667916"/>
                    <a:gd name="connsiteX13" fmla="*/ 121709 w 661057"/>
                    <a:gd name="connsiteY13" fmla="*/ 417914 h 667916"/>
                    <a:gd name="connsiteX14" fmla="*/ 145171 w 661057"/>
                    <a:gd name="connsiteY14" fmla="*/ 398852 h 667916"/>
                    <a:gd name="connsiteX15" fmla="*/ 146637 w 661057"/>
                    <a:gd name="connsiteY15" fmla="*/ 356328 h 667916"/>
                    <a:gd name="connsiteX16" fmla="*/ 156902 w 661057"/>
                    <a:gd name="connsiteY16" fmla="*/ 343130 h 667916"/>
                    <a:gd name="connsiteX17" fmla="*/ 117310 w 661057"/>
                    <a:gd name="connsiteY17" fmla="*/ 290341 h 667916"/>
                    <a:gd name="connsiteX18" fmla="*/ 93848 w 661057"/>
                    <a:gd name="connsiteY18" fmla="*/ 290341 h 667916"/>
                    <a:gd name="connsiteX19" fmla="*/ 87982 w 661057"/>
                    <a:gd name="connsiteY19" fmla="*/ 274211 h 667916"/>
                    <a:gd name="connsiteX20" fmla="*/ 87982 w 661057"/>
                    <a:gd name="connsiteY20" fmla="*/ 258081 h 667916"/>
                    <a:gd name="connsiteX21" fmla="*/ 57189 w 661057"/>
                    <a:gd name="connsiteY21" fmla="*/ 241950 h 667916"/>
                    <a:gd name="connsiteX22" fmla="*/ 39592 w 661057"/>
                    <a:gd name="connsiteY22" fmla="*/ 233153 h 667916"/>
                    <a:gd name="connsiteX23" fmla="*/ 24929 w 661057"/>
                    <a:gd name="connsiteY23" fmla="*/ 225821 h 667916"/>
                    <a:gd name="connsiteX24" fmla="*/ 24929 w 661057"/>
                    <a:gd name="connsiteY24" fmla="*/ 178897 h 667916"/>
                    <a:gd name="connsiteX25" fmla="*/ 9873 w 661057"/>
                    <a:gd name="connsiteY25" fmla="*/ 161332 h 667916"/>
                    <a:gd name="connsiteX26" fmla="*/ 68627 w 661057"/>
                    <a:gd name="connsiteY26" fmla="*/ 163060 h 667916"/>
                    <a:gd name="connsiteX27" fmla="*/ 79184 w 661057"/>
                    <a:gd name="connsiteY27" fmla="*/ 152502 h 667916"/>
                    <a:gd name="connsiteX28" fmla="*/ 73905 w 661057"/>
                    <a:gd name="connsiteY28" fmla="*/ 117310 h 667916"/>
                    <a:gd name="connsiteX29" fmla="*/ 124935 w 661057"/>
                    <a:gd name="connsiteY29" fmla="*/ 97953 h 667916"/>
                    <a:gd name="connsiteX30" fmla="*/ 119656 w 661057"/>
                    <a:gd name="connsiteY30" fmla="*/ 83876 h 667916"/>
                    <a:gd name="connsiteX31" fmla="*/ 133733 w 661057"/>
                    <a:gd name="connsiteY31" fmla="*/ 69799 h 667916"/>
                    <a:gd name="connsiteX32" fmla="*/ 186523 w 661057"/>
                    <a:gd name="connsiteY32" fmla="*/ 68040 h 667916"/>
                    <a:gd name="connsiteX33" fmla="*/ 202359 w 661057"/>
                    <a:gd name="connsiteY33" fmla="*/ 27568 h 667916"/>
                    <a:gd name="connsiteX34" fmla="*/ 216437 w 661057"/>
                    <a:gd name="connsiteY34" fmla="*/ 38126 h 667916"/>
                    <a:gd name="connsiteX35" fmla="*/ 239312 w 661057"/>
                    <a:gd name="connsiteY35" fmla="*/ 29327 h 667916"/>
                    <a:gd name="connsiteX36" fmla="*/ 262187 w 661057"/>
                    <a:gd name="connsiteY36" fmla="*/ 57482 h 667916"/>
                    <a:gd name="connsiteX37" fmla="*/ 283303 w 661057"/>
                    <a:gd name="connsiteY37" fmla="*/ 64520 h 667916"/>
                    <a:gd name="connsiteX38" fmla="*/ 316736 w 661057"/>
                    <a:gd name="connsiteY38" fmla="*/ 75078 h 667916"/>
                    <a:gd name="connsiteX39" fmla="*/ 308873 w 661057"/>
                    <a:gd name="connsiteY39" fmla="*/ 72595 h 667916"/>
                    <a:gd name="connsiteX40" fmla="*/ 313804 w 661057"/>
                    <a:gd name="connsiteY40" fmla="*/ 86516 h 667916"/>
                    <a:gd name="connsiteX41" fmla="*/ 346064 w 661057"/>
                    <a:gd name="connsiteY41" fmla="*/ 89448 h 667916"/>
                    <a:gd name="connsiteX42" fmla="*/ 351929 w 661057"/>
                    <a:gd name="connsiteY42" fmla="*/ 107044 h 667916"/>
                    <a:gd name="connsiteX43" fmla="*/ 368059 w 661057"/>
                    <a:gd name="connsiteY43" fmla="*/ 118775 h 667916"/>
                    <a:gd name="connsiteX44" fmla="*/ 382723 w 661057"/>
                    <a:gd name="connsiteY44" fmla="*/ 115844 h 667916"/>
                    <a:gd name="connsiteX45" fmla="*/ 390055 w 661057"/>
                    <a:gd name="connsiteY45" fmla="*/ 120242 h 667916"/>
                    <a:gd name="connsiteX46" fmla="*/ 392988 w 661057"/>
                    <a:gd name="connsiteY46" fmla="*/ 120242 h 667916"/>
                    <a:gd name="connsiteX47" fmla="*/ 401786 w 661057"/>
                    <a:gd name="connsiteY47" fmla="*/ 142237 h 667916"/>
                    <a:gd name="connsiteX48" fmla="*/ 419382 w 661057"/>
                    <a:gd name="connsiteY48" fmla="*/ 142237 h 667916"/>
                    <a:gd name="connsiteX49" fmla="*/ 429647 w 661057"/>
                    <a:gd name="connsiteY49" fmla="*/ 130506 h 667916"/>
                    <a:gd name="connsiteX50" fmla="*/ 439911 w 661057"/>
                    <a:gd name="connsiteY50" fmla="*/ 120242 h 667916"/>
                    <a:gd name="connsiteX51" fmla="*/ 439911 w 661057"/>
                    <a:gd name="connsiteY51" fmla="*/ 114377 h 667916"/>
                    <a:gd name="connsiteX52" fmla="*/ 429647 w 661057"/>
                    <a:gd name="connsiteY52" fmla="*/ 105579 h 667916"/>
                    <a:gd name="connsiteX53" fmla="*/ 438445 w 661057"/>
                    <a:gd name="connsiteY53" fmla="*/ 93848 h 667916"/>
                    <a:gd name="connsiteX54" fmla="*/ 420849 w 661057"/>
                    <a:gd name="connsiteY54" fmla="*/ 63054 h 667916"/>
                    <a:gd name="connsiteX55" fmla="*/ 413517 w 661057"/>
                    <a:gd name="connsiteY55" fmla="*/ 49857 h 667916"/>
                    <a:gd name="connsiteX56" fmla="*/ 412050 w 661057"/>
                    <a:gd name="connsiteY56" fmla="*/ 14664 h 667916"/>
                    <a:gd name="connsiteX57" fmla="*/ 432580 w 661057"/>
                    <a:gd name="connsiteY57" fmla="*/ 14664 h 667916"/>
                    <a:gd name="connsiteX58" fmla="*/ 464840 w 661057"/>
                    <a:gd name="connsiteY58" fmla="*/ 0 h 667916"/>
                    <a:gd name="connsiteX59" fmla="*/ 501499 w 661057"/>
                    <a:gd name="connsiteY59" fmla="*/ 10265 h 667916"/>
                    <a:gd name="connsiteX60" fmla="*/ 511764 w 661057"/>
                    <a:gd name="connsiteY60" fmla="*/ 24928 h 667916"/>
                    <a:gd name="connsiteX61" fmla="*/ 539625 w 661057"/>
                    <a:gd name="connsiteY61" fmla="*/ 48390 h 667916"/>
                    <a:gd name="connsiteX62" fmla="*/ 548423 w 661057"/>
                    <a:gd name="connsiteY62" fmla="*/ 90915 h 667916"/>
                    <a:gd name="connsiteX63" fmla="*/ 579217 w 661057"/>
                    <a:gd name="connsiteY63" fmla="*/ 120242 h 667916"/>
                    <a:gd name="connsiteX64" fmla="*/ 583616 w 661057"/>
                    <a:gd name="connsiteY64" fmla="*/ 149570 h 667916"/>
                    <a:gd name="connsiteX65" fmla="*/ 595347 w 661057"/>
                    <a:gd name="connsiteY65" fmla="*/ 159834 h 667916"/>
                    <a:gd name="connsiteX66" fmla="*/ 596813 w 661057"/>
                    <a:gd name="connsiteY66" fmla="*/ 173031 h 667916"/>
                    <a:gd name="connsiteX67" fmla="*/ 611477 w 661057"/>
                    <a:gd name="connsiteY67" fmla="*/ 186229 h 667916"/>
                    <a:gd name="connsiteX68" fmla="*/ 598280 w 661057"/>
                    <a:gd name="connsiteY68" fmla="*/ 202359 h 667916"/>
                    <a:gd name="connsiteX69" fmla="*/ 604145 w 661057"/>
                    <a:gd name="connsiteY69" fmla="*/ 259547 h 667916"/>
                    <a:gd name="connsiteX70" fmla="*/ 639338 w 661057"/>
                    <a:gd name="connsiteY70" fmla="*/ 283009 h 667916"/>
                    <a:gd name="connsiteX71" fmla="*/ 659867 w 661057"/>
                    <a:gd name="connsiteY71" fmla="*/ 299139 h 667916"/>
                    <a:gd name="connsiteX72" fmla="*/ 661057 w 661057"/>
                    <a:gd name="connsiteY72" fmla="*/ 307470 h 667916"/>
                    <a:gd name="connsiteX73" fmla="*/ 659867 w 661057"/>
                    <a:gd name="connsiteY73" fmla="*/ 307351 h 667916"/>
                    <a:gd name="connsiteX74" fmla="*/ 621155 w 661057"/>
                    <a:gd name="connsiteY74" fmla="*/ 309110 h 667916"/>
                    <a:gd name="connsiteX75" fmla="*/ 610597 w 661057"/>
                    <a:gd name="connsiteY75" fmla="*/ 324947 h 667916"/>
                    <a:gd name="connsiteX76" fmla="*/ 598279 w 661057"/>
                    <a:gd name="connsiteY76" fmla="*/ 340784 h 667916"/>
                    <a:gd name="connsiteX77" fmla="*/ 598279 w 661057"/>
                    <a:gd name="connsiteY77" fmla="*/ 347822 h 667916"/>
                    <a:gd name="connsiteX78" fmla="*/ 605318 w 661057"/>
                    <a:gd name="connsiteY78" fmla="*/ 360140 h 667916"/>
                    <a:gd name="connsiteX79" fmla="*/ 589481 w 661057"/>
                    <a:gd name="connsiteY79" fmla="*/ 384775 h 667916"/>
                    <a:gd name="connsiteX80" fmla="*/ 559567 w 661057"/>
                    <a:gd name="connsiteY80" fmla="*/ 395333 h 667916"/>
                    <a:gd name="connsiteX81" fmla="*/ 554288 w 661057"/>
                    <a:gd name="connsiteY81" fmla="*/ 419968 h 667916"/>
                    <a:gd name="connsiteX82" fmla="*/ 552529 w 661057"/>
                    <a:gd name="connsiteY82" fmla="*/ 434045 h 667916"/>
                    <a:gd name="connsiteX83" fmla="*/ 540211 w 661057"/>
                    <a:gd name="connsiteY83" fmla="*/ 434045 h 667916"/>
                    <a:gd name="connsiteX84" fmla="*/ 520855 w 661057"/>
                    <a:gd name="connsiteY84" fmla="*/ 456920 h 667916"/>
                    <a:gd name="connsiteX85" fmla="*/ 512057 w 661057"/>
                    <a:gd name="connsiteY85" fmla="*/ 474517 h 667916"/>
                    <a:gd name="connsiteX86" fmla="*/ 512057 w 661057"/>
                    <a:gd name="connsiteY86" fmla="*/ 502671 h 667916"/>
                    <a:gd name="connsiteX87" fmla="*/ 510408 w 661057"/>
                    <a:gd name="connsiteY87" fmla="*/ 504113 h 667916"/>
                    <a:gd name="connsiteX88" fmla="*/ 429084 w 661057"/>
                    <a:gd name="connsiteY88" fmla="*/ 667916 h 667916"/>
                    <a:gd name="connsiteX0" fmla="*/ 156482 w 661057"/>
                    <a:gd name="connsiteY0" fmla="*/ 504113 h 504113"/>
                    <a:gd name="connsiteX1" fmla="*/ 187696 w 661057"/>
                    <a:gd name="connsiteY1" fmla="*/ 479503 h 504113"/>
                    <a:gd name="connsiteX2" fmla="*/ 175965 w 661057"/>
                    <a:gd name="connsiteY2" fmla="*/ 472170 h 504113"/>
                    <a:gd name="connsiteX3" fmla="*/ 145171 w 661057"/>
                    <a:gd name="connsiteY3" fmla="*/ 473637 h 504113"/>
                    <a:gd name="connsiteX4" fmla="*/ 107045 w 661057"/>
                    <a:gd name="connsiteY4" fmla="*/ 483901 h 504113"/>
                    <a:gd name="connsiteX5" fmla="*/ 43991 w 661057"/>
                    <a:gd name="connsiteY5" fmla="*/ 498565 h 504113"/>
                    <a:gd name="connsiteX6" fmla="*/ 42882 w 661057"/>
                    <a:gd name="connsiteY6" fmla="*/ 504113 h 504113"/>
                    <a:gd name="connsiteX7" fmla="*/ 1034 w 661057"/>
                    <a:gd name="connsiteY7" fmla="*/ 504113 h 504113"/>
                    <a:gd name="connsiteX8" fmla="*/ 0 w 661057"/>
                    <a:gd name="connsiteY8" fmla="*/ 502965 h 504113"/>
                    <a:gd name="connsiteX9" fmla="*/ 13198 w 661057"/>
                    <a:gd name="connsiteY9" fmla="*/ 492700 h 504113"/>
                    <a:gd name="connsiteX10" fmla="*/ 35193 w 661057"/>
                    <a:gd name="connsiteY10" fmla="*/ 475103 h 504113"/>
                    <a:gd name="connsiteX11" fmla="*/ 64521 w 661057"/>
                    <a:gd name="connsiteY11" fmla="*/ 464838 h 504113"/>
                    <a:gd name="connsiteX12" fmla="*/ 101180 w 661057"/>
                    <a:gd name="connsiteY12" fmla="*/ 444310 h 504113"/>
                    <a:gd name="connsiteX13" fmla="*/ 121709 w 661057"/>
                    <a:gd name="connsiteY13" fmla="*/ 417914 h 504113"/>
                    <a:gd name="connsiteX14" fmla="*/ 145171 w 661057"/>
                    <a:gd name="connsiteY14" fmla="*/ 398852 h 504113"/>
                    <a:gd name="connsiteX15" fmla="*/ 146637 w 661057"/>
                    <a:gd name="connsiteY15" fmla="*/ 356328 h 504113"/>
                    <a:gd name="connsiteX16" fmla="*/ 156902 w 661057"/>
                    <a:gd name="connsiteY16" fmla="*/ 343130 h 504113"/>
                    <a:gd name="connsiteX17" fmla="*/ 117310 w 661057"/>
                    <a:gd name="connsiteY17" fmla="*/ 290341 h 504113"/>
                    <a:gd name="connsiteX18" fmla="*/ 93848 w 661057"/>
                    <a:gd name="connsiteY18" fmla="*/ 290341 h 504113"/>
                    <a:gd name="connsiteX19" fmla="*/ 87982 w 661057"/>
                    <a:gd name="connsiteY19" fmla="*/ 274211 h 504113"/>
                    <a:gd name="connsiteX20" fmla="*/ 87982 w 661057"/>
                    <a:gd name="connsiteY20" fmla="*/ 258081 h 504113"/>
                    <a:gd name="connsiteX21" fmla="*/ 57189 w 661057"/>
                    <a:gd name="connsiteY21" fmla="*/ 241950 h 504113"/>
                    <a:gd name="connsiteX22" fmla="*/ 39592 w 661057"/>
                    <a:gd name="connsiteY22" fmla="*/ 233153 h 504113"/>
                    <a:gd name="connsiteX23" fmla="*/ 24929 w 661057"/>
                    <a:gd name="connsiteY23" fmla="*/ 225821 h 504113"/>
                    <a:gd name="connsiteX24" fmla="*/ 24929 w 661057"/>
                    <a:gd name="connsiteY24" fmla="*/ 178897 h 504113"/>
                    <a:gd name="connsiteX25" fmla="*/ 9873 w 661057"/>
                    <a:gd name="connsiteY25" fmla="*/ 161332 h 504113"/>
                    <a:gd name="connsiteX26" fmla="*/ 68627 w 661057"/>
                    <a:gd name="connsiteY26" fmla="*/ 163060 h 504113"/>
                    <a:gd name="connsiteX27" fmla="*/ 79184 w 661057"/>
                    <a:gd name="connsiteY27" fmla="*/ 152502 h 504113"/>
                    <a:gd name="connsiteX28" fmla="*/ 73905 w 661057"/>
                    <a:gd name="connsiteY28" fmla="*/ 117310 h 504113"/>
                    <a:gd name="connsiteX29" fmla="*/ 124935 w 661057"/>
                    <a:gd name="connsiteY29" fmla="*/ 97953 h 504113"/>
                    <a:gd name="connsiteX30" fmla="*/ 119656 w 661057"/>
                    <a:gd name="connsiteY30" fmla="*/ 83876 h 504113"/>
                    <a:gd name="connsiteX31" fmla="*/ 133733 w 661057"/>
                    <a:gd name="connsiteY31" fmla="*/ 69799 h 504113"/>
                    <a:gd name="connsiteX32" fmla="*/ 186523 w 661057"/>
                    <a:gd name="connsiteY32" fmla="*/ 68040 h 504113"/>
                    <a:gd name="connsiteX33" fmla="*/ 202359 w 661057"/>
                    <a:gd name="connsiteY33" fmla="*/ 27568 h 504113"/>
                    <a:gd name="connsiteX34" fmla="*/ 216437 w 661057"/>
                    <a:gd name="connsiteY34" fmla="*/ 38126 h 504113"/>
                    <a:gd name="connsiteX35" fmla="*/ 239312 w 661057"/>
                    <a:gd name="connsiteY35" fmla="*/ 29327 h 504113"/>
                    <a:gd name="connsiteX36" fmla="*/ 262187 w 661057"/>
                    <a:gd name="connsiteY36" fmla="*/ 57482 h 504113"/>
                    <a:gd name="connsiteX37" fmla="*/ 283303 w 661057"/>
                    <a:gd name="connsiteY37" fmla="*/ 64520 h 504113"/>
                    <a:gd name="connsiteX38" fmla="*/ 316736 w 661057"/>
                    <a:gd name="connsiteY38" fmla="*/ 75078 h 504113"/>
                    <a:gd name="connsiteX39" fmla="*/ 308873 w 661057"/>
                    <a:gd name="connsiteY39" fmla="*/ 72595 h 504113"/>
                    <a:gd name="connsiteX40" fmla="*/ 313804 w 661057"/>
                    <a:gd name="connsiteY40" fmla="*/ 86516 h 504113"/>
                    <a:gd name="connsiteX41" fmla="*/ 346064 w 661057"/>
                    <a:gd name="connsiteY41" fmla="*/ 89448 h 504113"/>
                    <a:gd name="connsiteX42" fmla="*/ 351929 w 661057"/>
                    <a:gd name="connsiteY42" fmla="*/ 107044 h 504113"/>
                    <a:gd name="connsiteX43" fmla="*/ 368059 w 661057"/>
                    <a:gd name="connsiteY43" fmla="*/ 118775 h 504113"/>
                    <a:gd name="connsiteX44" fmla="*/ 382723 w 661057"/>
                    <a:gd name="connsiteY44" fmla="*/ 115844 h 504113"/>
                    <a:gd name="connsiteX45" fmla="*/ 390055 w 661057"/>
                    <a:gd name="connsiteY45" fmla="*/ 120242 h 504113"/>
                    <a:gd name="connsiteX46" fmla="*/ 392988 w 661057"/>
                    <a:gd name="connsiteY46" fmla="*/ 120242 h 504113"/>
                    <a:gd name="connsiteX47" fmla="*/ 401786 w 661057"/>
                    <a:gd name="connsiteY47" fmla="*/ 142237 h 504113"/>
                    <a:gd name="connsiteX48" fmla="*/ 419382 w 661057"/>
                    <a:gd name="connsiteY48" fmla="*/ 142237 h 504113"/>
                    <a:gd name="connsiteX49" fmla="*/ 429647 w 661057"/>
                    <a:gd name="connsiteY49" fmla="*/ 130506 h 504113"/>
                    <a:gd name="connsiteX50" fmla="*/ 439911 w 661057"/>
                    <a:gd name="connsiteY50" fmla="*/ 120242 h 504113"/>
                    <a:gd name="connsiteX51" fmla="*/ 439911 w 661057"/>
                    <a:gd name="connsiteY51" fmla="*/ 114377 h 504113"/>
                    <a:gd name="connsiteX52" fmla="*/ 429647 w 661057"/>
                    <a:gd name="connsiteY52" fmla="*/ 105579 h 504113"/>
                    <a:gd name="connsiteX53" fmla="*/ 438445 w 661057"/>
                    <a:gd name="connsiteY53" fmla="*/ 93848 h 504113"/>
                    <a:gd name="connsiteX54" fmla="*/ 420849 w 661057"/>
                    <a:gd name="connsiteY54" fmla="*/ 63054 h 504113"/>
                    <a:gd name="connsiteX55" fmla="*/ 413517 w 661057"/>
                    <a:gd name="connsiteY55" fmla="*/ 49857 h 504113"/>
                    <a:gd name="connsiteX56" fmla="*/ 412050 w 661057"/>
                    <a:gd name="connsiteY56" fmla="*/ 14664 h 504113"/>
                    <a:gd name="connsiteX57" fmla="*/ 432580 w 661057"/>
                    <a:gd name="connsiteY57" fmla="*/ 14664 h 504113"/>
                    <a:gd name="connsiteX58" fmla="*/ 464840 w 661057"/>
                    <a:gd name="connsiteY58" fmla="*/ 0 h 504113"/>
                    <a:gd name="connsiteX59" fmla="*/ 501499 w 661057"/>
                    <a:gd name="connsiteY59" fmla="*/ 10265 h 504113"/>
                    <a:gd name="connsiteX60" fmla="*/ 511764 w 661057"/>
                    <a:gd name="connsiteY60" fmla="*/ 24928 h 504113"/>
                    <a:gd name="connsiteX61" fmla="*/ 539625 w 661057"/>
                    <a:gd name="connsiteY61" fmla="*/ 48390 h 504113"/>
                    <a:gd name="connsiteX62" fmla="*/ 548423 w 661057"/>
                    <a:gd name="connsiteY62" fmla="*/ 90915 h 504113"/>
                    <a:gd name="connsiteX63" fmla="*/ 579217 w 661057"/>
                    <a:gd name="connsiteY63" fmla="*/ 120242 h 504113"/>
                    <a:gd name="connsiteX64" fmla="*/ 583616 w 661057"/>
                    <a:gd name="connsiteY64" fmla="*/ 149570 h 504113"/>
                    <a:gd name="connsiteX65" fmla="*/ 595347 w 661057"/>
                    <a:gd name="connsiteY65" fmla="*/ 159834 h 504113"/>
                    <a:gd name="connsiteX66" fmla="*/ 596813 w 661057"/>
                    <a:gd name="connsiteY66" fmla="*/ 173031 h 504113"/>
                    <a:gd name="connsiteX67" fmla="*/ 611477 w 661057"/>
                    <a:gd name="connsiteY67" fmla="*/ 186229 h 504113"/>
                    <a:gd name="connsiteX68" fmla="*/ 598280 w 661057"/>
                    <a:gd name="connsiteY68" fmla="*/ 202359 h 504113"/>
                    <a:gd name="connsiteX69" fmla="*/ 604145 w 661057"/>
                    <a:gd name="connsiteY69" fmla="*/ 259547 h 504113"/>
                    <a:gd name="connsiteX70" fmla="*/ 639338 w 661057"/>
                    <a:gd name="connsiteY70" fmla="*/ 283009 h 504113"/>
                    <a:gd name="connsiteX71" fmla="*/ 659867 w 661057"/>
                    <a:gd name="connsiteY71" fmla="*/ 299139 h 504113"/>
                    <a:gd name="connsiteX72" fmla="*/ 661057 w 661057"/>
                    <a:gd name="connsiteY72" fmla="*/ 307470 h 504113"/>
                    <a:gd name="connsiteX73" fmla="*/ 659867 w 661057"/>
                    <a:gd name="connsiteY73" fmla="*/ 307351 h 504113"/>
                    <a:gd name="connsiteX74" fmla="*/ 621155 w 661057"/>
                    <a:gd name="connsiteY74" fmla="*/ 309110 h 504113"/>
                    <a:gd name="connsiteX75" fmla="*/ 610597 w 661057"/>
                    <a:gd name="connsiteY75" fmla="*/ 324947 h 504113"/>
                    <a:gd name="connsiteX76" fmla="*/ 598279 w 661057"/>
                    <a:gd name="connsiteY76" fmla="*/ 340784 h 504113"/>
                    <a:gd name="connsiteX77" fmla="*/ 598279 w 661057"/>
                    <a:gd name="connsiteY77" fmla="*/ 347822 h 504113"/>
                    <a:gd name="connsiteX78" fmla="*/ 605318 w 661057"/>
                    <a:gd name="connsiteY78" fmla="*/ 360140 h 504113"/>
                    <a:gd name="connsiteX79" fmla="*/ 589481 w 661057"/>
                    <a:gd name="connsiteY79" fmla="*/ 384775 h 504113"/>
                    <a:gd name="connsiteX80" fmla="*/ 559567 w 661057"/>
                    <a:gd name="connsiteY80" fmla="*/ 395333 h 504113"/>
                    <a:gd name="connsiteX81" fmla="*/ 554288 w 661057"/>
                    <a:gd name="connsiteY81" fmla="*/ 419968 h 504113"/>
                    <a:gd name="connsiteX82" fmla="*/ 552529 w 661057"/>
                    <a:gd name="connsiteY82" fmla="*/ 434045 h 504113"/>
                    <a:gd name="connsiteX83" fmla="*/ 540211 w 661057"/>
                    <a:gd name="connsiteY83" fmla="*/ 434045 h 504113"/>
                    <a:gd name="connsiteX84" fmla="*/ 520855 w 661057"/>
                    <a:gd name="connsiteY84" fmla="*/ 456920 h 504113"/>
                    <a:gd name="connsiteX85" fmla="*/ 512057 w 661057"/>
                    <a:gd name="connsiteY85" fmla="*/ 474517 h 504113"/>
                    <a:gd name="connsiteX86" fmla="*/ 512057 w 661057"/>
                    <a:gd name="connsiteY86" fmla="*/ 502671 h 504113"/>
                    <a:gd name="connsiteX87" fmla="*/ 510408 w 661057"/>
                    <a:gd name="connsiteY87" fmla="*/ 504113 h 504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661057" h="504113">
                      <a:moveTo>
                        <a:pt x="156482" y="504113"/>
                      </a:moveTo>
                      <a:lnTo>
                        <a:pt x="187696" y="479503"/>
                      </a:lnTo>
                      <a:lnTo>
                        <a:pt x="175965" y="472170"/>
                      </a:lnTo>
                      <a:lnTo>
                        <a:pt x="145171" y="473637"/>
                      </a:lnTo>
                      <a:lnTo>
                        <a:pt x="107045" y="483901"/>
                      </a:lnTo>
                      <a:lnTo>
                        <a:pt x="43991" y="498565"/>
                      </a:lnTo>
                      <a:lnTo>
                        <a:pt x="42882" y="504113"/>
                      </a:lnTo>
                      <a:lnTo>
                        <a:pt x="1034" y="504113"/>
                      </a:lnTo>
                      <a:lnTo>
                        <a:pt x="0" y="502965"/>
                      </a:lnTo>
                      <a:lnTo>
                        <a:pt x="13198" y="492700"/>
                      </a:lnTo>
                      <a:lnTo>
                        <a:pt x="35193" y="475103"/>
                      </a:lnTo>
                      <a:lnTo>
                        <a:pt x="64521" y="464838"/>
                      </a:lnTo>
                      <a:lnTo>
                        <a:pt x="101180" y="444310"/>
                      </a:lnTo>
                      <a:lnTo>
                        <a:pt x="121709" y="417914"/>
                      </a:lnTo>
                      <a:lnTo>
                        <a:pt x="145171" y="398852"/>
                      </a:lnTo>
                      <a:cubicBezTo>
                        <a:pt x="145660" y="384677"/>
                        <a:pt x="146148" y="370503"/>
                        <a:pt x="146637" y="356328"/>
                      </a:cubicBezTo>
                      <a:lnTo>
                        <a:pt x="156902" y="343130"/>
                      </a:lnTo>
                      <a:lnTo>
                        <a:pt x="117310" y="290341"/>
                      </a:lnTo>
                      <a:lnTo>
                        <a:pt x="93848" y="290341"/>
                      </a:lnTo>
                      <a:lnTo>
                        <a:pt x="87982" y="274211"/>
                      </a:lnTo>
                      <a:lnTo>
                        <a:pt x="87982" y="258081"/>
                      </a:lnTo>
                      <a:lnTo>
                        <a:pt x="57189" y="241950"/>
                      </a:lnTo>
                      <a:lnTo>
                        <a:pt x="39592" y="233153"/>
                      </a:lnTo>
                      <a:lnTo>
                        <a:pt x="24929" y="225821"/>
                      </a:lnTo>
                      <a:lnTo>
                        <a:pt x="24929" y="178897"/>
                      </a:lnTo>
                      <a:lnTo>
                        <a:pt x="9873" y="161332"/>
                      </a:lnTo>
                      <a:lnTo>
                        <a:pt x="68627" y="163060"/>
                      </a:lnTo>
                      <a:lnTo>
                        <a:pt x="79184" y="152502"/>
                      </a:lnTo>
                      <a:lnTo>
                        <a:pt x="73905" y="117310"/>
                      </a:lnTo>
                      <a:lnTo>
                        <a:pt x="124935" y="97953"/>
                      </a:lnTo>
                      <a:lnTo>
                        <a:pt x="119656" y="83876"/>
                      </a:lnTo>
                      <a:lnTo>
                        <a:pt x="133733" y="69799"/>
                      </a:lnTo>
                      <a:lnTo>
                        <a:pt x="186523" y="68040"/>
                      </a:lnTo>
                      <a:lnTo>
                        <a:pt x="202359" y="27568"/>
                      </a:lnTo>
                      <a:lnTo>
                        <a:pt x="216437" y="38126"/>
                      </a:lnTo>
                      <a:lnTo>
                        <a:pt x="239312" y="29327"/>
                      </a:lnTo>
                      <a:lnTo>
                        <a:pt x="262187" y="57482"/>
                      </a:lnTo>
                      <a:lnTo>
                        <a:pt x="283303" y="64520"/>
                      </a:lnTo>
                      <a:lnTo>
                        <a:pt x="316736" y="75078"/>
                      </a:lnTo>
                      <a:lnTo>
                        <a:pt x="308873" y="72595"/>
                      </a:lnTo>
                      <a:lnTo>
                        <a:pt x="313804" y="86516"/>
                      </a:lnTo>
                      <a:lnTo>
                        <a:pt x="346064" y="89448"/>
                      </a:lnTo>
                      <a:lnTo>
                        <a:pt x="351929" y="107044"/>
                      </a:lnTo>
                      <a:lnTo>
                        <a:pt x="368059" y="118775"/>
                      </a:lnTo>
                      <a:lnTo>
                        <a:pt x="382723" y="115844"/>
                      </a:lnTo>
                      <a:lnTo>
                        <a:pt x="390055" y="120242"/>
                      </a:lnTo>
                      <a:lnTo>
                        <a:pt x="392988" y="120242"/>
                      </a:lnTo>
                      <a:lnTo>
                        <a:pt x="401786" y="142237"/>
                      </a:lnTo>
                      <a:lnTo>
                        <a:pt x="419382" y="142237"/>
                      </a:lnTo>
                      <a:lnTo>
                        <a:pt x="429647" y="130506"/>
                      </a:lnTo>
                      <a:lnTo>
                        <a:pt x="439911" y="120242"/>
                      </a:lnTo>
                      <a:lnTo>
                        <a:pt x="439911" y="114377"/>
                      </a:lnTo>
                      <a:lnTo>
                        <a:pt x="429647" y="105579"/>
                      </a:lnTo>
                      <a:lnTo>
                        <a:pt x="438445" y="93848"/>
                      </a:lnTo>
                      <a:lnTo>
                        <a:pt x="420849" y="63054"/>
                      </a:lnTo>
                      <a:lnTo>
                        <a:pt x="413517" y="49857"/>
                      </a:lnTo>
                      <a:lnTo>
                        <a:pt x="412050" y="14664"/>
                      </a:lnTo>
                      <a:lnTo>
                        <a:pt x="432580" y="14664"/>
                      </a:lnTo>
                      <a:lnTo>
                        <a:pt x="464840" y="0"/>
                      </a:lnTo>
                      <a:lnTo>
                        <a:pt x="501499" y="10265"/>
                      </a:lnTo>
                      <a:lnTo>
                        <a:pt x="511764" y="24928"/>
                      </a:lnTo>
                      <a:lnTo>
                        <a:pt x="539625" y="48390"/>
                      </a:lnTo>
                      <a:lnTo>
                        <a:pt x="548423" y="90915"/>
                      </a:lnTo>
                      <a:lnTo>
                        <a:pt x="579217" y="120242"/>
                      </a:lnTo>
                      <a:lnTo>
                        <a:pt x="583616" y="149570"/>
                      </a:lnTo>
                      <a:lnTo>
                        <a:pt x="595347" y="159834"/>
                      </a:lnTo>
                      <a:lnTo>
                        <a:pt x="596813" y="173031"/>
                      </a:lnTo>
                      <a:lnTo>
                        <a:pt x="611477" y="186229"/>
                      </a:lnTo>
                      <a:lnTo>
                        <a:pt x="598280" y="202359"/>
                      </a:lnTo>
                      <a:lnTo>
                        <a:pt x="604145" y="259547"/>
                      </a:lnTo>
                      <a:lnTo>
                        <a:pt x="639338" y="283009"/>
                      </a:lnTo>
                      <a:lnTo>
                        <a:pt x="659867" y="299139"/>
                      </a:lnTo>
                      <a:lnTo>
                        <a:pt x="661057" y="307470"/>
                      </a:lnTo>
                      <a:lnTo>
                        <a:pt x="659867" y="307351"/>
                      </a:lnTo>
                      <a:lnTo>
                        <a:pt x="621155" y="309110"/>
                      </a:lnTo>
                      <a:lnTo>
                        <a:pt x="610597" y="324947"/>
                      </a:lnTo>
                      <a:lnTo>
                        <a:pt x="598279" y="340784"/>
                      </a:lnTo>
                      <a:lnTo>
                        <a:pt x="598279" y="347822"/>
                      </a:lnTo>
                      <a:lnTo>
                        <a:pt x="605318" y="360140"/>
                      </a:lnTo>
                      <a:lnTo>
                        <a:pt x="589481" y="384775"/>
                      </a:lnTo>
                      <a:lnTo>
                        <a:pt x="559567" y="395333"/>
                      </a:lnTo>
                      <a:lnTo>
                        <a:pt x="554288" y="419968"/>
                      </a:lnTo>
                      <a:lnTo>
                        <a:pt x="552529" y="434045"/>
                      </a:lnTo>
                      <a:lnTo>
                        <a:pt x="540211" y="434045"/>
                      </a:lnTo>
                      <a:lnTo>
                        <a:pt x="520855" y="456920"/>
                      </a:lnTo>
                      <a:lnTo>
                        <a:pt x="512057" y="474517"/>
                      </a:lnTo>
                      <a:lnTo>
                        <a:pt x="512057" y="502671"/>
                      </a:lnTo>
                      <a:lnTo>
                        <a:pt x="510408" y="504113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30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94316722-E266-F34F-AFCF-8CE3F358876C}"/>
                    </a:ext>
                  </a:extLst>
                </p:cNvPr>
                <p:cNvGrpSpPr/>
                <p:nvPr/>
              </p:nvGrpSpPr>
              <p:grpSpPr>
                <a:xfrm>
                  <a:off x="663981" y="991756"/>
                  <a:ext cx="2725535" cy="2557762"/>
                  <a:chOff x="663981" y="991756"/>
                  <a:chExt cx="2725535" cy="2557762"/>
                </a:xfrm>
              </p:grpSpPr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D14A54F8-1978-C392-51F0-CADEA1B4F393}"/>
                      </a:ext>
                    </a:extLst>
                  </p:cNvPr>
                  <p:cNvSpPr/>
                  <p:nvPr/>
                </p:nvSpPr>
                <p:spPr>
                  <a:xfrm>
                    <a:off x="663982" y="3071798"/>
                    <a:ext cx="328019" cy="473636"/>
                  </a:xfrm>
                  <a:custGeom>
                    <a:avLst/>
                    <a:gdLst>
                      <a:gd name="connsiteX0" fmla="*/ 19422 w 328019"/>
                      <a:gd name="connsiteY0" fmla="*/ 0 h 473636"/>
                      <a:gd name="connsiteX1" fmla="*/ 31153 w 328019"/>
                      <a:gd name="connsiteY1" fmla="*/ 41058 h 473636"/>
                      <a:gd name="connsiteX2" fmla="*/ 9157 w 328019"/>
                      <a:gd name="connsiteY2" fmla="*/ 46924 h 473636"/>
                      <a:gd name="connsiteX3" fmla="*/ 17956 w 328019"/>
                      <a:gd name="connsiteY3" fmla="*/ 73318 h 473636"/>
                      <a:gd name="connsiteX4" fmla="*/ 53149 w 328019"/>
                      <a:gd name="connsiteY4" fmla="*/ 95314 h 473636"/>
                      <a:gd name="connsiteX5" fmla="*/ 57548 w 328019"/>
                      <a:gd name="connsiteY5" fmla="*/ 108511 h 473636"/>
                      <a:gd name="connsiteX6" fmla="*/ 79543 w 328019"/>
                      <a:gd name="connsiteY6" fmla="*/ 124642 h 473636"/>
                      <a:gd name="connsiteX7" fmla="*/ 105938 w 328019"/>
                      <a:gd name="connsiteY7" fmla="*/ 146637 h 473636"/>
                      <a:gd name="connsiteX8" fmla="*/ 126467 w 328019"/>
                      <a:gd name="connsiteY8" fmla="*/ 152502 h 473636"/>
                      <a:gd name="connsiteX9" fmla="*/ 133799 w 328019"/>
                      <a:gd name="connsiteY9" fmla="*/ 155435 h 473636"/>
                      <a:gd name="connsiteX10" fmla="*/ 132332 w 328019"/>
                      <a:gd name="connsiteY10" fmla="*/ 165700 h 473636"/>
                      <a:gd name="connsiteX11" fmla="*/ 203756 w 328019"/>
                      <a:gd name="connsiteY11" fmla="*/ 176281 h 473636"/>
                      <a:gd name="connsiteX12" fmla="*/ 199345 w 328019"/>
                      <a:gd name="connsiteY12" fmla="*/ 195393 h 473636"/>
                      <a:gd name="connsiteX13" fmla="*/ 170751 w 328019"/>
                      <a:gd name="connsiteY13" fmla="*/ 212990 h 473636"/>
                      <a:gd name="connsiteX14" fmla="*/ 170751 w 328019"/>
                      <a:gd name="connsiteY14" fmla="*/ 222888 h 473636"/>
                      <a:gd name="connsiteX15" fmla="*/ 192747 w 328019"/>
                      <a:gd name="connsiteY15" fmla="*/ 260280 h 473636"/>
                      <a:gd name="connsiteX16" fmla="*/ 209243 w 328019"/>
                      <a:gd name="connsiteY16" fmla="*/ 261380 h 473636"/>
                      <a:gd name="connsiteX17" fmla="*/ 223540 w 328019"/>
                      <a:gd name="connsiteY17" fmla="*/ 248182 h 473636"/>
                      <a:gd name="connsiteX18" fmla="*/ 276330 w 328019"/>
                      <a:gd name="connsiteY18" fmla="*/ 240484 h 473636"/>
                      <a:gd name="connsiteX19" fmla="*/ 292826 w 328019"/>
                      <a:gd name="connsiteY19" fmla="*/ 258081 h 473636"/>
                      <a:gd name="connsiteX20" fmla="*/ 323620 w 328019"/>
                      <a:gd name="connsiteY20" fmla="*/ 321867 h 473636"/>
                      <a:gd name="connsiteX21" fmla="*/ 321420 w 328019"/>
                      <a:gd name="connsiteY21" fmla="*/ 344964 h 473636"/>
                      <a:gd name="connsiteX22" fmla="*/ 328019 w 328019"/>
                      <a:gd name="connsiteY22" fmla="*/ 354861 h 473636"/>
                      <a:gd name="connsiteX23" fmla="*/ 303824 w 328019"/>
                      <a:gd name="connsiteY23" fmla="*/ 385654 h 473636"/>
                      <a:gd name="connsiteX24" fmla="*/ 311523 w 328019"/>
                      <a:gd name="connsiteY24" fmla="*/ 405451 h 473636"/>
                      <a:gd name="connsiteX25" fmla="*/ 302724 w 328019"/>
                      <a:gd name="connsiteY25" fmla="*/ 417549 h 473636"/>
                      <a:gd name="connsiteX26" fmla="*/ 267532 w 328019"/>
                      <a:gd name="connsiteY26" fmla="*/ 431846 h 473636"/>
                      <a:gd name="connsiteX27" fmla="*/ 244436 w 328019"/>
                      <a:gd name="connsiteY27" fmla="*/ 434045 h 473636"/>
                      <a:gd name="connsiteX28" fmla="*/ 238937 w 328019"/>
                      <a:gd name="connsiteY28" fmla="*/ 454941 h 473636"/>
                      <a:gd name="connsiteX29" fmla="*/ 226840 w 328019"/>
                      <a:gd name="connsiteY29" fmla="*/ 454941 h 473636"/>
                      <a:gd name="connsiteX30" fmla="*/ 221341 w 328019"/>
                      <a:gd name="connsiteY30" fmla="*/ 467038 h 473636"/>
                      <a:gd name="connsiteX31" fmla="*/ 198246 w 328019"/>
                      <a:gd name="connsiteY31" fmla="*/ 467038 h 473636"/>
                      <a:gd name="connsiteX32" fmla="*/ 187248 w 328019"/>
                      <a:gd name="connsiteY32" fmla="*/ 473636 h 473636"/>
                      <a:gd name="connsiteX33" fmla="*/ 177350 w 328019"/>
                      <a:gd name="connsiteY33" fmla="*/ 461540 h 473636"/>
                      <a:gd name="connsiteX34" fmla="*/ 146556 w 328019"/>
                      <a:gd name="connsiteY34" fmla="*/ 445042 h 473636"/>
                      <a:gd name="connsiteX35" fmla="*/ 144357 w 328019"/>
                      <a:gd name="connsiteY35" fmla="*/ 404351 h 473636"/>
                      <a:gd name="connsiteX36" fmla="*/ 161953 w 328019"/>
                      <a:gd name="connsiteY36" fmla="*/ 407650 h 473636"/>
                      <a:gd name="connsiteX37" fmla="*/ 204844 w 328019"/>
                      <a:gd name="connsiteY37" fmla="*/ 370258 h 473636"/>
                      <a:gd name="connsiteX38" fmla="*/ 207044 w 328019"/>
                      <a:gd name="connsiteY38" fmla="*/ 350461 h 473636"/>
                      <a:gd name="connsiteX39" fmla="*/ 196046 w 328019"/>
                      <a:gd name="connsiteY39" fmla="*/ 344964 h 473636"/>
                      <a:gd name="connsiteX40" fmla="*/ 191647 w 328019"/>
                      <a:gd name="connsiteY40" fmla="*/ 332865 h 473636"/>
                      <a:gd name="connsiteX41" fmla="*/ 193846 w 328019"/>
                      <a:gd name="connsiteY41" fmla="*/ 324068 h 473636"/>
                      <a:gd name="connsiteX42" fmla="*/ 185048 w 328019"/>
                      <a:gd name="connsiteY42" fmla="*/ 310870 h 473636"/>
                      <a:gd name="connsiteX43" fmla="*/ 155354 w 328019"/>
                      <a:gd name="connsiteY43" fmla="*/ 316369 h 473636"/>
                      <a:gd name="connsiteX44" fmla="*/ 146556 w 328019"/>
                      <a:gd name="connsiteY44" fmla="*/ 320768 h 473636"/>
                      <a:gd name="connsiteX45" fmla="*/ 135558 w 328019"/>
                      <a:gd name="connsiteY45" fmla="*/ 310870 h 473636"/>
                      <a:gd name="connsiteX46" fmla="*/ 109164 w 328019"/>
                      <a:gd name="connsiteY46" fmla="*/ 313069 h 473636"/>
                      <a:gd name="connsiteX47" fmla="*/ 87168 w 328019"/>
                      <a:gd name="connsiteY47" fmla="*/ 337265 h 473636"/>
                      <a:gd name="connsiteX48" fmla="*/ 47576 w 328019"/>
                      <a:gd name="connsiteY48" fmla="*/ 344964 h 473636"/>
                      <a:gd name="connsiteX49" fmla="*/ 44277 w 328019"/>
                      <a:gd name="connsiteY49" fmla="*/ 337265 h 473636"/>
                      <a:gd name="connsiteX50" fmla="*/ 27780 w 328019"/>
                      <a:gd name="connsiteY50" fmla="*/ 339464 h 473636"/>
                      <a:gd name="connsiteX51" fmla="*/ 26680 w 328019"/>
                      <a:gd name="connsiteY51" fmla="*/ 349362 h 473636"/>
                      <a:gd name="connsiteX52" fmla="*/ 29980 w 328019"/>
                      <a:gd name="connsiteY52" fmla="*/ 357060 h 473636"/>
                      <a:gd name="connsiteX53" fmla="*/ 5785 w 328019"/>
                      <a:gd name="connsiteY53" fmla="*/ 381256 h 473636"/>
                      <a:gd name="connsiteX54" fmla="*/ 0 w 328019"/>
                      <a:gd name="connsiteY54" fmla="*/ 392300 h 473636"/>
                      <a:gd name="connsiteX55" fmla="*/ 0 w 328019"/>
                      <a:gd name="connsiteY55" fmla="*/ 249302 h 473636"/>
                      <a:gd name="connsiteX56" fmla="*/ 9084 w 328019"/>
                      <a:gd name="connsiteY56" fmla="*/ 251482 h 473636"/>
                      <a:gd name="connsiteX57" fmla="*/ 50876 w 328019"/>
                      <a:gd name="connsiteY57" fmla="*/ 277876 h 473636"/>
                      <a:gd name="connsiteX58" fmla="*/ 60774 w 328019"/>
                      <a:gd name="connsiteY58" fmla="*/ 271278 h 473636"/>
                      <a:gd name="connsiteX59" fmla="*/ 33279 w 328019"/>
                      <a:gd name="connsiteY59" fmla="*/ 240484 h 473636"/>
                      <a:gd name="connsiteX60" fmla="*/ 34379 w 328019"/>
                      <a:gd name="connsiteY60" fmla="*/ 228387 h 473636"/>
                      <a:gd name="connsiteX61" fmla="*/ 6885 w 328019"/>
                      <a:gd name="connsiteY61" fmla="*/ 205291 h 473636"/>
                      <a:gd name="connsiteX62" fmla="*/ 5785 w 328019"/>
                      <a:gd name="connsiteY62" fmla="*/ 173398 h 473636"/>
                      <a:gd name="connsiteX63" fmla="*/ 24481 w 328019"/>
                      <a:gd name="connsiteY63" fmla="*/ 153602 h 473636"/>
                      <a:gd name="connsiteX64" fmla="*/ 17882 w 328019"/>
                      <a:gd name="connsiteY64" fmla="*/ 122808 h 473636"/>
                      <a:gd name="connsiteX65" fmla="*/ 0 w 328019"/>
                      <a:gd name="connsiteY65" fmla="*/ 108136 h 473636"/>
                      <a:gd name="connsiteX66" fmla="*/ 0 w 328019"/>
                      <a:gd name="connsiteY66" fmla="*/ 3378 h 473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328019" h="473636">
                        <a:moveTo>
                          <a:pt x="19422" y="0"/>
                        </a:moveTo>
                        <a:lnTo>
                          <a:pt x="31153" y="41058"/>
                        </a:lnTo>
                        <a:lnTo>
                          <a:pt x="9157" y="46924"/>
                        </a:lnTo>
                        <a:lnTo>
                          <a:pt x="17956" y="73318"/>
                        </a:lnTo>
                        <a:lnTo>
                          <a:pt x="53149" y="95314"/>
                        </a:lnTo>
                        <a:lnTo>
                          <a:pt x="57548" y="108511"/>
                        </a:lnTo>
                        <a:lnTo>
                          <a:pt x="79543" y="124642"/>
                        </a:lnTo>
                        <a:lnTo>
                          <a:pt x="105938" y="146637"/>
                        </a:lnTo>
                        <a:lnTo>
                          <a:pt x="126467" y="152502"/>
                        </a:lnTo>
                        <a:lnTo>
                          <a:pt x="133799" y="155435"/>
                        </a:lnTo>
                        <a:lnTo>
                          <a:pt x="132332" y="165700"/>
                        </a:lnTo>
                        <a:lnTo>
                          <a:pt x="203756" y="176281"/>
                        </a:lnTo>
                        <a:lnTo>
                          <a:pt x="199345" y="195393"/>
                        </a:lnTo>
                        <a:lnTo>
                          <a:pt x="170751" y="212990"/>
                        </a:lnTo>
                        <a:lnTo>
                          <a:pt x="170751" y="222888"/>
                        </a:lnTo>
                        <a:lnTo>
                          <a:pt x="192747" y="260280"/>
                        </a:lnTo>
                        <a:lnTo>
                          <a:pt x="209243" y="261380"/>
                        </a:lnTo>
                        <a:lnTo>
                          <a:pt x="223540" y="248182"/>
                        </a:lnTo>
                        <a:lnTo>
                          <a:pt x="276330" y="240484"/>
                        </a:lnTo>
                        <a:lnTo>
                          <a:pt x="292826" y="258081"/>
                        </a:lnTo>
                        <a:lnTo>
                          <a:pt x="323620" y="321867"/>
                        </a:lnTo>
                        <a:lnTo>
                          <a:pt x="321420" y="344964"/>
                        </a:lnTo>
                        <a:lnTo>
                          <a:pt x="328019" y="354861"/>
                        </a:lnTo>
                        <a:lnTo>
                          <a:pt x="303824" y="385654"/>
                        </a:lnTo>
                        <a:lnTo>
                          <a:pt x="311523" y="405451"/>
                        </a:lnTo>
                        <a:lnTo>
                          <a:pt x="302724" y="417549"/>
                        </a:lnTo>
                        <a:lnTo>
                          <a:pt x="267532" y="431846"/>
                        </a:lnTo>
                        <a:lnTo>
                          <a:pt x="244436" y="434045"/>
                        </a:lnTo>
                        <a:lnTo>
                          <a:pt x="238937" y="454941"/>
                        </a:lnTo>
                        <a:lnTo>
                          <a:pt x="226840" y="454941"/>
                        </a:lnTo>
                        <a:lnTo>
                          <a:pt x="221341" y="467038"/>
                        </a:lnTo>
                        <a:lnTo>
                          <a:pt x="198246" y="467038"/>
                        </a:lnTo>
                        <a:lnTo>
                          <a:pt x="187248" y="473636"/>
                        </a:lnTo>
                        <a:lnTo>
                          <a:pt x="177350" y="461540"/>
                        </a:lnTo>
                        <a:lnTo>
                          <a:pt x="146556" y="445042"/>
                        </a:lnTo>
                        <a:lnTo>
                          <a:pt x="144357" y="404351"/>
                        </a:lnTo>
                        <a:lnTo>
                          <a:pt x="161953" y="407650"/>
                        </a:lnTo>
                        <a:lnTo>
                          <a:pt x="204844" y="370258"/>
                        </a:lnTo>
                        <a:lnTo>
                          <a:pt x="207044" y="350461"/>
                        </a:lnTo>
                        <a:lnTo>
                          <a:pt x="196046" y="344964"/>
                        </a:lnTo>
                        <a:lnTo>
                          <a:pt x="191647" y="332865"/>
                        </a:lnTo>
                        <a:lnTo>
                          <a:pt x="193846" y="324068"/>
                        </a:lnTo>
                        <a:lnTo>
                          <a:pt x="185048" y="310870"/>
                        </a:lnTo>
                        <a:lnTo>
                          <a:pt x="155354" y="316369"/>
                        </a:lnTo>
                        <a:lnTo>
                          <a:pt x="146556" y="320768"/>
                        </a:lnTo>
                        <a:lnTo>
                          <a:pt x="135558" y="310870"/>
                        </a:lnTo>
                        <a:lnTo>
                          <a:pt x="109164" y="313069"/>
                        </a:lnTo>
                        <a:lnTo>
                          <a:pt x="87168" y="337265"/>
                        </a:lnTo>
                        <a:lnTo>
                          <a:pt x="47576" y="344964"/>
                        </a:lnTo>
                        <a:lnTo>
                          <a:pt x="44277" y="337265"/>
                        </a:lnTo>
                        <a:lnTo>
                          <a:pt x="27780" y="339464"/>
                        </a:lnTo>
                        <a:lnTo>
                          <a:pt x="26680" y="349362"/>
                        </a:lnTo>
                        <a:lnTo>
                          <a:pt x="29980" y="357060"/>
                        </a:lnTo>
                        <a:lnTo>
                          <a:pt x="5785" y="381256"/>
                        </a:lnTo>
                        <a:lnTo>
                          <a:pt x="0" y="392300"/>
                        </a:lnTo>
                        <a:lnTo>
                          <a:pt x="0" y="249302"/>
                        </a:lnTo>
                        <a:lnTo>
                          <a:pt x="9084" y="251482"/>
                        </a:lnTo>
                        <a:lnTo>
                          <a:pt x="50876" y="277876"/>
                        </a:lnTo>
                        <a:lnTo>
                          <a:pt x="60774" y="271278"/>
                        </a:lnTo>
                        <a:lnTo>
                          <a:pt x="33279" y="240484"/>
                        </a:lnTo>
                        <a:lnTo>
                          <a:pt x="34379" y="228387"/>
                        </a:lnTo>
                        <a:lnTo>
                          <a:pt x="6885" y="205291"/>
                        </a:lnTo>
                        <a:lnTo>
                          <a:pt x="5785" y="173398"/>
                        </a:lnTo>
                        <a:lnTo>
                          <a:pt x="24481" y="153602"/>
                        </a:lnTo>
                        <a:lnTo>
                          <a:pt x="17882" y="122808"/>
                        </a:lnTo>
                        <a:lnTo>
                          <a:pt x="0" y="108136"/>
                        </a:lnTo>
                        <a:lnTo>
                          <a:pt x="0" y="3378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noFill/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3D9EF321-1EBA-8382-676F-35941A6A7E12}"/>
                      </a:ext>
                    </a:extLst>
                  </p:cNvPr>
                  <p:cNvSpPr/>
                  <p:nvPr/>
                </p:nvSpPr>
                <p:spPr>
                  <a:xfrm>
                    <a:off x="2567613" y="2461791"/>
                    <a:ext cx="821903" cy="980999"/>
                  </a:xfrm>
                  <a:custGeom>
                    <a:avLst/>
                    <a:gdLst>
                      <a:gd name="connsiteX0" fmla="*/ 741982 w 821903"/>
                      <a:gd name="connsiteY0" fmla="*/ 0 h 980999"/>
                      <a:gd name="connsiteX1" fmla="*/ 752247 w 821903"/>
                      <a:gd name="connsiteY1" fmla="*/ 14664 h 980999"/>
                      <a:gd name="connsiteX2" fmla="*/ 763978 w 821903"/>
                      <a:gd name="connsiteY2" fmla="*/ 27861 h 980999"/>
                      <a:gd name="connsiteX3" fmla="*/ 787440 w 821903"/>
                      <a:gd name="connsiteY3" fmla="*/ 30794 h 980999"/>
                      <a:gd name="connsiteX4" fmla="*/ 813834 w 821903"/>
                      <a:gd name="connsiteY4" fmla="*/ 39592 h 980999"/>
                      <a:gd name="connsiteX5" fmla="*/ 821903 w 821903"/>
                      <a:gd name="connsiteY5" fmla="*/ 39592 h 980999"/>
                      <a:gd name="connsiteX6" fmla="*/ 821903 w 821903"/>
                      <a:gd name="connsiteY6" fmla="*/ 308944 h 980999"/>
                      <a:gd name="connsiteX7" fmla="*/ 806502 w 821903"/>
                      <a:gd name="connsiteY7" fmla="*/ 305004 h 980999"/>
                      <a:gd name="connsiteX8" fmla="*/ 794771 w 821903"/>
                      <a:gd name="connsiteY8" fmla="*/ 291807 h 980999"/>
                      <a:gd name="connsiteX9" fmla="*/ 709722 w 821903"/>
                      <a:gd name="connsiteY9" fmla="*/ 306471 h 980999"/>
                      <a:gd name="connsiteX10" fmla="*/ 681861 w 821903"/>
                      <a:gd name="connsiteY10" fmla="*/ 327000 h 980999"/>
                      <a:gd name="connsiteX11" fmla="*/ 590946 w 821903"/>
                      <a:gd name="connsiteY11" fmla="*/ 375390 h 980999"/>
                      <a:gd name="connsiteX12" fmla="*/ 571883 w 821903"/>
                      <a:gd name="connsiteY12" fmla="*/ 379789 h 980999"/>
                      <a:gd name="connsiteX13" fmla="*/ 526426 w 821903"/>
                      <a:gd name="connsiteY13" fmla="*/ 397385 h 980999"/>
                      <a:gd name="connsiteX14" fmla="*/ 517628 w 821903"/>
                      <a:gd name="connsiteY14" fmla="*/ 407650 h 980999"/>
                      <a:gd name="connsiteX15" fmla="*/ 502964 w 821903"/>
                      <a:gd name="connsiteY15" fmla="*/ 431112 h 980999"/>
                      <a:gd name="connsiteX16" fmla="*/ 492700 w 821903"/>
                      <a:gd name="connsiteY16" fmla="*/ 428179 h 980999"/>
                      <a:gd name="connsiteX17" fmla="*/ 475103 w 821903"/>
                      <a:gd name="connsiteY17" fmla="*/ 422314 h 980999"/>
                      <a:gd name="connsiteX18" fmla="*/ 461906 w 821903"/>
                      <a:gd name="connsiteY18" fmla="*/ 436977 h 980999"/>
                      <a:gd name="connsiteX19" fmla="*/ 457507 w 821903"/>
                      <a:gd name="connsiteY19" fmla="*/ 451641 h 980999"/>
                      <a:gd name="connsiteX20" fmla="*/ 450175 w 821903"/>
                      <a:gd name="connsiteY20" fmla="*/ 461905 h 980999"/>
                      <a:gd name="connsiteX21" fmla="*/ 451641 w 821903"/>
                      <a:gd name="connsiteY21" fmla="*/ 473636 h 980999"/>
                      <a:gd name="connsiteX22" fmla="*/ 453108 w 821903"/>
                      <a:gd name="connsiteY22" fmla="*/ 513228 h 980999"/>
                      <a:gd name="connsiteX23" fmla="*/ 458973 w 821903"/>
                      <a:gd name="connsiteY23" fmla="*/ 519094 h 980999"/>
                      <a:gd name="connsiteX24" fmla="*/ 453108 w 821903"/>
                      <a:gd name="connsiteY24" fmla="*/ 538157 h 980999"/>
                      <a:gd name="connsiteX25" fmla="*/ 453108 w 821903"/>
                      <a:gd name="connsiteY25" fmla="*/ 555753 h 980999"/>
                      <a:gd name="connsiteX26" fmla="*/ 442843 w 821903"/>
                      <a:gd name="connsiteY26" fmla="*/ 580681 h 980999"/>
                      <a:gd name="connsiteX27" fmla="*/ 428179 w 821903"/>
                      <a:gd name="connsiteY27" fmla="*/ 590946 h 980999"/>
                      <a:gd name="connsiteX28" fmla="*/ 432579 w 821903"/>
                      <a:gd name="connsiteY28" fmla="*/ 601210 h 980999"/>
                      <a:gd name="connsiteX29" fmla="*/ 428179 w 821903"/>
                      <a:gd name="connsiteY29" fmla="*/ 623206 h 980999"/>
                      <a:gd name="connsiteX30" fmla="*/ 412049 w 821903"/>
                      <a:gd name="connsiteY30" fmla="*/ 612941 h 980999"/>
                      <a:gd name="connsiteX31" fmla="*/ 392987 w 821903"/>
                      <a:gd name="connsiteY31" fmla="*/ 621739 h 980999"/>
                      <a:gd name="connsiteX32" fmla="*/ 372457 w 821903"/>
                      <a:gd name="connsiteY32" fmla="*/ 667197 h 980999"/>
                      <a:gd name="connsiteX33" fmla="*/ 362193 w 821903"/>
                      <a:gd name="connsiteY33" fmla="*/ 671596 h 980999"/>
                      <a:gd name="connsiteX34" fmla="*/ 343130 w 821903"/>
                      <a:gd name="connsiteY34" fmla="*/ 715587 h 980999"/>
                      <a:gd name="connsiteX35" fmla="*/ 334332 w 821903"/>
                      <a:gd name="connsiteY35" fmla="*/ 728784 h 980999"/>
                      <a:gd name="connsiteX36" fmla="*/ 318202 w 821903"/>
                      <a:gd name="connsiteY36" fmla="*/ 714121 h 980999"/>
                      <a:gd name="connsiteX37" fmla="*/ 285942 w 821903"/>
                      <a:gd name="connsiteY37" fmla="*/ 719986 h 980999"/>
                      <a:gd name="connsiteX38" fmla="*/ 274211 w 821903"/>
                      <a:gd name="connsiteY38" fmla="*/ 769842 h 980999"/>
                      <a:gd name="connsiteX39" fmla="*/ 274211 w 821903"/>
                      <a:gd name="connsiteY39" fmla="*/ 787439 h 980999"/>
                      <a:gd name="connsiteX40" fmla="*/ 275677 w 821903"/>
                      <a:gd name="connsiteY40" fmla="*/ 813833 h 980999"/>
                      <a:gd name="connsiteX41" fmla="*/ 275677 w 821903"/>
                      <a:gd name="connsiteY41" fmla="*/ 849026 h 980999"/>
                      <a:gd name="connsiteX42" fmla="*/ 261014 w 821903"/>
                      <a:gd name="connsiteY42" fmla="*/ 863690 h 980999"/>
                      <a:gd name="connsiteX43" fmla="*/ 236085 w 821903"/>
                      <a:gd name="connsiteY43" fmla="*/ 866623 h 980999"/>
                      <a:gd name="connsiteX44" fmla="*/ 240484 w 821903"/>
                      <a:gd name="connsiteY44" fmla="*/ 898883 h 980999"/>
                      <a:gd name="connsiteX45" fmla="*/ 237552 w 821903"/>
                      <a:gd name="connsiteY45" fmla="*/ 910614 h 980999"/>
                      <a:gd name="connsiteX46" fmla="*/ 274211 w 821903"/>
                      <a:gd name="connsiteY46" fmla="*/ 931143 h 980999"/>
                      <a:gd name="connsiteX47" fmla="*/ 290341 w 821903"/>
                      <a:gd name="connsiteY47" fmla="*/ 954605 h 980999"/>
                      <a:gd name="connsiteX48" fmla="*/ 284475 w 821903"/>
                      <a:gd name="connsiteY48" fmla="*/ 980999 h 980999"/>
                      <a:gd name="connsiteX49" fmla="*/ 250749 w 821903"/>
                      <a:gd name="connsiteY49" fmla="*/ 973667 h 980999"/>
                      <a:gd name="connsiteX50" fmla="*/ 249283 w 821903"/>
                      <a:gd name="connsiteY50" fmla="*/ 963403 h 980999"/>
                      <a:gd name="connsiteX51" fmla="*/ 227287 w 821903"/>
                      <a:gd name="connsiteY51" fmla="*/ 935542 h 980999"/>
                      <a:gd name="connsiteX52" fmla="*/ 212623 w 821903"/>
                      <a:gd name="connsiteY52" fmla="*/ 926744 h 980999"/>
                      <a:gd name="connsiteX53" fmla="*/ 162767 w 821903"/>
                      <a:gd name="connsiteY53" fmla="*/ 931143 h 980999"/>
                      <a:gd name="connsiteX54" fmla="*/ 140771 w 821903"/>
                      <a:gd name="connsiteY54" fmla="*/ 959004 h 980999"/>
                      <a:gd name="connsiteX55" fmla="*/ 98247 w 821903"/>
                      <a:gd name="connsiteY55" fmla="*/ 950205 h 980999"/>
                      <a:gd name="connsiteX56" fmla="*/ 68919 w 821903"/>
                      <a:gd name="connsiteY56" fmla="*/ 920878 h 980999"/>
                      <a:gd name="connsiteX57" fmla="*/ 54256 w 821903"/>
                      <a:gd name="connsiteY57" fmla="*/ 934075 h 980999"/>
                      <a:gd name="connsiteX58" fmla="*/ 7332 w 821903"/>
                      <a:gd name="connsiteY58" fmla="*/ 944340 h 980999"/>
                      <a:gd name="connsiteX59" fmla="*/ 16130 w 821903"/>
                      <a:gd name="connsiteY59" fmla="*/ 928210 h 980999"/>
                      <a:gd name="connsiteX60" fmla="*/ 14664 w 821903"/>
                      <a:gd name="connsiteY60" fmla="*/ 919412 h 980999"/>
                      <a:gd name="connsiteX61" fmla="*/ 27861 w 821903"/>
                      <a:gd name="connsiteY61" fmla="*/ 912080 h 980999"/>
                      <a:gd name="connsiteX62" fmla="*/ 27861 w 821903"/>
                      <a:gd name="connsiteY62" fmla="*/ 898883 h 980999"/>
                      <a:gd name="connsiteX63" fmla="*/ 36659 w 821903"/>
                      <a:gd name="connsiteY63" fmla="*/ 878354 h 980999"/>
                      <a:gd name="connsiteX64" fmla="*/ 32260 w 821903"/>
                      <a:gd name="connsiteY64" fmla="*/ 869555 h 980999"/>
                      <a:gd name="connsiteX65" fmla="*/ 68919 w 821903"/>
                      <a:gd name="connsiteY65" fmla="*/ 841694 h 980999"/>
                      <a:gd name="connsiteX66" fmla="*/ 64520 w 821903"/>
                      <a:gd name="connsiteY66" fmla="*/ 815300 h 980999"/>
                      <a:gd name="connsiteX67" fmla="*/ 35193 w 821903"/>
                      <a:gd name="connsiteY67" fmla="*/ 810901 h 980999"/>
                      <a:gd name="connsiteX68" fmla="*/ 33727 w 821903"/>
                      <a:gd name="connsiteY68" fmla="*/ 796237 h 980999"/>
                      <a:gd name="connsiteX69" fmla="*/ 51323 w 821903"/>
                      <a:gd name="connsiteY69" fmla="*/ 793304 h 980999"/>
                      <a:gd name="connsiteX70" fmla="*/ 43991 w 821903"/>
                      <a:gd name="connsiteY70" fmla="*/ 714121 h 980999"/>
                      <a:gd name="connsiteX71" fmla="*/ 36659 w 821903"/>
                      <a:gd name="connsiteY71" fmla="*/ 699457 h 980999"/>
                      <a:gd name="connsiteX72" fmla="*/ 42525 w 821903"/>
                      <a:gd name="connsiteY72" fmla="*/ 673062 h 980999"/>
                      <a:gd name="connsiteX73" fmla="*/ 32260 w 821903"/>
                      <a:gd name="connsiteY73" fmla="*/ 658399 h 980999"/>
                      <a:gd name="connsiteX74" fmla="*/ 10265 w 821903"/>
                      <a:gd name="connsiteY74" fmla="*/ 629071 h 980999"/>
                      <a:gd name="connsiteX75" fmla="*/ 11731 w 821903"/>
                      <a:gd name="connsiteY75" fmla="*/ 624672 h 980999"/>
                      <a:gd name="connsiteX76" fmla="*/ 0 w 821903"/>
                      <a:gd name="connsiteY76" fmla="*/ 601210 h 980999"/>
                      <a:gd name="connsiteX77" fmla="*/ 13197 w 821903"/>
                      <a:gd name="connsiteY77" fmla="*/ 593878 h 980999"/>
                      <a:gd name="connsiteX78" fmla="*/ 20529 w 821903"/>
                      <a:gd name="connsiteY78" fmla="*/ 598278 h 980999"/>
                      <a:gd name="connsiteX79" fmla="*/ 54256 w 821903"/>
                      <a:gd name="connsiteY79" fmla="*/ 627605 h 980999"/>
                      <a:gd name="connsiteX80" fmla="*/ 87982 w 821903"/>
                      <a:gd name="connsiteY80" fmla="*/ 589479 h 980999"/>
                      <a:gd name="connsiteX81" fmla="*/ 87982 w 821903"/>
                      <a:gd name="connsiteY81" fmla="*/ 576282 h 980999"/>
                      <a:gd name="connsiteX82" fmla="*/ 114377 w 821903"/>
                      <a:gd name="connsiteY82" fmla="*/ 579215 h 980999"/>
                      <a:gd name="connsiteX83" fmla="*/ 118776 w 821903"/>
                      <a:gd name="connsiteY83" fmla="*/ 545488 h 980999"/>
                      <a:gd name="connsiteX84" fmla="*/ 121709 w 821903"/>
                      <a:gd name="connsiteY84" fmla="*/ 524959 h 980999"/>
                      <a:gd name="connsiteX85" fmla="*/ 136372 w 821903"/>
                      <a:gd name="connsiteY85" fmla="*/ 511762 h 980999"/>
                      <a:gd name="connsiteX86" fmla="*/ 162767 w 821903"/>
                      <a:gd name="connsiteY86" fmla="*/ 504430 h 980999"/>
                      <a:gd name="connsiteX87" fmla="*/ 205292 w 821903"/>
                      <a:gd name="connsiteY87" fmla="*/ 479502 h 980999"/>
                      <a:gd name="connsiteX88" fmla="*/ 206758 w 821903"/>
                      <a:gd name="connsiteY88" fmla="*/ 460439 h 980999"/>
                      <a:gd name="connsiteX89" fmla="*/ 192094 w 821903"/>
                      <a:gd name="connsiteY89" fmla="*/ 445775 h 980999"/>
                      <a:gd name="connsiteX90" fmla="*/ 173032 w 821903"/>
                      <a:gd name="connsiteY90" fmla="*/ 439910 h 980999"/>
                      <a:gd name="connsiteX91" fmla="*/ 170099 w 821903"/>
                      <a:gd name="connsiteY91" fmla="*/ 417915 h 980999"/>
                      <a:gd name="connsiteX92" fmla="*/ 159834 w 821903"/>
                      <a:gd name="connsiteY92" fmla="*/ 413515 h 980999"/>
                      <a:gd name="connsiteX93" fmla="*/ 151036 w 821903"/>
                      <a:gd name="connsiteY93" fmla="*/ 373924 h 980999"/>
                      <a:gd name="connsiteX94" fmla="*/ 140771 w 821903"/>
                      <a:gd name="connsiteY94" fmla="*/ 359260 h 980999"/>
                      <a:gd name="connsiteX95" fmla="*/ 170099 w 821903"/>
                      <a:gd name="connsiteY95" fmla="*/ 343130 h 980999"/>
                      <a:gd name="connsiteX96" fmla="*/ 187695 w 821903"/>
                      <a:gd name="connsiteY96" fmla="*/ 347529 h 980999"/>
                      <a:gd name="connsiteX97" fmla="*/ 208224 w 821903"/>
                      <a:gd name="connsiteY97" fmla="*/ 348995 h 980999"/>
                      <a:gd name="connsiteX98" fmla="*/ 240484 w 821903"/>
                      <a:gd name="connsiteY98" fmla="*/ 356327 h 980999"/>
                      <a:gd name="connsiteX99" fmla="*/ 272744 w 821903"/>
                      <a:gd name="connsiteY99" fmla="*/ 344596 h 980999"/>
                      <a:gd name="connsiteX100" fmla="*/ 319668 w 821903"/>
                      <a:gd name="connsiteY100" fmla="*/ 288874 h 980999"/>
                      <a:gd name="connsiteX101" fmla="*/ 319668 w 821903"/>
                      <a:gd name="connsiteY101" fmla="*/ 275677 h 980999"/>
                      <a:gd name="connsiteX102" fmla="*/ 312336 w 821903"/>
                      <a:gd name="connsiteY102" fmla="*/ 262480 h 980999"/>
                      <a:gd name="connsiteX103" fmla="*/ 318202 w 821903"/>
                      <a:gd name="connsiteY103" fmla="*/ 246350 h 980999"/>
                      <a:gd name="connsiteX104" fmla="*/ 328466 w 821903"/>
                      <a:gd name="connsiteY104" fmla="*/ 231686 h 980999"/>
                      <a:gd name="connsiteX105" fmla="*/ 321135 w 821903"/>
                      <a:gd name="connsiteY105" fmla="*/ 218489 h 980999"/>
                      <a:gd name="connsiteX106" fmla="*/ 344597 w 821903"/>
                      <a:gd name="connsiteY106" fmla="*/ 193560 h 980999"/>
                      <a:gd name="connsiteX107" fmla="*/ 351928 w 821903"/>
                      <a:gd name="connsiteY107" fmla="*/ 193560 h 980999"/>
                      <a:gd name="connsiteX108" fmla="*/ 362193 w 821903"/>
                      <a:gd name="connsiteY108" fmla="*/ 178897 h 980999"/>
                      <a:gd name="connsiteX109" fmla="*/ 363659 w 821903"/>
                      <a:gd name="connsiteY109" fmla="*/ 159834 h 980999"/>
                      <a:gd name="connsiteX110" fmla="*/ 378323 w 821903"/>
                      <a:gd name="connsiteY110" fmla="*/ 153969 h 980999"/>
                      <a:gd name="connsiteX111" fmla="*/ 378323 w 821903"/>
                      <a:gd name="connsiteY111" fmla="*/ 137839 h 980999"/>
                      <a:gd name="connsiteX112" fmla="*/ 388588 w 821903"/>
                      <a:gd name="connsiteY112" fmla="*/ 124641 h 980999"/>
                      <a:gd name="connsiteX113" fmla="*/ 391520 w 821903"/>
                      <a:gd name="connsiteY113" fmla="*/ 112910 h 980999"/>
                      <a:gd name="connsiteX114" fmla="*/ 414982 w 821903"/>
                      <a:gd name="connsiteY114" fmla="*/ 77718 h 980999"/>
                      <a:gd name="connsiteX115" fmla="*/ 432579 w 821903"/>
                      <a:gd name="connsiteY115" fmla="*/ 86516 h 980999"/>
                      <a:gd name="connsiteX116" fmla="*/ 454574 w 821903"/>
                      <a:gd name="connsiteY116" fmla="*/ 77718 h 980999"/>
                      <a:gd name="connsiteX117" fmla="*/ 475103 w 821903"/>
                      <a:gd name="connsiteY117" fmla="*/ 46924 h 980999"/>
                      <a:gd name="connsiteX118" fmla="*/ 508830 w 821903"/>
                      <a:gd name="connsiteY118" fmla="*/ 55722 h 980999"/>
                      <a:gd name="connsiteX119" fmla="*/ 532292 w 821903"/>
                      <a:gd name="connsiteY119" fmla="*/ 38126 h 980999"/>
                      <a:gd name="connsiteX120" fmla="*/ 554287 w 821903"/>
                      <a:gd name="connsiteY120" fmla="*/ 43991 h 980999"/>
                      <a:gd name="connsiteX121" fmla="*/ 563085 w 821903"/>
                      <a:gd name="connsiteY121" fmla="*/ 33727 h 980999"/>
                      <a:gd name="connsiteX122" fmla="*/ 583614 w 821903"/>
                      <a:gd name="connsiteY122" fmla="*/ 41058 h 980999"/>
                      <a:gd name="connsiteX123" fmla="*/ 629072 w 821903"/>
                      <a:gd name="connsiteY123" fmla="*/ 43991 h 980999"/>
                      <a:gd name="connsiteX124" fmla="*/ 659866 w 821903"/>
                      <a:gd name="connsiteY124" fmla="*/ 1466 h 980999"/>
                      <a:gd name="connsiteX125" fmla="*/ 686260 w 821903"/>
                      <a:gd name="connsiteY125" fmla="*/ 13197 h 980999"/>
                      <a:gd name="connsiteX126" fmla="*/ 703857 w 821903"/>
                      <a:gd name="connsiteY126" fmla="*/ 2933 h 980999"/>
                      <a:gd name="connsiteX127" fmla="*/ 724386 w 821903"/>
                      <a:gd name="connsiteY127" fmla="*/ 7332 h 980999"/>
                      <a:gd name="connsiteX0" fmla="*/ 741982 w 1197145"/>
                      <a:gd name="connsiteY0" fmla="*/ 0 h 980999"/>
                      <a:gd name="connsiteX1" fmla="*/ 752247 w 1197145"/>
                      <a:gd name="connsiteY1" fmla="*/ 14664 h 980999"/>
                      <a:gd name="connsiteX2" fmla="*/ 763978 w 1197145"/>
                      <a:gd name="connsiteY2" fmla="*/ 27861 h 980999"/>
                      <a:gd name="connsiteX3" fmla="*/ 787440 w 1197145"/>
                      <a:gd name="connsiteY3" fmla="*/ 30794 h 980999"/>
                      <a:gd name="connsiteX4" fmla="*/ 813834 w 1197145"/>
                      <a:gd name="connsiteY4" fmla="*/ 39592 h 980999"/>
                      <a:gd name="connsiteX5" fmla="*/ 821903 w 1197145"/>
                      <a:gd name="connsiteY5" fmla="*/ 39592 h 980999"/>
                      <a:gd name="connsiteX6" fmla="*/ 1197143 w 1197145"/>
                      <a:gd name="connsiteY6" fmla="*/ 190922 h 980999"/>
                      <a:gd name="connsiteX7" fmla="*/ 821903 w 1197145"/>
                      <a:gd name="connsiteY7" fmla="*/ 308944 h 980999"/>
                      <a:gd name="connsiteX8" fmla="*/ 806502 w 1197145"/>
                      <a:gd name="connsiteY8" fmla="*/ 305004 h 980999"/>
                      <a:gd name="connsiteX9" fmla="*/ 794771 w 1197145"/>
                      <a:gd name="connsiteY9" fmla="*/ 291807 h 980999"/>
                      <a:gd name="connsiteX10" fmla="*/ 709722 w 1197145"/>
                      <a:gd name="connsiteY10" fmla="*/ 306471 h 980999"/>
                      <a:gd name="connsiteX11" fmla="*/ 681861 w 1197145"/>
                      <a:gd name="connsiteY11" fmla="*/ 327000 h 980999"/>
                      <a:gd name="connsiteX12" fmla="*/ 590946 w 1197145"/>
                      <a:gd name="connsiteY12" fmla="*/ 375390 h 980999"/>
                      <a:gd name="connsiteX13" fmla="*/ 571883 w 1197145"/>
                      <a:gd name="connsiteY13" fmla="*/ 379789 h 980999"/>
                      <a:gd name="connsiteX14" fmla="*/ 526426 w 1197145"/>
                      <a:gd name="connsiteY14" fmla="*/ 397385 h 980999"/>
                      <a:gd name="connsiteX15" fmla="*/ 517628 w 1197145"/>
                      <a:gd name="connsiteY15" fmla="*/ 407650 h 980999"/>
                      <a:gd name="connsiteX16" fmla="*/ 502964 w 1197145"/>
                      <a:gd name="connsiteY16" fmla="*/ 431112 h 980999"/>
                      <a:gd name="connsiteX17" fmla="*/ 492700 w 1197145"/>
                      <a:gd name="connsiteY17" fmla="*/ 428179 h 980999"/>
                      <a:gd name="connsiteX18" fmla="*/ 475103 w 1197145"/>
                      <a:gd name="connsiteY18" fmla="*/ 422314 h 980999"/>
                      <a:gd name="connsiteX19" fmla="*/ 461906 w 1197145"/>
                      <a:gd name="connsiteY19" fmla="*/ 436977 h 980999"/>
                      <a:gd name="connsiteX20" fmla="*/ 457507 w 1197145"/>
                      <a:gd name="connsiteY20" fmla="*/ 451641 h 980999"/>
                      <a:gd name="connsiteX21" fmla="*/ 450175 w 1197145"/>
                      <a:gd name="connsiteY21" fmla="*/ 461905 h 980999"/>
                      <a:gd name="connsiteX22" fmla="*/ 451641 w 1197145"/>
                      <a:gd name="connsiteY22" fmla="*/ 473636 h 980999"/>
                      <a:gd name="connsiteX23" fmla="*/ 453108 w 1197145"/>
                      <a:gd name="connsiteY23" fmla="*/ 513228 h 980999"/>
                      <a:gd name="connsiteX24" fmla="*/ 458973 w 1197145"/>
                      <a:gd name="connsiteY24" fmla="*/ 519094 h 980999"/>
                      <a:gd name="connsiteX25" fmla="*/ 453108 w 1197145"/>
                      <a:gd name="connsiteY25" fmla="*/ 538157 h 980999"/>
                      <a:gd name="connsiteX26" fmla="*/ 453108 w 1197145"/>
                      <a:gd name="connsiteY26" fmla="*/ 555753 h 980999"/>
                      <a:gd name="connsiteX27" fmla="*/ 442843 w 1197145"/>
                      <a:gd name="connsiteY27" fmla="*/ 580681 h 980999"/>
                      <a:gd name="connsiteX28" fmla="*/ 428179 w 1197145"/>
                      <a:gd name="connsiteY28" fmla="*/ 590946 h 980999"/>
                      <a:gd name="connsiteX29" fmla="*/ 432579 w 1197145"/>
                      <a:gd name="connsiteY29" fmla="*/ 601210 h 980999"/>
                      <a:gd name="connsiteX30" fmla="*/ 428179 w 1197145"/>
                      <a:gd name="connsiteY30" fmla="*/ 623206 h 980999"/>
                      <a:gd name="connsiteX31" fmla="*/ 412049 w 1197145"/>
                      <a:gd name="connsiteY31" fmla="*/ 612941 h 980999"/>
                      <a:gd name="connsiteX32" fmla="*/ 392987 w 1197145"/>
                      <a:gd name="connsiteY32" fmla="*/ 621739 h 980999"/>
                      <a:gd name="connsiteX33" fmla="*/ 372457 w 1197145"/>
                      <a:gd name="connsiteY33" fmla="*/ 667197 h 980999"/>
                      <a:gd name="connsiteX34" fmla="*/ 362193 w 1197145"/>
                      <a:gd name="connsiteY34" fmla="*/ 671596 h 980999"/>
                      <a:gd name="connsiteX35" fmla="*/ 343130 w 1197145"/>
                      <a:gd name="connsiteY35" fmla="*/ 715587 h 980999"/>
                      <a:gd name="connsiteX36" fmla="*/ 334332 w 1197145"/>
                      <a:gd name="connsiteY36" fmla="*/ 728784 h 980999"/>
                      <a:gd name="connsiteX37" fmla="*/ 318202 w 1197145"/>
                      <a:gd name="connsiteY37" fmla="*/ 714121 h 980999"/>
                      <a:gd name="connsiteX38" fmla="*/ 285942 w 1197145"/>
                      <a:gd name="connsiteY38" fmla="*/ 719986 h 980999"/>
                      <a:gd name="connsiteX39" fmla="*/ 274211 w 1197145"/>
                      <a:gd name="connsiteY39" fmla="*/ 769842 h 980999"/>
                      <a:gd name="connsiteX40" fmla="*/ 274211 w 1197145"/>
                      <a:gd name="connsiteY40" fmla="*/ 787439 h 980999"/>
                      <a:gd name="connsiteX41" fmla="*/ 275677 w 1197145"/>
                      <a:gd name="connsiteY41" fmla="*/ 813833 h 980999"/>
                      <a:gd name="connsiteX42" fmla="*/ 275677 w 1197145"/>
                      <a:gd name="connsiteY42" fmla="*/ 849026 h 980999"/>
                      <a:gd name="connsiteX43" fmla="*/ 261014 w 1197145"/>
                      <a:gd name="connsiteY43" fmla="*/ 863690 h 980999"/>
                      <a:gd name="connsiteX44" fmla="*/ 236085 w 1197145"/>
                      <a:gd name="connsiteY44" fmla="*/ 866623 h 980999"/>
                      <a:gd name="connsiteX45" fmla="*/ 240484 w 1197145"/>
                      <a:gd name="connsiteY45" fmla="*/ 898883 h 980999"/>
                      <a:gd name="connsiteX46" fmla="*/ 237552 w 1197145"/>
                      <a:gd name="connsiteY46" fmla="*/ 910614 h 980999"/>
                      <a:gd name="connsiteX47" fmla="*/ 274211 w 1197145"/>
                      <a:gd name="connsiteY47" fmla="*/ 931143 h 980999"/>
                      <a:gd name="connsiteX48" fmla="*/ 290341 w 1197145"/>
                      <a:gd name="connsiteY48" fmla="*/ 954605 h 980999"/>
                      <a:gd name="connsiteX49" fmla="*/ 284475 w 1197145"/>
                      <a:gd name="connsiteY49" fmla="*/ 980999 h 980999"/>
                      <a:gd name="connsiteX50" fmla="*/ 250749 w 1197145"/>
                      <a:gd name="connsiteY50" fmla="*/ 973667 h 980999"/>
                      <a:gd name="connsiteX51" fmla="*/ 249283 w 1197145"/>
                      <a:gd name="connsiteY51" fmla="*/ 963403 h 980999"/>
                      <a:gd name="connsiteX52" fmla="*/ 227287 w 1197145"/>
                      <a:gd name="connsiteY52" fmla="*/ 935542 h 980999"/>
                      <a:gd name="connsiteX53" fmla="*/ 212623 w 1197145"/>
                      <a:gd name="connsiteY53" fmla="*/ 926744 h 980999"/>
                      <a:gd name="connsiteX54" fmla="*/ 162767 w 1197145"/>
                      <a:gd name="connsiteY54" fmla="*/ 931143 h 980999"/>
                      <a:gd name="connsiteX55" fmla="*/ 140771 w 1197145"/>
                      <a:gd name="connsiteY55" fmla="*/ 959004 h 980999"/>
                      <a:gd name="connsiteX56" fmla="*/ 98247 w 1197145"/>
                      <a:gd name="connsiteY56" fmla="*/ 950205 h 980999"/>
                      <a:gd name="connsiteX57" fmla="*/ 68919 w 1197145"/>
                      <a:gd name="connsiteY57" fmla="*/ 920878 h 980999"/>
                      <a:gd name="connsiteX58" fmla="*/ 54256 w 1197145"/>
                      <a:gd name="connsiteY58" fmla="*/ 934075 h 980999"/>
                      <a:gd name="connsiteX59" fmla="*/ 7332 w 1197145"/>
                      <a:gd name="connsiteY59" fmla="*/ 944340 h 980999"/>
                      <a:gd name="connsiteX60" fmla="*/ 16130 w 1197145"/>
                      <a:gd name="connsiteY60" fmla="*/ 928210 h 980999"/>
                      <a:gd name="connsiteX61" fmla="*/ 14664 w 1197145"/>
                      <a:gd name="connsiteY61" fmla="*/ 919412 h 980999"/>
                      <a:gd name="connsiteX62" fmla="*/ 27861 w 1197145"/>
                      <a:gd name="connsiteY62" fmla="*/ 912080 h 980999"/>
                      <a:gd name="connsiteX63" fmla="*/ 27861 w 1197145"/>
                      <a:gd name="connsiteY63" fmla="*/ 898883 h 980999"/>
                      <a:gd name="connsiteX64" fmla="*/ 36659 w 1197145"/>
                      <a:gd name="connsiteY64" fmla="*/ 878354 h 980999"/>
                      <a:gd name="connsiteX65" fmla="*/ 32260 w 1197145"/>
                      <a:gd name="connsiteY65" fmla="*/ 869555 h 980999"/>
                      <a:gd name="connsiteX66" fmla="*/ 68919 w 1197145"/>
                      <a:gd name="connsiteY66" fmla="*/ 841694 h 980999"/>
                      <a:gd name="connsiteX67" fmla="*/ 64520 w 1197145"/>
                      <a:gd name="connsiteY67" fmla="*/ 815300 h 980999"/>
                      <a:gd name="connsiteX68" fmla="*/ 35193 w 1197145"/>
                      <a:gd name="connsiteY68" fmla="*/ 810901 h 980999"/>
                      <a:gd name="connsiteX69" fmla="*/ 33727 w 1197145"/>
                      <a:gd name="connsiteY69" fmla="*/ 796237 h 980999"/>
                      <a:gd name="connsiteX70" fmla="*/ 51323 w 1197145"/>
                      <a:gd name="connsiteY70" fmla="*/ 793304 h 980999"/>
                      <a:gd name="connsiteX71" fmla="*/ 43991 w 1197145"/>
                      <a:gd name="connsiteY71" fmla="*/ 714121 h 980999"/>
                      <a:gd name="connsiteX72" fmla="*/ 36659 w 1197145"/>
                      <a:gd name="connsiteY72" fmla="*/ 699457 h 980999"/>
                      <a:gd name="connsiteX73" fmla="*/ 42525 w 1197145"/>
                      <a:gd name="connsiteY73" fmla="*/ 673062 h 980999"/>
                      <a:gd name="connsiteX74" fmla="*/ 32260 w 1197145"/>
                      <a:gd name="connsiteY74" fmla="*/ 658399 h 980999"/>
                      <a:gd name="connsiteX75" fmla="*/ 10265 w 1197145"/>
                      <a:gd name="connsiteY75" fmla="*/ 629071 h 980999"/>
                      <a:gd name="connsiteX76" fmla="*/ 11731 w 1197145"/>
                      <a:gd name="connsiteY76" fmla="*/ 624672 h 980999"/>
                      <a:gd name="connsiteX77" fmla="*/ 0 w 1197145"/>
                      <a:gd name="connsiteY77" fmla="*/ 601210 h 980999"/>
                      <a:gd name="connsiteX78" fmla="*/ 13197 w 1197145"/>
                      <a:gd name="connsiteY78" fmla="*/ 593878 h 980999"/>
                      <a:gd name="connsiteX79" fmla="*/ 20529 w 1197145"/>
                      <a:gd name="connsiteY79" fmla="*/ 598278 h 980999"/>
                      <a:gd name="connsiteX80" fmla="*/ 54256 w 1197145"/>
                      <a:gd name="connsiteY80" fmla="*/ 627605 h 980999"/>
                      <a:gd name="connsiteX81" fmla="*/ 87982 w 1197145"/>
                      <a:gd name="connsiteY81" fmla="*/ 589479 h 980999"/>
                      <a:gd name="connsiteX82" fmla="*/ 87982 w 1197145"/>
                      <a:gd name="connsiteY82" fmla="*/ 576282 h 980999"/>
                      <a:gd name="connsiteX83" fmla="*/ 114377 w 1197145"/>
                      <a:gd name="connsiteY83" fmla="*/ 579215 h 980999"/>
                      <a:gd name="connsiteX84" fmla="*/ 118776 w 1197145"/>
                      <a:gd name="connsiteY84" fmla="*/ 545488 h 980999"/>
                      <a:gd name="connsiteX85" fmla="*/ 121709 w 1197145"/>
                      <a:gd name="connsiteY85" fmla="*/ 524959 h 980999"/>
                      <a:gd name="connsiteX86" fmla="*/ 136372 w 1197145"/>
                      <a:gd name="connsiteY86" fmla="*/ 511762 h 980999"/>
                      <a:gd name="connsiteX87" fmla="*/ 162767 w 1197145"/>
                      <a:gd name="connsiteY87" fmla="*/ 504430 h 980999"/>
                      <a:gd name="connsiteX88" fmla="*/ 205292 w 1197145"/>
                      <a:gd name="connsiteY88" fmla="*/ 479502 h 980999"/>
                      <a:gd name="connsiteX89" fmla="*/ 206758 w 1197145"/>
                      <a:gd name="connsiteY89" fmla="*/ 460439 h 980999"/>
                      <a:gd name="connsiteX90" fmla="*/ 192094 w 1197145"/>
                      <a:gd name="connsiteY90" fmla="*/ 445775 h 980999"/>
                      <a:gd name="connsiteX91" fmla="*/ 173032 w 1197145"/>
                      <a:gd name="connsiteY91" fmla="*/ 439910 h 980999"/>
                      <a:gd name="connsiteX92" fmla="*/ 170099 w 1197145"/>
                      <a:gd name="connsiteY92" fmla="*/ 417915 h 980999"/>
                      <a:gd name="connsiteX93" fmla="*/ 159834 w 1197145"/>
                      <a:gd name="connsiteY93" fmla="*/ 413515 h 980999"/>
                      <a:gd name="connsiteX94" fmla="*/ 151036 w 1197145"/>
                      <a:gd name="connsiteY94" fmla="*/ 373924 h 980999"/>
                      <a:gd name="connsiteX95" fmla="*/ 140771 w 1197145"/>
                      <a:gd name="connsiteY95" fmla="*/ 359260 h 980999"/>
                      <a:gd name="connsiteX96" fmla="*/ 170099 w 1197145"/>
                      <a:gd name="connsiteY96" fmla="*/ 343130 h 980999"/>
                      <a:gd name="connsiteX97" fmla="*/ 187695 w 1197145"/>
                      <a:gd name="connsiteY97" fmla="*/ 347529 h 980999"/>
                      <a:gd name="connsiteX98" fmla="*/ 208224 w 1197145"/>
                      <a:gd name="connsiteY98" fmla="*/ 348995 h 980999"/>
                      <a:gd name="connsiteX99" fmla="*/ 240484 w 1197145"/>
                      <a:gd name="connsiteY99" fmla="*/ 356327 h 980999"/>
                      <a:gd name="connsiteX100" fmla="*/ 272744 w 1197145"/>
                      <a:gd name="connsiteY100" fmla="*/ 344596 h 980999"/>
                      <a:gd name="connsiteX101" fmla="*/ 319668 w 1197145"/>
                      <a:gd name="connsiteY101" fmla="*/ 288874 h 980999"/>
                      <a:gd name="connsiteX102" fmla="*/ 319668 w 1197145"/>
                      <a:gd name="connsiteY102" fmla="*/ 275677 h 980999"/>
                      <a:gd name="connsiteX103" fmla="*/ 312336 w 1197145"/>
                      <a:gd name="connsiteY103" fmla="*/ 262480 h 980999"/>
                      <a:gd name="connsiteX104" fmla="*/ 318202 w 1197145"/>
                      <a:gd name="connsiteY104" fmla="*/ 246350 h 980999"/>
                      <a:gd name="connsiteX105" fmla="*/ 328466 w 1197145"/>
                      <a:gd name="connsiteY105" fmla="*/ 231686 h 980999"/>
                      <a:gd name="connsiteX106" fmla="*/ 321135 w 1197145"/>
                      <a:gd name="connsiteY106" fmla="*/ 218489 h 980999"/>
                      <a:gd name="connsiteX107" fmla="*/ 344597 w 1197145"/>
                      <a:gd name="connsiteY107" fmla="*/ 193560 h 980999"/>
                      <a:gd name="connsiteX108" fmla="*/ 351928 w 1197145"/>
                      <a:gd name="connsiteY108" fmla="*/ 193560 h 980999"/>
                      <a:gd name="connsiteX109" fmla="*/ 362193 w 1197145"/>
                      <a:gd name="connsiteY109" fmla="*/ 178897 h 980999"/>
                      <a:gd name="connsiteX110" fmla="*/ 363659 w 1197145"/>
                      <a:gd name="connsiteY110" fmla="*/ 159834 h 980999"/>
                      <a:gd name="connsiteX111" fmla="*/ 378323 w 1197145"/>
                      <a:gd name="connsiteY111" fmla="*/ 153969 h 980999"/>
                      <a:gd name="connsiteX112" fmla="*/ 378323 w 1197145"/>
                      <a:gd name="connsiteY112" fmla="*/ 137839 h 980999"/>
                      <a:gd name="connsiteX113" fmla="*/ 388588 w 1197145"/>
                      <a:gd name="connsiteY113" fmla="*/ 124641 h 980999"/>
                      <a:gd name="connsiteX114" fmla="*/ 391520 w 1197145"/>
                      <a:gd name="connsiteY114" fmla="*/ 112910 h 980999"/>
                      <a:gd name="connsiteX115" fmla="*/ 414982 w 1197145"/>
                      <a:gd name="connsiteY115" fmla="*/ 77718 h 980999"/>
                      <a:gd name="connsiteX116" fmla="*/ 432579 w 1197145"/>
                      <a:gd name="connsiteY116" fmla="*/ 86516 h 980999"/>
                      <a:gd name="connsiteX117" fmla="*/ 454574 w 1197145"/>
                      <a:gd name="connsiteY117" fmla="*/ 77718 h 980999"/>
                      <a:gd name="connsiteX118" fmla="*/ 475103 w 1197145"/>
                      <a:gd name="connsiteY118" fmla="*/ 46924 h 980999"/>
                      <a:gd name="connsiteX119" fmla="*/ 508830 w 1197145"/>
                      <a:gd name="connsiteY119" fmla="*/ 55722 h 980999"/>
                      <a:gd name="connsiteX120" fmla="*/ 532292 w 1197145"/>
                      <a:gd name="connsiteY120" fmla="*/ 38126 h 980999"/>
                      <a:gd name="connsiteX121" fmla="*/ 554287 w 1197145"/>
                      <a:gd name="connsiteY121" fmla="*/ 43991 h 980999"/>
                      <a:gd name="connsiteX122" fmla="*/ 563085 w 1197145"/>
                      <a:gd name="connsiteY122" fmla="*/ 33727 h 980999"/>
                      <a:gd name="connsiteX123" fmla="*/ 583614 w 1197145"/>
                      <a:gd name="connsiteY123" fmla="*/ 41058 h 980999"/>
                      <a:gd name="connsiteX124" fmla="*/ 629072 w 1197145"/>
                      <a:gd name="connsiteY124" fmla="*/ 43991 h 980999"/>
                      <a:gd name="connsiteX125" fmla="*/ 659866 w 1197145"/>
                      <a:gd name="connsiteY125" fmla="*/ 1466 h 980999"/>
                      <a:gd name="connsiteX126" fmla="*/ 686260 w 1197145"/>
                      <a:gd name="connsiteY126" fmla="*/ 13197 h 980999"/>
                      <a:gd name="connsiteX127" fmla="*/ 703857 w 1197145"/>
                      <a:gd name="connsiteY127" fmla="*/ 2933 h 980999"/>
                      <a:gd name="connsiteX128" fmla="*/ 724386 w 1197145"/>
                      <a:gd name="connsiteY128" fmla="*/ 7332 h 980999"/>
                      <a:gd name="connsiteX129" fmla="*/ 741982 w 1197145"/>
                      <a:gd name="connsiteY129" fmla="*/ 0 h 980999"/>
                      <a:gd name="connsiteX0" fmla="*/ 1197143 w 1288583"/>
                      <a:gd name="connsiteY0" fmla="*/ 190922 h 980999"/>
                      <a:gd name="connsiteX1" fmla="*/ 821903 w 1288583"/>
                      <a:gd name="connsiteY1" fmla="*/ 308944 h 980999"/>
                      <a:gd name="connsiteX2" fmla="*/ 806502 w 1288583"/>
                      <a:gd name="connsiteY2" fmla="*/ 305004 h 980999"/>
                      <a:gd name="connsiteX3" fmla="*/ 794771 w 1288583"/>
                      <a:gd name="connsiteY3" fmla="*/ 291807 h 980999"/>
                      <a:gd name="connsiteX4" fmla="*/ 709722 w 1288583"/>
                      <a:gd name="connsiteY4" fmla="*/ 306471 h 980999"/>
                      <a:gd name="connsiteX5" fmla="*/ 681861 w 1288583"/>
                      <a:gd name="connsiteY5" fmla="*/ 327000 h 980999"/>
                      <a:gd name="connsiteX6" fmla="*/ 590946 w 1288583"/>
                      <a:gd name="connsiteY6" fmla="*/ 375390 h 980999"/>
                      <a:gd name="connsiteX7" fmla="*/ 571883 w 1288583"/>
                      <a:gd name="connsiteY7" fmla="*/ 379789 h 980999"/>
                      <a:gd name="connsiteX8" fmla="*/ 526426 w 1288583"/>
                      <a:gd name="connsiteY8" fmla="*/ 397385 h 980999"/>
                      <a:gd name="connsiteX9" fmla="*/ 517628 w 1288583"/>
                      <a:gd name="connsiteY9" fmla="*/ 407650 h 980999"/>
                      <a:gd name="connsiteX10" fmla="*/ 502964 w 1288583"/>
                      <a:gd name="connsiteY10" fmla="*/ 431112 h 980999"/>
                      <a:gd name="connsiteX11" fmla="*/ 492700 w 1288583"/>
                      <a:gd name="connsiteY11" fmla="*/ 428179 h 980999"/>
                      <a:gd name="connsiteX12" fmla="*/ 475103 w 1288583"/>
                      <a:gd name="connsiteY12" fmla="*/ 422314 h 980999"/>
                      <a:gd name="connsiteX13" fmla="*/ 461906 w 1288583"/>
                      <a:gd name="connsiteY13" fmla="*/ 436977 h 980999"/>
                      <a:gd name="connsiteX14" fmla="*/ 457507 w 1288583"/>
                      <a:gd name="connsiteY14" fmla="*/ 451641 h 980999"/>
                      <a:gd name="connsiteX15" fmla="*/ 450175 w 1288583"/>
                      <a:gd name="connsiteY15" fmla="*/ 461905 h 980999"/>
                      <a:gd name="connsiteX16" fmla="*/ 451641 w 1288583"/>
                      <a:gd name="connsiteY16" fmla="*/ 473636 h 980999"/>
                      <a:gd name="connsiteX17" fmla="*/ 453108 w 1288583"/>
                      <a:gd name="connsiteY17" fmla="*/ 513228 h 980999"/>
                      <a:gd name="connsiteX18" fmla="*/ 458973 w 1288583"/>
                      <a:gd name="connsiteY18" fmla="*/ 519094 h 980999"/>
                      <a:gd name="connsiteX19" fmla="*/ 453108 w 1288583"/>
                      <a:gd name="connsiteY19" fmla="*/ 538157 h 980999"/>
                      <a:gd name="connsiteX20" fmla="*/ 453108 w 1288583"/>
                      <a:gd name="connsiteY20" fmla="*/ 555753 h 980999"/>
                      <a:gd name="connsiteX21" fmla="*/ 442843 w 1288583"/>
                      <a:gd name="connsiteY21" fmla="*/ 580681 h 980999"/>
                      <a:gd name="connsiteX22" fmla="*/ 428179 w 1288583"/>
                      <a:gd name="connsiteY22" fmla="*/ 590946 h 980999"/>
                      <a:gd name="connsiteX23" fmla="*/ 432579 w 1288583"/>
                      <a:gd name="connsiteY23" fmla="*/ 601210 h 980999"/>
                      <a:gd name="connsiteX24" fmla="*/ 428179 w 1288583"/>
                      <a:gd name="connsiteY24" fmla="*/ 623206 h 980999"/>
                      <a:gd name="connsiteX25" fmla="*/ 412049 w 1288583"/>
                      <a:gd name="connsiteY25" fmla="*/ 612941 h 980999"/>
                      <a:gd name="connsiteX26" fmla="*/ 392987 w 1288583"/>
                      <a:gd name="connsiteY26" fmla="*/ 621739 h 980999"/>
                      <a:gd name="connsiteX27" fmla="*/ 372457 w 1288583"/>
                      <a:gd name="connsiteY27" fmla="*/ 667197 h 980999"/>
                      <a:gd name="connsiteX28" fmla="*/ 362193 w 1288583"/>
                      <a:gd name="connsiteY28" fmla="*/ 671596 h 980999"/>
                      <a:gd name="connsiteX29" fmla="*/ 343130 w 1288583"/>
                      <a:gd name="connsiteY29" fmla="*/ 715587 h 980999"/>
                      <a:gd name="connsiteX30" fmla="*/ 334332 w 1288583"/>
                      <a:gd name="connsiteY30" fmla="*/ 728784 h 980999"/>
                      <a:gd name="connsiteX31" fmla="*/ 318202 w 1288583"/>
                      <a:gd name="connsiteY31" fmla="*/ 714121 h 980999"/>
                      <a:gd name="connsiteX32" fmla="*/ 285942 w 1288583"/>
                      <a:gd name="connsiteY32" fmla="*/ 719986 h 980999"/>
                      <a:gd name="connsiteX33" fmla="*/ 274211 w 1288583"/>
                      <a:gd name="connsiteY33" fmla="*/ 769842 h 980999"/>
                      <a:gd name="connsiteX34" fmla="*/ 274211 w 1288583"/>
                      <a:gd name="connsiteY34" fmla="*/ 787439 h 980999"/>
                      <a:gd name="connsiteX35" fmla="*/ 275677 w 1288583"/>
                      <a:gd name="connsiteY35" fmla="*/ 813833 h 980999"/>
                      <a:gd name="connsiteX36" fmla="*/ 275677 w 1288583"/>
                      <a:gd name="connsiteY36" fmla="*/ 849026 h 980999"/>
                      <a:gd name="connsiteX37" fmla="*/ 261014 w 1288583"/>
                      <a:gd name="connsiteY37" fmla="*/ 863690 h 980999"/>
                      <a:gd name="connsiteX38" fmla="*/ 236085 w 1288583"/>
                      <a:gd name="connsiteY38" fmla="*/ 866623 h 980999"/>
                      <a:gd name="connsiteX39" fmla="*/ 240484 w 1288583"/>
                      <a:gd name="connsiteY39" fmla="*/ 898883 h 980999"/>
                      <a:gd name="connsiteX40" fmla="*/ 237552 w 1288583"/>
                      <a:gd name="connsiteY40" fmla="*/ 910614 h 980999"/>
                      <a:gd name="connsiteX41" fmla="*/ 274211 w 1288583"/>
                      <a:gd name="connsiteY41" fmla="*/ 931143 h 980999"/>
                      <a:gd name="connsiteX42" fmla="*/ 290341 w 1288583"/>
                      <a:gd name="connsiteY42" fmla="*/ 954605 h 980999"/>
                      <a:gd name="connsiteX43" fmla="*/ 284475 w 1288583"/>
                      <a:gd name="connsiteY43" fmla="*/ 980999 h 980999"/>
                      <a:gd name="connsiteX44" fmla="*/ 250749 w 1288583"/>
                      <a:gd name="connsiteY44" fmla="*/ 973667 h 980999"/>
                      <a:gd name="connsiteX45" fmla="*/ 249283 w 1288583"/>
                      <a:gd name="connsiteY45" fmla="*/ 963403 h 980999"/>
                      <a:gd name="connsiteX46" fmla="*/ 227287 w 1288583"/>
                      <a:gd name="connsiteY46" fmla="*/ 935542 h 980999"/>
                      <a:gd name="connsiteX47" fmla="*/ 212623 w 1288583"/>
                      <a:gd name="connsiteY47" fmla="*/ 926744 h 980999"/>
                      <a:gd name="connsiteX48" fmla="*/ 162767 w 1288583"/>
                      <a:gd name="connsiteY48" fmla="*/ 931143 h 980999"/>
                      <a:gd name="connsiteX49" fmla="*/ 140771 w 1288583"/>
                      <a:gd name="connsiteY49" fmla="*/ 959004 h 980999"/>
                      <a:gd name="connsiteX50" fmla="*/ 98247 w 1288583"/>
                      <a:gd name="connsiteY50" fmla="*/ 950205 h 980999"/>
                      <a:gd name="connsiteX51" fmla="*/ 68919 w 1288583"/>
                      <a:gd name="connsiteY51" fmla="*/ 920878 h 980999"/>
                      <a:gd name="connsiteX52" fmla="*/ 54256 w 1288583"/>
                      <a:gd name="connsiteY52" fmla="*/ 934075 h 980999"/>
                      <a:gd name="connsiteX53" fmla="*/ 7332 w 1288583"/>
                      <a:gd name="connsiteY53" fmla="*/ 944340 h 980999"/>
                      <a:gd name="connsiteX54" fmla="*/ 16130 w 1288583"/>
                      <a:gd name="connsiteY54" fmla="*/ 928210 h 980999"/>
                      <a:gd name="connsiteX55" fmla="*/ 14664 w 1288583"/>
                      <a:gd name="connsiteY55" fmla="*/ 919412 h 980999"/>
                      <a:gd name="connsiteX56" fmla="*/ 27861 w 1288583"/>
                      <a:gd name="connsiteY56" fmla="*/ 912080 h 980999"/>
                      <a:gd name="connsiteX57" fmla="*/ 27861 w 1288583"/>
                      <a:gd name="connsiteY57" fmla="*/ 898883 h 980999"/>
                      <a:gd name="connsiteX58" fmla="*/ 36659 w 1288583"/>
                      <a:gd name="connsiteY58" fmla="*/ 878354 h 980999"/>
                      <a:gd name="connsiteX59" fmla="*/ 32260 w 1288583"/>
                      <a:gd name="connsiteY59" fmla="*/ 869555 h 980999"/>
                      <a:gd name="connsiteX60" fmla="*/ 68919 w 1288583"/>
                      <a:gd name="connsiteY60" fmla="*/ 841694 h 980999"/>
                      <a:gd name="connsiteX61" fmla="*/ 64520 w 1288583"/>
                      <a:gd name="connsiteY61" fmla="*/ 815300 h 980999"/>
                      <a:gd name="connsiteX62" fmla="*/ 35193 w 1288583"/>
                      <a:gd name="connsiteY62" fmla="*/ 810901 h 980999"/>
                      <a:gd name="connsiteX63" fmla="*/ 33727 w 1288583"/>
                      <a:gd name="connsiteY63" fmla="*/ 796237 h 980999"/>
                      <a:gd name="connsiteX64" fmla="*/ 51323 w 1288583"/>
                      <a:gd name="connsiteY64" fmla="*/ 793304 h 980999"/>
                      <a:gd name="connsiteX65" fmla="*/ 43991 w 1288583"/>
                      <a:gd name="connsiteY65" fmla="*/ 714121 h 980999"/>
                      <a:gd name="connsiteX66" fmla="*/ 36659 w 1288583"/>
                      <a:gd name="connsiteY66" fmla="*/ 699457 h 980999"/>
                      <a:gd name="connsiteX67" fmla="*/ 42525 w 1288583"/>
                      <a:gd name="connsiteY67" fmla="*/ 673062 h 980999"/>
                      <a:gd name="connsiteX68" fmla="*/ 32260 w 1288583"/>
                      <a:gd name="connsiteY68" fmla="*/ 658399 h 980999"/>
                      <a:gd name="connsiteX69" fmla="*/ 10265 w 1288583"/>
                      <a:gd name="connsiteY69" fmla="*/ 629071 h 980999"/>
                      <a:gd name="connsiteX70" fmla="*/ 11731 w 1288583"/>
                      <a:gd name="connsiteY70" fmla="*/ 624672 h 980999"/>
                      <a:gd name="connsiteX71" fmla="*/ 0 w 1288583"/>
                      <a:gd name="connsiteY71" fmla="*/ 601210 h 980999"/>
                      <a:gd name="connsiteX72" fmla="*/ 13197 w 1288583"/>
                      <a:gd name="connsiteY72" fmla="*/ 593878 h 980999"/>
                      <a:gd name="connsiteX73" fmla="*/ 20529 w 1288583"/>
                      <a:gd name="connsiteY73" fmla="*/ 598278 h 980999"/>
                      <a:gd name="connsiteX74" fmla="*/ 54256 w 1288583"/>
                      <a:gd name="connsiteY74" fmla="*/ 627605 h 980999"/>
                      <a:gd name="connsiteX75" fmla="*/ 87982 w 1288583"/>
                      <a:gd name="connsiteY75" fmla="*/ 589479 h 980999"/>
                      <a:gd name="connsiteX76" fmla="*/ 87982 w 1288583"/>
                      <a:gd name="connsiteY76" fmla="*/ 576282 h 980999"/>
                      <a:gd name="connsiteX77" fmla="*/ 114377 w 1288583"/>
                      <a:gd name="connsiteY77" fmla="*/ 579215 h 980999"/>
                      <a:gd name="connsiteX78" fmla="*/ 118776 w 1288583"/>
                      <a:gd name="connsiteY78" fmla="*/ 545488 h 980999"/>
                      <a:gd name="connsiteX79" fmla="*/ 121709 w 1288583"/>
                      <a:gd name="connsiteY79" fmla="*/ 524959 h 980999"/>
                      <a:gd name="connsiteX80" fmla="*/ 136372 w 1288583"/>
                      <a:gd name="connsiteY80" fmla="*/ 511762 h 980999"/>
                      <a:gd name="connsiteX81" fmla="*/ 162767 w 1288583"/>
                      <a:gd name="connsiteY81" fmla="*/ 504430 h 980999"/>
                      <a:gd name="connsiteX82" fmla="*/ 205292 w 1288583"/>
                      <a:gd name="connsiteY82" fmla="*/ 479502 h 980999"/>
                      <a:gd name="connsiteX83" fmla="*/ 206758 w 1288583"/>
                      <a:gd name="connsiteY83" fmla="*/ 460439 h 980999"/>
                      <a:gd name="connsiteX84" fmla="*/ 192094 w 1288583"/>
                      <a:gd name="connsiteY84" fmla="*/ 445775 h 980999"/>
                      <a:gd name="connsiteX85" fmla="*/ 173032 w 1288583"/>
                      <a:gd name="connsiteY85" fmla="*/ 439910 h 980999"/>
                      <a:gd name="connsiteX86" fmla="*/ 170099 w 1288583"/>
                      <a:gd name="connsiteY86" fmla="*/ 417915 h 980999"/>
                      <a:gd name="connsiteX87" fmla="*/ 159834 w 1288583"/>
                      <a:gd name="connsiteY87" fmla="*/ 413515 h 980999"/>
                      <a:gd name="connsiteX88" fmla="*/ 151036 w 1288583"/>
                      <a:gd name="connsiteY88" fmla="*/ 373924 h 980999"/>
                      <a:gd name="connsiteX89" fmla="*/ 140771 w 1288583"/>
                      <a:gd name="connsiteY89" fmla="*/ 359260 h 980999"/>
                      <a:gd name="connsiteX90" fmla="*/ 170099 w 1288583"/>
                      <a:gd name="connsiteY90" fmla="*/ 343130 h 980999"/>
                      <a:gd name="connsiteX91" fmla="*/ 187695 w 1288583"/>
                      <a:gd name="connsiteY91" fmla="*/ 347529 h 980999"/>
                      <a:gd name="connsiteX92" fmla="*/ 208224 w 1288583"/>
                      <a:gd name="connsiteY92" fmla="*/ 348995 h 980999"/>
                      <a:gd name="connsiteX93" fmla="*/ 240484 w 1288583"/>
                      <a:gd name="connsiteY93" fmla="*/ 356327 h 980999"/>
                      <a:gd name="connsiteX94" fmla="*/ 272744 w 1288583"/>
                      <a:gd name="connsiteY94" fmla="*/ 344596 h 980999"/>
                      <a:gd name="connsiteX95" fmla="*/ 319668 w 1288583"/>
                      <a:gd name="connsiteY95" fmla="*/ 288874 h 980999"/>
                      <a:gd name="connsiteX96" fmla="*/ 319668 w 1288583"/>
                      <a:gd name="connsiteY96" fmla="*/ 275677 h 980999"/>
                      <a:gd name="connsiteX97" fmla="*/ 312336 w 1288583"/>
                      <a:gd name="connsiteY97" fmla="*/ 262480 h 980999"/>
                      <a:gd name="connsiteX98" fmla="*/ 318202 w 1288583"/>
                      <a:gd name="connsiteY98" fmla="*/ 246350 h 980999"/>
                      <a:gd name="connsiteX99" fmla="*/ 328466 w 1288583"/>
                      <a:gd name="connsiteY99" fmla="*/ 231686 h 980999"/>
                      <a:gd name="connsiteX100" fmla="*/ 321135 w 1288583"/>
                      <a:gd name="connsiteY100" fmla="*/ 218489 h 980999"/>
                      <a:gd name="connsiteX101" fmla="*/ 344597 w 1288583"/>
                      <a:gd name="connsiteY101" fmla="*/ 193560 h 980999"/>
                      <a:gd name="connsiteX102" fmla="*/ 351928 w 1288583"/>
                      <a:gd name="connsiteY102" fmla="*/ 193560 h 980999"/>
                      <a:gd name="connsiteX103" fmla="*/ 362193 w 1288583"/>
                      <a:gd name="connsiteY103" fmla="*/ 178897 h 980999"/>
                      <a:gd name="connsiteX104" fmla="*/ 363659 w 1288583"/>
                      <a:gd name="connsiteY104" fmla="*/ 159834 h 980999"/>
                      <a:gd name="connsiteX105" fmla="*/ 378323 w 1288583"/>
                      <a:gd name="connsiteY105" fmla="*/ 153969 h 980999"/>
                      <a:gd name="connsiteX106" fmla="*/ 378323 w 1288583"/>
                      <a:gd name="connsiteY106" fmla="*/ 137839 h 980999"/>
                      <a:gd name="connsiteX107" fmla="*/ 388588 w 1288583"/>
                      <a:gd name="connsiteY107" fmla="*/ 124641 h 980999"/>
                      <a:gd name="connsiteX108" fmla="*/ 391520 w 1288583"/>
                      <a:gd name="connsiteY108" fmla="*/ 112910 h 980999"/>
                      <a:gd name="connsiteX109" fmla="*/ 414982 w 1288583"/>
                      <a:gd name="connsiteY109" fmla="*/ 77718 h 980999"/>
                      <a:gd name="connsiteX110" fmla="*/ 432579 w 1288583"/>
                      <a:gd name="connsiteY110" fmla="*/ 86516 h 980999"/>
                      <a:gd name="connsiteX111" fmla="*/ 454574 w 1288583"/>
                      <a:gd name="connsiteY111" fmla="*/ 77718 h 980999"/>
                      <a:gd name="connsiteX112" fmla="*/ 475103 w 1288583"/>
                      <a:gd name="connsiteY112" fmla="*/ 46924 h 980999"/>
                      <a:gd name="connsiteX113" fmla="*/ 508830 w 1288583"/>
                      <a:gd name="connsiteY113" fmla="*/ 55722 h 980999"/>
                      <a:gd name="connsiteX114" fmla="*/ 532292 w 1288583"/>
                      <a:gd name="connsiteY114" fmla="*/ 38126 h 980999"/>
                      <a:gd name="connsiteX115" fmla="*/ 554287 w 1288583"/>
                      <a:gd name="connsiteY115" fmla="*/ 43991 h 980999"/>
                      <a:gd name="connsiteX116" fmla="*/ 563085 w 1288583"/>
                      <a:gd name="connsiteY116" fmla="*/ 33727 h 980999"/>
                      <a:gd name="connsiteX117" fmla="*/ 583614 w 1288583"/>
                      <a:gd name="connsiteY117" fmla="*/ 41058 h 980999"/>
                      <a:gd name="connsiteX118" fmla="*/ 629072 w 1288583"/>
                      <a:gd name="connsiteY118" fmla="*/ 43991 h 980999"/>
                      <a:gd name="connsiteX119" fmla="*/ 659866 w 1288583"/>
                      <a:gd name="connsiteY119" fmla="*/ 1466 h 980999"/>
                      <a:gd name="connsiteX120" fmla="*/ 686260 w 1288583"/>
                      <a:gd name="connsiteY120" fmla="*/ 13197 h 980999"/>
                      <a:gd name="connsiteX121" fmla="*/ 703857 w 1288583"/>
                      <a:gd name="connsiteY121" fmla="*/ 2933 h 980999"/>
                      <a:gd name="connsiteX122" fmla="*/ 724386 w 1288583"/>
                      <a:gd name="connsiteY122" fmla="*/ 7332 h 980999"/>
                      <a:gd name="connsiteX123" fmla="*/ 741982 w 1288583"/>
                      <a:gd name="connsiteY123" fmla="*/ 0 h 980999"/>
                      <a:gd name="connsiteX124" fmla="*/ 752247 w 1288583"/>
                      <a:gd name="connsiteY124" fmla="*/ 14664 h 980999"/>
                      <a:gd name="connsiteX125" fmla="*/ 763978 w 1288583"/>
                      <a:gd name="connsiteY125" fmla="*/ 27861 h 980999"/>
                      <a:gd name="connsiteX126" fmla="*/ 787440 w 1288583"/>
                      <a:gd name="connsiteY126" fmla="*/ 30794 h 980999"/>
                      <a:gd name="connsiteX127" fmla="*/ 813834 w 1288583"/>
                      <a:gd name="connsiteY127" fmla="*/ 39592 h 980999"/>
                      <a:gd name="connsiteX128" fmla="*/ 821903 w 1288583"/>
                      <a:gd name="connsiteY128" fmla="*/ 39592 h 980999"/>
                      <a:gd name="connsiteX129" fmla="*/ 1288583 w 1288583"/>
                      <a:gd name="connsiteY129" fmla="*/ 282362 h 980999"/>
                      <a:gd name="connsiteX0" fmla="*/ 821903 w 1288583"/>
                      <a:gd name="connsiteY0" fmla="*/ 308944 h 980999"/>
                      <a:gd name="connsiteX1" fmla="*/ 806502 w 1288583"/>
                      <a:gd name="connsiteY1" fmla="*/ 305004 h 980999"/>
                      <a:gd name="connsiteX2" fmla="*/ 794771 w 1288583"/>
                      <a:gd name="connsiteY2" fmla="*/ 291807 h 980999"/>
                      <a:gd name="connsiteX3" fmla="*/ 709722 w 1288583"/>
                      <a:gd name="connsiteY3" fmla="*/ 306471 h 980999"/>
                      <a:gd name="connsiteX4" fmla="*/ 681861 w 1288583"/>
                      <a:gd name="connsiteY4" fmla="*/ 327000 h 980999"/>
                      <a:gd name="connsiteX5" fmla="*/ 590946 w 1288583"/>
                      <a:gd name="connsiteY5" fmla="*/ 375390 h 980999"/>
                      <a:gd name="connsiteX6" fmla="*/ 571883 w 1288583"/>
                      <a:gd name="connsiteY6" fmla="*/ 379789 h 980999"/>
                      <a:gd name="connsiteX7" fmla="*/ 526426 w 1288583"/>
                      <a:gd name="connsiteY7" fmla="*/ 397385 h 980999"/>
                      <a:gd name="connsiteX8" fmla="*/ 517628 w 1288583"/>
                      <a:gd name="connsiteY8" fmla="*/ 407650 h 980999"/>
                      <a:gd name="connsiteX9" fmla="*/ 502964 w 1288583"/>
                      <a:gd name="connsiteY9" fmla="*/ 431112 h 980999"/>
                      <a:gd name="connsiteX10" fmla="*/ 492700 w 1288583"/>
                      <a:gd name="connsiteY10" fmla="*/ 428179 h 980999"/>
                      <a:gd name="connsiteX11" fmla="*/ 475103 w 1288583"/>
                      <a:gd name="connsiteY11" fmla="*/ 422314 h 980999"/>
                      <a:gd name="connsiteX12" fmla="*/ 461906 w 1288583"/>
                      <a:gd name="connsiteY12" fmla="*/ 436977 h 980999"/>
                      <a:gd name="connsiteX13" fmla="*/ 457507 w 1288583"/>
                      <a:gd name="connsiteY13" fmla="*/ 451641 h 980999"/>
                      <a:gd name="connsiteX14" fmla="*/ 450175 w 1288583"/>
                      <a:gd name="connsiteY14" fmla="*/ 461905 h 980999"/>
                      <a:gd name="connsiteX15" fmla="*/ 451641 w 1288583"/>
                      <a:gd name="connsiteY15" fmla="*/ 473636 h 980999"/>
                      <a:gd name="connsiteX16" fmla="*/ 453108 w 1288583"/>
                      <a:gd name="connsiteY16" fmla="*/ 513228 h 980999"/>
                      <a:gd name="connsiteX17" fmla="*/ 458973 w 1288583"/>
                      <a:gd name="connsiteY17" fmla="*/ 519094 h 980999"/>
                      <a:gd name="connsiteX18" fmla="*/ 453108 w 1288583"/>
                      <a:gd name="connsiteY18" fmla="*/ 538157 h 980999"/>
                      <a:gd name="connsiteX19" fmla="*/ 453108 w 1288583"/>
                      <a:gd name="connsiteY19" fmla="*/ 555753 h 980999"/>
                      <a:gd name="connsiteX20" fmla="*/ 442843 w 1288583"/>
                      <a:gd name="connsiteY20" fmla="*/ 580681 h 980999"/>
                      <a:gd name="connsiteX21" fmla="*/ 428179 w 1288583"/>
                      <a:gd name="connsiteY21" fmla="*/ 590946 h 980999"/>
                      <a:gd name="connsiteX22" fmla="*/ 432579 w 1288583"/>
                      <a:gd name="connsiteY22" fmla="*/ 601210 h 980999"/>
                      <a:gd name="connsiteX23" fmla="*/ 428179 w 1288583"/>
                      <a:gd name="connsiteY23" fmla="*/ 623206 h 980999"/>
                      <a:gd name="connsiteX24" fmla="*/ 412049 w 1288583"/>
                      <a:gd name="connsiteY24" fmla="*/ 612941 h 980999"/>
                      <a:gd name="connsiteX25" fmla="*/ 392987 w 1288583"/>
                      <a:gd name="connsiteY25" fmla="*/ 621739 h 980999"/>
                      <a:gd name="connsiteX26" fmla="*/ 372457 w 1288583"/>
                      <a:gd name="connsiteY26" fmla="*/ 667197 h 980999"/>
                      <a:gd name="connsiteX27" fmla="*/ 362193 w 1288583"/>
                      <a:gd name="connsiteY27" fmla="*/ 671596 h 980999"/>
                      <a:gd name="connsiteX28" fmla="*/ 343130 w 1288583"/>
                      <a:gd name="connsiteY28" fmla="*/ 715587 h 980999"/>
                      <a:gd name="connsiteX29" fmla="*/ 334332 w 1288583"/>
                      <a:gd name="connsiteY29" fmla="*/ 728784 h 980999"/>
                      <a:gd name="connsiteX30" fmla="*/ 318202 w 1288583"/>
                      <a:gd name="connsiteY30" fmla="*/ 714121 h 980999"/>
                      <a:gd name="connsiteX31" fmla="*/ 285942 w 1288583"/>
                      <a:gd name="connsiteY31" fmla="*/ 719986 h 980999"/>
                      <a:gd name="connsiteX32" fmla="*/ 274211 w 1288583"/>
                      <a:gd name="connsiteY32" fmla="*/ 769842 h 980999"/>
                      <a:gd name="connsiteX33" fmla="*/ 274211 w 1288583"/>
                      <a:gd name="connsiteY33" fmla="*/ 787439 h 980999"/>
                      <a:gd name="connsiteX34" fmla="*/ 275677 w 1288583"/>
                      <a:gd name="connsiteY34" fmla="*/ 813833 h 980999"/>
                      <a:gd name="connsiteX35" fmla="*/ 275677 w 1288583"/>
                      <a:gd name="connsiteY35" fmla="*/ 849026 h 980999"/>
                      <a:gd name="connsiteX36" fmla="*/ 261014 w 1288583"/>
                      <a:gd name="connsiteY36" fmla="*/ 863690 h 980999"/>
                      <a:gd name="connsiteX37" fmla="*/ 236085 w 1288583"/>
                      <a:gd name="connsiteY37" fmla="*/ 866623 h 980999"/>
                      <a:gd name="connsiteX38" fmla="*/ 240484 w 1288583"/>
                      <a:gd name="connsiteY38" fmla="*/ 898883 h 980999"/>
                      <a:gd name="connsiteX39" fmla="*/ 237552 w 1288583"/>
                      <a:gd name="connsiteY39" fmla="*/ 910614 h 980999"/>
                      <a:gd name="connsiteX40" fmla="*/ 274211 w 1288583"/>
                      <a:gd name="connsiteY40" fmla="*/ 931143 h 980999"/>
                      <a:gd name="connsiteX41" fmla="*/ 290341 w 1288583"/>
                      <a:gd name="connsiteY41" fmla="*/ 954605 h 980999"/>
                      <a:gd name="connsiteX42" fmla="*/ 284475 w 1288583"/>
                      <a:gd name="connsiteY42" fmla="*/ 980999 h 980999"/>
                      <a:gd name="connsiteX43" fmla="*/ 250749 w 1288583"/>
                      <a:gd name="connsiteY43" fmla="*/ 973667 h 980999"/>
                      <a:gd name="connsiteX44" fmla="*/ 249283 w 1288583"/>
                      <a:gd name="connsiteY44" fmla="*/ 963403 h 980999"/>
                      <a:gd name="connsiteX45" fmla="*/ 227287 w 1288583"/>
                      <a:gd name="connsiteY45" fmla="*/ 935542 h 980999"/>
                      <a:gd name="connsiteX46" fmla="*/ 212623 w 1288583"/>
                      <a:gd name="connsiteY46" fmla="*/ 926744 h 980999"/>
                      <a:gd name="connsiteX47" fmla="*/ 162767 w 1288583"/>
                      <a:gd name="connsiteY47" fmla="*/ 931143 h 980999"/>
                      <a:gd name="connsiteX48" fmla="*/ 140771 w 1288583"/>
                      <a:gd name="connsiteY48" fmla="*/ 959004 h 980999"/>
                      <a:gd name="connsiteX49" fmla="*/ 98247 w 1288583"/>
                      <a:gd name="connsiteY49" fmla="*/ 950205 h 980999"/>
                      <a:gd name="connsiteX50" fmla="*/ 68919 w 1288583"/>
                      <a:gd name="connsiteY50" fmla="*/ 920878 h 980999"/>
                      <a:gd name="connsiteX51" fmla="*/ 54256 w 1288583"/>
                      <a:gd name="connsiteY51" fmla="*/ 934075 h 980999"/>
                      <a:gd name="connsiteX52" fmla="*/ 7332 w 1288583"/>
                      <a:gd name="connsiteY52" fmla="*/ 944340 h 980999"/>
                      <a:gd name="connsiteX53" fmla="*/ 16130 w 1288583"/>
                      <a:gd name="connsiteY53" fmla="*/ 928210 h 980999"/>
                      <a:gd name="connsiteX54" fmla="*/ 14664 w 1288583"/>
                      <a:gd name="connsiteY54" fmla="*/ 919412 h 980999"/>
                      <a:gd name="connsiteX55" fmla="*/ 27861 w 1288583"/>
                      <a:gd name="connsiteY55" fmla="*/ 912080 h 980999"/>
                      <a:gd name="connsiteX56" fmla="*/ 27861 w 1288583"/>
                      <a:gd name="connsiteY56" fmla="*/ 898883 h 980999"/>
                      <a:gd name="connsiteX57" fmla="*/ 36659 w 1288583"/>
                      <a:gd name="connsiteY57" fmla="*/ 878354 h 980999"/>
                      <a:gd name="connsiteX58" fmla="*/ 32260 w 1288583"/>
                      <a:gd name="connsiteY58" fmla="*/ 869555 h 980999"/>
                      <a:gd name="connsiteX59" fmla="*/ 68919 w 1288583"/>
                      <a:gd name="connsiteY59" fmla="*/ 841694 h 980999"/>
                      <a:gd name="connsiteX60" fmla="*/ 64520 w 1288583"/>
                      <a:gd name="connsiteY60" fmla="*/ 815300 h 980999"/>
                      <a:gd name="connsiteX61" fmla="*/ 35193 w 1288583"/>
                      <a:gd name="connsiteY61" fmla="*/ 810901 h 980999"/>
                      <a:gd name="connsiteX62" fmla="*/ 33727 w 1288583"/>
                      <a:gd name="connsiteY62" fmla="*/ 796237 h 980999"/>
                      <a:gd name="connsiteX63" fmla="*/ 51323 w 1288583"/>
                      <a:gd name="connsiteY63" fmla="*/ 793304 h 980999"/>
                      <a:gd name="connsiteX64" fmla="*/ 43991 w 1288583"/>
                      <a:gd name="connsiteY64" fmla="*/ 714121 h 980999"/>
                      <a:gd name="connsiteX65" fmla="*/ 36659 w 1288583"/>
                      <a:gd name="connsiteY65" fmla="*/ 699457 h 980999"/>
                      <a:gd name="connsiteX66" fmla="*/ 42525 w 1288583"/>
                      <a:gd name="connsiteY66" fmla="*/ 673062 h 980999"/>
                      <a:gd name="connsiteX67" fmla="*/ 32260 w 1288583"/>
                      <a:gd name="connsiteY67" fmla="*/ 658399 h 980999"/>
                      <a:gd name="connsiteX68" fmla="*/ 10265 w 1288583"/>
                      <a:gd name="connsiteY68" fmla="*/ 629071 h 980999"/>
                      <a:gd name="connsiteX69" fmla="*/ 11731 w 1288583"/>
                      <a:gd name="connsiteY69" fmla="*/ 624672 h 980999"/>
                      <a:gd name="connsiteX70" fmla="*/ 0 w 1288583"/>
                      <a:gd name="connsiteY70" fmla="*/ 601210 h 980999"/>
                      <a:gd name="connsiteX71" fmla="*/ 13197 w 1288583"/>
                      <a:gd name="connsiteY71" fmla="*/ 593878 h 980999"/>
                      <a:gd name="connsiteX72" fmla="*/ 20529 w 1288583"/>
                      <a:gd name="connsiteY72" fmla="*/ 598278 h 980999"/>
                      <a:gd name="connsiteX73" fmla="*/ 54256 w 1288583"/>
                      <a:gd name="connsiteY73" fmla="*/ 627605 h 980999"/>
                      <a:gd name="connsiteX74" fmla="*/ 87982 w 1288583"/>
                      <a:gd name="connsiteY74" fmla="*/ 589479 h 980999"/>
                      <a:gd name="connsiteX75" fmla="*/ 87982 w 1288583"/>
                      <a:gd name="connsiteY75" fmla="*/ 576282 h 980999"/>
                      <a:gd name="connsiteX76" fmla="*/ 114377 w 1288583"/>
                      <a:gd name="connsiteY76" fmla="*/ 579215 h 980999"/>
                      <a:gd name="connsiteX77" fmla="*/ 118776 w 1288583"/>
                      <a:gd name="connsiteY77" fmla="*/ 545488 h 980999"/>
                      <a:gd name="connsiteX78" fmla="*/ 121709 w 1288583"/>
                      <a:gd name="connsiteY78" fmla="*/ 524959 h 980999"/>
                      <a:gd name="connsiteX79" fmla="*/ 136372 w 1288583"/>
                      <a:gd name="connsiteY79" fmla="*/ 511762 h 980999"/>
                      <a:gd name="connsiteX80" fmla="*/ 162767 w 1288583"/>
                      <a:gd name="connsiteY80" fmla="*/ 504430 h 980999"/>
                      <a:gd name="connsiteX81" fmla="*/ 205292 w 1288583"/>
                      <a:gd name="connsiteY81" fmla="*/ 479502 h 980999"/>
                      <a:gd name="connsiteX82" fmla="*/ 206758 w 1288583"/>
                      <a:gd name="connsiteY82" fmla="*/ 460439 h 980999"/>
                      <a:gd name="connsiteX83" fmla="*/ 192094 w 1288583"/>
                      <a:gd name="connsiteY83" fmla="*/ 445775 h 980999"/>
                      <a:gd name="connsiteX84" fmla="*/ 173032 w 1288583"/>
                      <a:gd name="connsiteY84" fmla="*/ 439910 h 980999"/>
                      <a:gd name="connsiteX85" fmla="*/ 170099 w 1288583"/>
                      <a:gd name="connsiteY85" fmla="*/ 417915 h 980999"/>
                      <a:gd name="connsiteX86" fmla="*/ 159834 w 1288583"/>
                      <a:gd name="connsiteY86" fmla="*/ 413515 h 980999"/>
                      <a:gd name="connsiteX87" fmla="*/ 151036 w 1288583"/>
                      <a:gd name="connsiteY87" fmla="*/ 373924 h 980999"/>
                      <a:gd name="connsiteX88" fmla="*/ 140771 w 1288583"/>
                      <a:gd name="connsiteY88" fmla="*/ 359260 h 980999"/>
                      <a:gd name="connsiteX89" fmla="*/ 170099 w 1288583"/>
                      <a:gd name="connsiteY89" fmla="*/ 343130 h 980999"/>
                      <a:gd name="connsiteX90" fmla="*/ 187695 w 1288583"/>
                      <a:gd name="connsiteY90" fmla="*/ 347529 h 980999"/>
                      <a:gd name="connsiteX91" fmla="*/ 208224 w 1288583"/>
                      <a:gd name="connsiteY91" fmla="*/ 348995 h 980999"/>
                      <a:gd name="connsiteX92" fmla="*/ 240484 w 1288583"/>
                      <a:gd name="connsiteY92" fmla="*/ 356327 h 980999"/>
                      <a:gd name="connsiteX93" fmla="*/ 272744 w 1288583"/>
                      <a:gd name="connsiteY93" fmla="*/ 344596 h 980999"/>
                      <a:gd name="connsiteX94" fmla="*/ 319668 w 1288583"/>
                      <a:gd name="connsiteY94" fmla="*/ 288874 h 980999"/>
                      <a:gd name="connsiteX95" fmla="*/ 319668 w 1288583"/>
                      <a:gd name="connsiteY95" fmla="*/ 275677 h 980999"/>
                      <a:gd name="connsiteX96" fmla="*/ 312336 w 1288583"/>
                      <a:gd name="connsiteY96" fmla="*/ 262480 h 980999"/>
                      <a:gd name="connsiteX97" fmla="*/ 318202 w 1288583"/>
                      <a:gd name="connsiteY97" fmla="*/ 246350 h 980999"/>
                      <a:gd name="connsiteX98" fmla="*/ 328466 w 1288583"/>
                      <a:gd name="connsiteY98" fmla="*/ 231686 h 980999"/>
                      <a:gd name="connsiteX99" fmla="*/ 321135 w 1288583"/>
                      <a:gd name="connsiteY99" fmla="*/ 218489 h 980999"/>
                      <a:gd name="connsiteX100" fmla="*/ 344597 w 1288583"/>
                      <a:gd name="connsiteY100" fmla="*/ 193560 h 980999"/>
                      <a:gd name="connsiteX101" fmla="*/ 351928 w 1288583"/>
                      <a:gd name="connsiteY101" fmla="*/ 193560 h 980999"/>
                      <a:gd name="connsiteX102" fmla="*/ 362193 w 1288583"/>
                      <a:gd name="connsiteY102" fmla="*/ 178897 h 980999"/>
                      <a:gd name="connsiteX103" fmla="*/ 363659 w 1288583"/>
                      <a:gd name="connsiteY103" fmla="*/ 159834 h 980999"/>
                      <a:gd name="connsiteX104" fmla="*/ 378323 w 1288583"/>
                      <a:gd name="connsiteY104" fmla="*/ 153969 h 980999"/>
                      <a:gd name="connsiteX105" fmla="*/ 378323 w 1288583"/>
                      <a:gd name="connsiteY105" fmla="*/ 137839 h 980999"/>
                      <a:gd name="connsiteX106" fmla="*/ 388588 w 1288583"/>
                      <a:gd name="connsiteY106" fmla="*/ 124641 h 980999"/>
                      <a:gd name="connsiteX107" fmla="*/ 391520 w 1288583"/>
                      <a:gd name="connsiteY107" fmla="*/ 112910 h 980999"/>
                      <a:gd name="connsiteX108" fmla="*/ 414982 w 1288583"/>
                      <a:gd name="connsiteY108" fmla="*/ 77718 h 980999"/>
                      <a:gd name="connsiteX109" fmla="*/ 432579 w 1288583"/>
                      <a:gd name="connsiteY109" fmla="*/ 86516 h 980999"/>
                      <a:gd name="connsiteX110" fmla="*/ 454574 w 1288583"/>
                      <a:gd name="connsiteY110" fmla="*/ 77718 h 980999"/>
                      <a:gd name="connsiteX111" fmla="*/ 475103 w 1288583"/>
                      <a:gd name="connsiteY111" fmla="*/ 46924 h 980999"/>
                      <a:gd name="connsiteX112" fmla="*/ 508830 w 1288583"/>
                      <a:gd name="connsiteY112" fmla="*/ 55722 h 980999"/>
                      <a:gd name="connsiteX113" fmla="*/ 532292 w 1288583"/>
                      <a:gd name="connsiteY113" fmla="*/ 38126 h 980999"/>
                      <a:gd name="connsiteX114" fmla="*/ 554287 w 1288583"/>
                      <a:gd name="connsiteY114" fmla="*/ 43991 h 980999"/>
                      <a:gd name="connsiteX115" fmla="*/ 563085 w 1288583"/>
                      <a:gd name="connsiteY115" fmla="*/ 33727 h 980999"/>
                      <a:gd name="connsiteX116" fmla="*/ 583614 w 1288583"/>
                      <a:gd name="connsiteY116" fmla="*/ 41058 h 980999"/>
                      <a:gd name="connsiteX117" fmla="*/ 629072 w 1288583"/>
                      <a:gd name="connsiteY117" fmla="*/ 43991 h 980999"/>
                      <a:gd name="connsiteX118" fmla="*/ 659866 w 1288583"/>
                      <a:gd name="connsiteY118" fmla="*/ 1466 h 980999"/>
                      <a:gd name="connsiteX119" fmla="*/ 686260 w 1288583"/>
                      <a:gd name="connsiteY119" fmla="*/ 13197 h 980999"/>
                      <a:gd name="connsiteX120" fmla="*/ 703857 w 1288583"/>
                      <a:gd name="connsiteY120" fmla="*/ 2933 h 980999"/>
                      <a:gd name="connsiteX121" fmla="*/ 724386 w 1288583"/>
                      <a:gd name="connsiteY121" fmla="*/ 7332 h 980999"/>
                      <a:gd name="connsiteX122" fmla="*/ 741982 w 1288583"/>
                      <a:gd name="connsiteY122" fmla="*/ 0 h 980999"/>
                      <a:gd name="connsiteX123" fmla="*/ 752247 w 1288583"/>
                      <a:gd name="connsiteY123" fmla="*/ 14664 h 980999"/>
                      <a:gd name="connsiteX124" fmla="*/ 763978 w 1288583"/>
                      <a:gd name="connsiteY124" fmla="*/ 27861 h 980999"/>
                      <a:gd name="connsiteX125" fmla="*/ 787440 w 1288583"/>
                      <a:gd name="connsiteY125" fmla="*/ 30794 h 980999"/>
                      <a:gd name="connsiteX126" fmla="*/ 813834 w 1288583"/>
                      <a:gd name="connsiteY126" fmla="*/ 39592 h 980999"/>
                      <a:gd name="connsiteX127" fmla="*/ 821903 w 1288583"/>
                      <a:gd name="connsiteY127" fmla="*/ 39592 h 980999"/>
                      <a:gd name="connsiteX128" fmla="*/ 1288583 w 1288583"/>
                      <a:gd name="connsiteY128" fmla="*/ 282362 h 980999"/>
                      <a:gd name="connsiteX0" fmla="*/ 821903 w 821903"/>
                      <a:gd name="connsiteY0" fmla="*/ 308944 h 980999"/>
                      <a:gd name="connsiteX1" fmla="*/ 806502 w 821903"/>
                      <a:gd name="connsiteY1" fmla="*/ 305004 h 980999"/>
                      <a:gd name="connsiteX2" fmla="*/ 794771 w 821903"/>
                      <a:gd name="connsiteY2" fmla="*/ 291807 h 980999"/>
                      <a:gd name="connsiteX3" fmla="*/ 709722 w 821903"/>
                      <a:gd name="connsiteY3" fmla="*/ 306471 h 980999"/>
                      <a:gd name="connsiteX4" fmla="*/ 681861 w 821903"/>
                      <a:gd name="connsiteY4" fmla="*/ 327000 h 980999"/>
                      <a:gd name="connsiteX5" fmla="*/ 590946 w 821903"/>
                      <a:gd name="connsiteY5" fmla="*/ 375390 h 980999"/>
                      <a:gd name="connsiteX6" fmla="*/ 571883 w 821903"/>
                      <a:gd name="connsiteY6" fmla="*/ 379789 h 980999"/>
                      <a:gd name="connsiteX7" fmla="*/ 526426 w 821903"/>
                      <a:gd name="connsiteY7" fmla="*/ 397385 h 980999"/>
                      <a:gd name="connsiteX8" fmla="*/ 517628 w 821903"/>
                      <a:gd name="connsiteY8" fmla="*/ 407650 h 980999"/>
                      <a:gd name="connsiteX9" fmla="*/ 502964 w 821903"/>
                      <a:gd name="connsiteY9" fmla="*/ 431112 h 980999"/>
                      <a:gd name="connsiteX10" fmla="*/ 492700 w 821903"/>
                      <a:gd name="connsiteY10" fmla="*/ 428179 h 980999"/>
                      <a:gd name="connsiteX11" fmla="*/ 475103 w 821903"/>
                      <a:gd name="connsiteY11" fmla="*/ 422314 h 980999"/>
                      <a:gd name="connsiteX12" fmla="*/ 461906 w 821903"/>
                      <a:gd name="connsiteY12" fmla="*/ 436977 h 980999"/>
                      <a:gd name="connsiteX13" fmla="*/ 457507 w 821903"/>
                      <a:gd name="connsiteY13" fmla="*/ 451641 h 980999"/>
                      <a:gd name="connsiteX14" fmla="*/ 450175 w 821903"/>
                      <a:gd name="connsiteY14" fmla="*/ 461905 h 980999"/>
                      <a:gd name="connsiteX15" fmla="*/ 451641 w 821903"/>
                      <a:gd name="connsiteY15" fmla="*/ 473636 h 980999"/>
                      <a:gd name="connsiteX16" fmla="*/ 453108 w 821903"/>
                      <a:gd name="connsiteY16" fmla="*/ 513228 h 980999"/>
                      <a:gd name="connsiteX17" fmla="*/ 458973 w 821903"/>
                      <a:gd name="connsiteY17" fmla="*/ 519094 h 980999"/>
                      <a:gd name="connsiteX18" fmla="*/ 453108 w 821903"/>
                      <a:gd name="connsiteY18" fmla="*/ 538157 h 980999"/>
                      <a:gd name="connsiteX19" fmla="*/ 453108 w 821903"/>
                      <a:gd name="connsiteY19" fmla="*/ 555753 h 980999"/>
                      <a:gd name="connsiteX20" fmla="*/ 442843 w 821903"/>
                      <a:gd name="connsiteY20" fmla="*/ 580681 h 980999"/>
                      <a:gd name="connsiteX21" fmla="*/ 428179 w 821903"/>
                      <a:gd name="connsiteY21" fmla="*/ 590946 h 980999"/>
                      <a:gd name="connsiteX22" fmla="*/ 432579 w 821903"/>
                      <a:gd name="connsiteY22" fmla="*/ 601210 h 980999"/>
                      <a:gd name="connsiteX23" fmla="*/ 428179 w 821903"/>
                      <a:gd name="connsiteY23" fmla="*/ 623206 h 980999"/>
                      <a:gd name="connsiteX24" fmla="*/ 412049 w 821903"/>
                      <a:gd name="connsiteY24" fmla="*/ 612941 h 980999"/>
                      <a:gd name="connsiteX25" fmla="*/ 392987 w 821903"/>
                      <a:gd name="connsiteY25" fmla="*/ 621739 h 980999"/>
                      <a:gd name="connsiteX26" fmla="*/ 372457 w 821903"/>
                      <a:gd name="connsiteY26" fmla="*/ 667197 h 980999"/>
                      <a:gd name="connsiteX27" fmla="*/ 362193 w 821903"/>
                      <a:gd name="connsiteY27" fmla="*/ 671596 h 980999"/>
                      <a:gd name="connsiteX28" fmla="*/ 343130 w 821903"/>
                      <a:gd name="connsiteY28" fmla="*/ 715587 h 980999"/>
                      <a:gd name="connsiteX29" fmla="*/ 334332 w 821903"/>
                      <a:gd name="connsiteY29" fmla="*/ 728784 h 980999"/>
                      <a:gd name="connsiteX30" fmla="*/ 318202 w 821903"/>
                      <a:gd name="connsiteY30" fmla="*/ 714121 h 980999"/>
                      <a:gd name="connsiteX31" fmla="*/ 285942 w 821903"/>
                      <a:gd name="connsiteY31" fmla="*/ 719986 h 980999"/>
                      <a:gd name="connsiteX32" fmla="*/ 274211 w 821903"/>
                      <a:gd name="connsiteY32" fmla="*/ 769842 h 980999"/>
                      <a:gd name="connsiteX33" fmla="*/ 274211 w 821903"/>
                      <a:gd name="connsiteY33" fmla="*/ 787439 h 980999"/>
                      <a:gd name="connsiteX34" fmla="*/ 275677 w 821903"/>
                      <a:gd name="connsiteY34" fmla="*/ 813833 h 980999"/>
                      <a:gd name="connsiteX35" fmla="*/ 275677 w 821903"/>
                      <a:gd name="connsiteY35" fmla="*/ 849026 h 980999"/>
                      <a:gd name="connsiteX36" fmla="*/ 261014 w 821903"/>
                      <a:gd name="connsiteY36" fmla="*/ 863690 h 980999"/>
                      <a:gd name="connsiteX37" fmla="*/ 236085 w 821903"/>
                      <a:gd name="connsiteY37" fmla="*/ 866623 h 980999"/>
                      <a:gd name="connsiteX38" fmla="*/ 240484 w 821903"/>
                      <a:gd name="connsiteY38" fmla="*/ 898883 h 980999"/>
                      <a:gd name="connsiteX39" fmla="*/ 237552 w 821903"/>
                      <a:gd name="connsiteY39" fmla="*/ 910614 h 980999"/>
                      <a:gd name="connsiteX40" fmla="*/ 274211 w 821903"/>
                      <a:gd name="connsiteY40" fmla="*/ 931143 h 980999"/>
                      <a:gd name="connsiteX41" fmla="*/ 290341 w 821903"/>
                      <a:gd name="connsiteY41" fmla="*/ 954605 h 980999"/>
                      <a:gd name="connsiteX42" fmla="*/ 284475 w 821903"/>
                      <a:gd name="connsiteY42" fmla="*/ 980999 h 980999"/>
                      <a:gd name="connsiteX43" fmla="*/ 250749 w 821903"/>
                      <a:gd name="connsiteY43" fmla="*/ 973667 h 980999"/>
                      <a:gd name="connsiteX44" fmla="*/ 249283 w 821903"/>
                      <a:gd name="connsiteY44" fmla="*/ 963403 h 980999"/>
                      <a:gd name="connsiteX45" fmla="*/ 227287 w 821903"/>
                      <a:gd name="connsiteY45" fmla="*/ 935542 h 980999"/>
                      <a:gd name="connsiteX46" fmla="*/ 212623 w 821903"/>
                      <a:gd name="connsiteY46" fmla="*/ 926744 h 980999"/>
                      <a:gd name="connsiteX47" fmla="*/ 162767 w 821903"/>
                      <a:gd name="connsiteY47" fmla="*/ 931143 h 980999"/>
                      <a:gd name="connsiteX48" fmla="*/ 140771 w 821903"/>
                      <a:gd name="connsiteY48" fmla="*/ 959004 h 980999"/>
                      <a:gd name="connsiteX49" fmla="*/ 98247 w 821903"/>
                      <a:gd name="connsiteY49" fmla="*/ 950205 h 980999"/>
                      <a:gd name="connsiteX50" fmla="*/ 68919 w 821903"/>
                      <a:gd name="connsiteY50" fmla="*/ 920878 h 980999"/>
                      <a:gd name="connsiteX51" fmla="*/ 54256 w 821903"/>
                      <a:gd name="connsiteY51" fmla="*/ 934075 h 980999"/>
                      <a:gd name="connsiteX52" fmla="*/ 7332 w 821903"/>
                      <a:gd name="connsiteY52" fmla="*/ 944340 h 980999"/>
                      <a:gd name="connsiteX53" fmla="*/ 16130 w 821903"/>
                      <a:gd name="connsiteY53" fmla="*/ 928210 h 980999"/>
                      <a:gd name="connsiteX54" fmla="*/ 14664 w 821903"/>
                      <a:gd name="connsiteY54" fmla="*/ 919412 h 980999"/>
                      <a:gd name="connsiteX55" fmla="*/ 27861 w 821903"/>
                      <a:gd name="connsiteY55" fmla="*/ 912080 h 980999"/>
                      <a:gd name="connsiteX56" fmla="*/ 27861 w 821903"/>
                      <a:gd name="connsiteY56" fmla="*/ 898883 h 980999"/>
                      <a:gd name="connsiteX57" fmla="*/ 36659 w 821903"/>
                      <a:gd name="connsiteY57" fmla="*/ 878354 h 980999"/>
                      <a:gd name="connsiteX58" fmla="*/ 32260 w 821903"/>
                      <a:gd name="connsiteY58" fmla="*/ 869555 h 980999"/>
                      <a:gd name="connsiteX59" fmla="*/ 68919 w 821903"/>
                      <a:gd name="connsiteY59" fmla="*/ 841694 h 980999"/>
                      <a:gd name="connsiteX60" fmla="*/ 64520 w 821903"/>
                      <a:gd name="connsiteY60" fmla="*/ 815300 h 980999"/>
                      <a:gd name="connsiteX61" fmla="*/ 35193 w 821903"/>
                      <a:gd name="connsiteY61" fmla="*/ 810901 h 980999"/>
                      <a:gd name="connsiteX62" fmla="*/ 33727 w 821903"/>
                      <a:gd name="connsiteY62" fmla="*/ 796237 h 980999"/>
                      <a:gd name="connsiteX63" fmla="*/ 51323 w 821903"/>
                      <a:gd name="connsiteY63" fmla="*/ 793304 h 980999"/>
                      <a:gd name="connsiteX64" fmla="*/ 43991 w 821903"/>
                      <a:gd name="connsiteY64" fmla="*/ 714121 h 980999"/>
                      <a:gd name="connsiteX65" fmla="*/ 36659 w 821903"/>
                      <a:gd name="connsiteY65" fmla="*/ 699457 h 980999"/>
                      <a:gd name="connsiteX66" fmla="*/ 42525 w 821903"/>
                      <a:gd name="connsiteY66" fmla="*/ 673062 h 980999"/>
                      <a:gd name="connsiteX67" fmla="*/ 32260 w 821903"/>
                      <a:gd name="connsiteY67" fmla="*/ 658399 h 980999"/>
                      <a:gd name="connsiteX68" fmla="*/ 10265 w 821903"/>
                      <a:gd name="connsiteY68" fmla="*/ 629071 h 980999"/>
                      <a:gd name="connsiteX69" fmla="*/ 11731 w 821903"/>
                      <a:gd name="connsiteY69" fmla="*/ 624672 h 980999"/>
                      <a:gd name="connsiteX70" fmla="*/ 0 w 821903"/>
                      <a:gd name="connsiteY70" fmla="*/ 601210 h 980999"/>
                      <a:gd name="connsiteX71" fmla="*/ 13197 w 821903"/>
                      <a:gd name="connsiteY71" fmla="*/ 593878 h 980999"/>
                      <a:gd name="connsiteX72" fmla="*/ 20529 w 821903"/>
                      <a:gd name="connsiteY72" fmla="*/ 598278 h 980999"/>
                      <a:gd name="connsiteX73" fmla="*/ 54256 w 821903"/>
                      <a:gd name="connsiteY73" fmla="*/ 627605 h 980999"/>
                      <a:gd name="connsiteX74" fmla="*/ 87982 w 821903"/>
                      <a:gd name="connsiteY74" fmla="*/ 589479 h 980999"/>
                      <a:gd name="connsiteX75" fmla="*/ 87982 w 821903"/>
                      <a:gd name="connsiteY75" fmla="*/ 576282 h 980999"/>
                      <a:gd name="connsiteX76" fmla="*/ 114377 w 821903"/>
                      <a:gd name="connsiteY76" fmla="*/ 579215 h 980999"/>
                      <a:gd name="connsiteX77" fmla="*/ 118776 w 821903"/>
                      <a:gd name="connsiteY77" fmla="*/ 545488 h 980999"/>
                      <a:gd name="connsiteX78" fmla="*/ 121709 w 821903"/>
                      <a:gd name="connsiteY78" fmla="*/ 524959 h 980999"/>
                      <a:gd name="connsiteX79" fmla="*/ 136372 w 821903"/>
                      <a:gd name="connsiteY79" fmla="*/ 511762 h 980999"/>
                      <a:gd name="connsiteX80" fmla="*/ 162767 w 821903"/>
                      <a:gd name="connsiteY80" fmla="*/ 504430 h 980999"/>
                      <a:gd name="connsiteX81" fmla="*/ 205292 w 821903"/>
                      <a:gd name="connsiteY81" fmla="*/ 479502 h 980999"/>
                      <a:gd name="connsiteX82" fmla="*/ 206758 w 821903"/>
                      <a:gd name="connsiteY82" fmla="*/ 460439 h 980999"/>
                      <a:gd name="connsiteX83" fmla="*/ 192094 w 821903"/>
                      <a:gd name="connsiteY83" fmla="*/ 445775 h 980999"/>
                      <a:gd name="connsiteX84" fmla="*/ 173032 w 821903"/>
                      <a:gd name="connsiteY84" fmla="*/ 439910 h 980999"/>
                      <a:gd name="connsiteX85" fmla="*/ 170099 w 821903"/>
                      <a:gd name="connsiteY85" fmla="*/ 417915 h 980999"/>
                      <a:gd name="connsiteX86" fmla="*/ 159834 w 821903"/>
                      <a:gd name="connsiteY86" fmla="*/ 413515 h 980999"/>
                      <a:gd name="connsiteX87" fmla="*/ 151036 w 821903"/>
                      <a:gd name="connsiteY87" fmla="*/ 373924 h 980999"/>
                      <a:gd name="connsiteX88" fmla="*/ 140771 w 821903"/>
                      <a:gd name="connsiteY88" fmla="*/ 359260 h 980999"/>
                      <a:gd name="connsiteX89" fmla="*/ 170099 w 821903"/>
                      <a:gd name="connsiteY89" fmla="*/ 343130 h 980999"/>
                      <a:gd name="connsiteX90" fmla="*/ 187695 w 821903"/>
                      <a:gd name="connsiteY90" fmla="*/ 347529 h 980999"/>
                      <a:gd name="connsiteX91" fmla="*/ 208224 w 821903"/>
                      <a:gd name="connsiteY91" fmla="*/ 348995 h 980999"/>
                      <a:gd name="connsiteX92" fmla="*/ 240484 w 821903"/>
                      <a:gd name="connsiteY92" fmla="*/ 356327 h 980999"/>
                      <a:gd name="connsiteX93" fmla="*/ 272744 w 821903"/>
                      <a:gd name="connsiteY93" fmla="*/ 344596 h 980999"/>
                      <a:gd name="connsiteX94" fmla="*/ 319668 w 821903"/>
                      <a:gd name="connsiteY94" fmla="*/ 288874 h 980999"/>
                      <a:gd name="connsiteX95" fmla="*/ 319668 w 821903"/>
                      <a:gd name="connsiteY95" fmla="*/ 275677 h 980999"/>
                      <a:gd name="connsiteX96" fmla="*/ 312336 w 821903"/>
                      <a:gd name="connsiteY96" fmla="*/ 262480 h 980999"/>
                      <a:gd name="connsiteX97" fmla="*/ 318202 w 821903"/>
                      <a:gd name="connsiteY97" fmla="*/ 246350 h 980999"/>
                      <a:gd name="connsiteX98" fmla="*/ 328466 w 821903"/>
                      <a:gd name="connsiteY98" fmla="*/ 231686 h 980999"/>
                      <a:gd name="connsiteX99" fmla="*/ 321135 w 821903"/>
                      <a:gd name="connsiteY99" fmla="*/ 218489 h 980999"/>
                      <a:gd name="connsiteX100" fmla="*/ 344597 w 821903"/>
                      <a:gd name="connsiteY100" fmla="*/ 193560 h 980999"/>
                      <a:gd name="connsiteX101" fmla="*/ 351928 w 821903"/>
                      <a:gd name="connsiteY101" fmla="*/ 193560 h 980999"/>
                      <a:gd name="connsiteX102" fmla="*/ 362193 w 821903"/>
                      <a:gd name="connsiteY102" fmla="*/ 178897 h 980999"/>
                      <a:gd name="connsiteX103" fmla="*/ 363659 w 821903"/>
                      <a:gd name="connsiteY103" fmla="*/ 159834 h 980999"/>
                      <a:gd name="connsiteX104" fmla="*/ 378323 w 821903"/>
                      <a:gd name="connsiteY104" fmla="*/ 153969 h 980999"/>
                      <a:gd name="connsiteX105" fmla="*/ 378323 w 821903"/>
                      <a:gd name="connsiteY105" fmla="*/ 137839 h 980999"/>
                      <a:gd name="connsiteX106" fmla="*/ 388588 w 821903"/>
                      <a:gd name="connsiteY106" fmla="*/ 124641 h 980999"/>
                      <a:gd name="connsiteX107" fmla="*/ 391520 w 821903"/>
                      <a:gd name="connsiteY107" fmla="*/ 112910 h 980999"/>
                      <a:gd name="connsiteX108" fmla="*/ 414982 w 821903"/>
                      <a:gd name="connsiteY108" fmla="*/ 77718 h 980999"/>
                      <a:gd name="connsiteX109" fmla="*/ 432579 w 821903"/>
                      <a:gd name="connsiteY109" fmla="*/ 86516 h 980999"/>
                      <a:gd name="connsiteX110" fmla="*/ 454574 w 821903"/>
                      <a:gd name="connsiteY110" fmla="*/ 77718 h 980999"/>
                      <a:gd name="connsiteX111" fmla="*/ 475103 w 821903"/>
                      <a:gd name="connsiteY111" fmla="*/ 46924 h 980999"/>
                      <a:gd name="connsiteX112" fmla="*/ 508830 w 821903"/>
                      <a:gd name="connsiteY112" fmla="*/ 55722 h 980999"/>
                      <a:gd name="connsiteX113" fmla="*/ 532292 w 821903"/>
                      <a:gd name="connsiteY113" fmla="*/ 38126 h 980999"/>
                      <a:gd name="connsiteX114" fmla="*/ 554287 w 821903"/>
                      <a:gd name="connsiteY114" fmla="*/ 43991 h 980999"/>
                      <a:gd name="connsiteX115" fmla="*/ 563085 w 821903"/>
                      <a:gd name="connsiteY115" fmla="*/ 33727 h 980999"/>
                      <a:gd name="connsiteX116" fmla="*/ 583614 w 821903"/>
                      <a:gd name="connsiteY116" fmla="*/ 41058 h 980999"/>
                      <a:gd name="connsiteX117" fmla="*/ 629072 w 821903"/>
                      <a:gd name="connsiteY117" fmla="*/ 43991 h 980999"/>
                      <a:gd name="connsiteX118" fmla="*/ 659866 w 821903"/>
                      <a:gd name="connsiteY118" fmla="*/ 1466 h 980999"/>
                      <a:gd name="connsiteX119" fmla="*/ 686260 w 821903"/>
                      <a:gd name="connsiteY119" fmla="*/ 13197 h 980999"/>
                      <a:gd name="connsiteX120" fmla="*/ 703857 w 821903"/>
                      <a:gd name="connsiteY120" fmla="*/ 2933 h 980999"/>
                      <a:gd name="connsiteX121" fmla="*/ 724386 w 821903"/>
                      <a:gd name="connsiteY121" fmla="*/ 7332 h 980999"/>
                      <a:gd name="connsiteX122" fmla="*/ 741982 w 821903"/>
                      <a:gd name="connsiteY122" fmla="*/ 0 h 980999"/>
                      <a:gd name="connsiteX123" fmla="*/ 752247 w 821903"/>
                      <a:gd name="connsiteY123" fmla="*/ 14664 h 980999"/>
                      <a:gd name="connsiteX124" fmla="*/ 763978 w 821903"/>
                      <a:gd name="connsiteY124" fmla="*/ 27861 h 980999"/>
                      <a:gd name="connsiteX125" fmla="*/ 787440 w 821903"/>
                      <a:gd name="connsiteY125" fmla="*/ 30794 h 980999"/>
                      <a:gd name="connsiteX126" fmla="*/ 813834 w 821903"/>
                      <a:gd name="connsiteY126" fmla="*/ 39592 h 980999"/>
                      <a:gd name="connsiteX127" fmla="*/ 821903 w 821903"/>
                      <a:gd name="connsiteY127" fmla="*/ 39592 h 98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821903" h="980999">
                        <a:moveTo>
                          <a:pt x="821903" y="308944"/>
                        </a:moveTo>
                        <a:lnTo>
                          <a:pt x="806502" y="305004"/>
                        </a:lnTo>
                        <a:lnTo>
                          <a:pt x="794771" y="291807"/>
                        </a:lnTo>
                        <a:lnTo>
                          <a:pt x="709722" y="306471"/>
                        </a:lnTo>
                        <a:lnTo>
                          <a:pt x="681861" y="327000"/>
                        </a:lnTo>
                        <a:lnTo>
                          <a:pt x="590946" y="375390"/>
                        </a:lnTo>
                        <a:lnTo>
                          <a:pt x="571883" y="379789"/>
                        </a:lnTo>
                        <a:lnTo>
                          <a:pt x="526426" y="397385"/>
                        </a:lnTo>
                        <a:lnTo>
                          <a:pt x="517628" y="407650"/>
                        </a:lnTo>
                        <a:lnTo>
                          <a:pt x="502964" y="431112"/>
                        </a:lnTo>
                        <a:lnTo>
                          <a:pt x="492700" y="428179"/>
                        </a:lnTo>
                        <a:lnTo>
                          <a:pt x="475103" y="422314"/>
                        </a:lnTo>
                        <a:lnTo>
                          <a:pt x="461906" y="436977"/>
                        </a:lnTo>
                        <a:lnTo>
                          <a:pt x="457507" y="451641"/>
                        </a:lnTo>
                        <a:lnTo>
                          <a:pt x="450175" y="461905"/>
                        </a:lnTo>
                        <a:lnTo>
                          <a:pt x="451641" y="473636"/>
                        </a:lnTo>
                        <a:lnTo>
                          <a:pt x="453108" y="513228"/>
                        </a:lnTo>
                        <a:lnTo>
                          <a:pt x="458973" y="519094"/>
                        </a:lnTo>
                        <a:lnTo>
                          <a:pt x="453108" y="538157"/>
                        </a:lnTo>
                        <a:lnTo>
                          <a:pt x="453108" y="555753"/>
                        </a:lnTo>
                        <a:lnTo>
                          <a:pt x="442843" y="580681"/>
                        </a:lnTo>
                        <a:lnTo>
                          <a:pt x="428179" y="590946"/>
                        </a:lnTo>
                        <a:lnTo>
                          <a:pt x="432579" y="601210"/>
                        </a:lnTo>
                        <a:lnTo>
                          <a:pt x="428179" y="623206"/>
                        </a:lnTo>
                        <a:lnTo>
                          <a:pt x="412049" y="612941"/>
                        </a:lnTo>
                        <a:lnTo>
                          <a:pt x="392987" y="621739"/>
                        </a:lnTo>
                        <a:lnTo>
                          <a:pt x="372457" y="667197"/>
                        </a:lnTo>
                        <a:lnTo>
                          <a:pt x="362193" y="671596"/>
                        </a:lnTo>
                        <a:lnTo>
                          <a:pt x="343130" y="715587"/>
                        </a:lnTo>
                        <a:lnTo>
                          <a:pt x="334332" y="728784"/>
                        </a:lnTo>
                        <a:lnTo>
                          <a:pt x="318202" y="714121"/>
                        </a:lnTo>
                        <a:lnTo>
                          <a:pt x="285942" y="719986"/>
                        </a:lnTo>
                        <a:lnTo>
                          <a:pt x="274211" y="769842"/>
                        </a:lnTo>
                        <a:lnTo>
                          <a:pt x="274211" y="787439"/>
                        </a:lnTo>
                        <a:cubicBezTo>
                          <a:pt x="274700" y="796237"/>
                          <a:pt x="275188" y="805035"/>
                          <a:pt x="275677" y="813833"/>
                        </a:cubicBezTo>
                        <a:lnTo>
                          <a:pt x="275677" y="849026"/>
                        </a:lnTo>
                        <a:lnTo>
                          <a:pt x="261014" y="863690"/>
                        </a:lnTo>
                        <a:lnTo>
                          <a:pt x="236085" y="866623"/>
                        </a:lnTo>
                        <a:lnTo>
                          <a:pt x="240484" y="898883"/>
                        </a:lnTo>
                        <a:lnTo>
                          <a:pt x="237552" y="910614"/>
                        </a:lnTo>
                        <a:lnTo>
                          <a:pt x="274211" y="931143"/>
                        </a:lnTo>
                        <a:lnTo>
                          <a:pt x="290341" y="954605"/>
                        </a:lnTo>
                        <a:lnTo>
                          <a:pt x="284475" y="980999"/>
                        </a:lnTo>
                        <a:lnTo>
                          <a:pt x="250749" y="973667"/>
                        </a:lnTo>
                        <a:lnTo>
                          <a:pt x="249283" y="963403"/>
                        </a:lnTo>
                        <a:lnTo>
                          <a:pt x="227287" y="935542"/>
                        </a:lnTo>
                        <a:lnTo>
                          <a:pt x="212623" y="926744"/>
                        </a:lnTo>
                        <a:lnTo>
                          <a:pt x="162767" y="931143"/>
                        </a:lnTo>
                        <a:lnTo>
                          <a:pt x="140771" y="959004"/>
                        </a:lnTo>
                        <a:lnTo>
                          <a:pt x="98247" y="950205"/>
                        </a:lnTo>
                        <a:lnTo>
                          <a:pt x="68919" y="920878"/>
                        </a:lnTo>
                        <a:lnTo>
                          <a:pt x="54256" y="934075"/>
                        </a:lnTo>
                        <a:lnTo>
                          <a:pt x="7332" y="944340"/>
                        </a:lnTo>
                        <a:lnTo>
                          <a:pt x="16130" y="928210"/>
                        </a:lnTo>
                        <a:lnTo>
                          <a:pt x="14664" y="919412"/>
                        </a:lnTo>
                        <a:lnTo>
                          <a:pt x="27861" y="912080"/>
                        </a:lnTo>
                        <a:lnTo>
                          <a:pt x="27861" y="898883"/>
                        </a:lnTo>
                        <a:lnTo>
                          <a:pt x="36659" y="878354"/>
                        </a:lnTo>
                        <a:lnTo>
                          <a:pt x="32260" y="869555"/>
                        </a:lnTo>
                        <a:lnTo>
                          <a:pt x="68919" y="841694"/>
                        </a:lnTo>
                        <a:lnTo>
                          <a:pt x="64520" y="815300"/>
                        </a:lnTo>
                        <a:lnTo>
                          <a:pt x="35193" y="810901"/>
                        </a:lnTo>
                        <a:lnTo>
                          <a:pt x="33727" y="796237"/>
                        </a:lnTo>
                        <a:lnTo>
                          <a:pt x="51323" y="793304"/>
                        </a:lnTo>
                        <a:lnTo>
                          <a:pt x="43991" y="714121"/>
                        </a:lnTo>
                        <a:lnTo>
                          <a:pt x="36659" y="699457"/>
                        </a:lnTo>
                        <a:lnTo>
                          <a:pt x="42525" y="673062"/>
                        </a:lnTo>
                        <a:lnTo>
                          <a:pt x="32260" y="658399"/>
                        </a:lnTo>
                        <a:lnTo>
                          <a:pt x="10265" y="629071"/>
                        </a:lnTo>
                        <a:lnTo>
                          <a:pt x="11731" y="624672"/>
                        </a:lnTo>
                        <a:lnTo>
                          <a:pt x="0" y="601210"/>
                        </a:lnTo>
                        <a:lnTo>
                          <a:pt x="13197" y="593878"/>
                        </a:lnTo>
                        <a:lnTo>
                          <a:pt x="20529" y="598278"/>
                        </a:lnTo>
                        <a:lnTo>
                          <a:pt x="54256" y="627605"/>
                        </a:lnTo>
                        <a:lnTo>
                          <a:pt x="87982" y="589479"/>
                        </a:lnTo>
                        <a:lnTo>
                          <a:pt x="87982" y="576282"/>
                        </a:lnTo>
                        <a:lnTo>
                          <a:pt x="114377" y="579215"/>
                        </a:lnTo>
                        <a:lnTo>
                          <a:pt x="118776" y="545488"/>
                        </a:lnTo>
                        <a:lnTo>
                          <a:pt x="121709" y="524959"/>
                        </a:lnTo>
                        <a:lnTo>
                          <a:pt x="136372" y="511762"/>
                        </a:lnTo>
                        <a:lnTo>
                          <a:pt x="162767" y="504430"/>
                        </a:lnTo>
                        <a:lnTo>
                          <a:pt x="205292" y="479502"/>
                        </a:lnTo>
                        <a:lnTo>
                          <a:pt x="206758" y="460439"/>
                        </a:lnTo>
                        <a:lnTo>
                          <a:pt x="192094" y="445775"/>
                        </a:lnTo>
                        <a:lnTo>
                          <a:pt x="173032" y="439910"/>
                        </a:lnTo>
                        <a:lnTo>
                          <a:pt x="170099" y="417915"/>
                        </a:lnTo>
                        <a:lnTo>
                          <a:pt x="159834" y="413515"/>
                        </a:lnTo>
                        <a:lnTo>
                          <a:pt x="151036" y="373924"/>
                        </a:lnTo>
                        <a:lnTo>
                          <a:pt x="140771" y="359260"/>
                        </a:lnTo>
                        <a:lnTo>
                          <a:pt x="170099" y="343130"/>
                        </a:lnTo>
                        <a:lnTo>
                          <a:pt x="187695" y="347529"/>
                        </a:lnTo>
                        <a:lnTo>
                          <a:pt x="208224" y="348995"/>
                        </a:lnTo>
                        <a:lnTo>
                          <a:pt x="240484" y="356327"/>
                        </a:lnTo>
                        <a:lnTo>
                          <a:pt x="272744" y="344596"/>
                        </a:lnTo>
                        <a:lnTo>
                          <a:pt x="319668" y="288874"/>
                        </a:lnTo>
                        <a:lnTo>
                          <a:pt x="319668" y="275677"/>
                        </a:lnTo>
                        <a:lnTo>
                          <a:pt x="312336" y="262480"/>
                        </a:lnTo>
                        <a:lnTo>
                          <a:pt x="318202" y="246350"/>
                        </a:lnTo>
                        <a:lnTo>
                          <a:pt x="328466" y="231686"/>
                        </a:lnTo>
                        <a:lnTo>
                          <a:pt x="321135" y="218489"/>
                        </a:lnTo>
                        <a:lnTo>
                          <a:pt x="344597" y="193560"/>
                        </a:lnTo>
                        <a:lnTo>
                          <a:pt x="351928" y="193560"/>
                        </a:lnTo>
                        <a:lnTo>
                          <a:pt x="362193" y="178897"/>
                        </a:lnTo>
                        <a:lnTo>
                          <a:pt x="363659" y="159834"/>
                        </a:lnTo>
                        <a:lnTo>
                          <a:pt x="378323" y="153969"/>
                        </a:lnTo>
                        <a:lnTo>
                          <a:pt x="378323" y="137839"/>
                        </a:lnTo>
                        <a:lnTo>
                          <a:pt x="388588" y="124641"/>
                        </a:lnTo>
                        <a:lnTo>
                          <a:pt x="391520" y="112910"/>
                        </a:lnTo>
                        <a:lnTo>
                          <a:pt x="414982" y="77718"/>
                        </a:lnTo>
                        <a:lnTo>
                          <a:pt x="432579" y="86516"/>
                        </a:lnTo>
                        <a:lnTo>
                          <a:pt x="454574" y="77718"/>
                        </a:lnTo>
                        <a:lnTo>
                          <a:pt x="475103" y="46924"/>
                        </a:lnTo>
                        <a:lnTo>
                          <a:pt x="508830" y="55722"/>
                        </a:lnTo>
                        <a:lnTo>
                          <a:pt x="532292" y="38126"/>
                        </a:lnTo>
                        <a:lnTo>
                          <a:pt x="554287" y="43991"/>
                        </a:lnTo>
                        <a:lnTo>
                          <a:pt x="563085" y="33727"/>
                        </a:lnTo>
                        <a:lnTo>
                          <a:pt x="583614" y="41058"/>
                        </a:lnTo>
                        <a:lnTo>
                          <a:pt x="629072" y="43991"/>
                        </a:lnTo>
                        <a:lnTo>
                          <a:pt x="659866" y="1466"/>
                        </a:lnTo>
                        <a:lnTo>
                          <a:pt x="686260" y="13197"/>
                        </a:lnTo>
                        <a:lnTo>
                          <a:pt x="703857" y="2933"/>
                        </a:lnTo>
                        <a:lnTo>
                          <a:pt x="724386" y="7332"/>
                        </a:lnTo>
                        <a:lnTo>
                          <a:pt x="741982" y="0"/>
                        </a:lnTo>
                        <a:lnTo>
                          <a:pt x="752247" y="14664"/>
                        </a:lnTo>
                        <a:lnTo>
                          <a:pt x="763978" y="27861"/>
                        </a:lnTo>
                        <a:lnTo>
                          <a:pt x="787440" y="30794"/>
                        </a:lnTo>
                        <a:lnTo>
                          <a:pt x="813834" y="39592"/>
                        </a:lnTo>
                        <a:lnTo>
                          <a:pt x="821903" y="39592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7C78BEA7-6352-5447-BD92-85750FAF9C9C}"/>
                      </a:ext>
                    </a:extLst>
                  </p:cNvPr>
                  <p:cNvSpPr/>
                  <p:nvPr/>
                </p:nvSpPr>
                <p:spPr>
                  <a:xfrm>
                    <a:off x="3310972" y="2299023"/>
                    <a:ext cx="78544" cy="202358"/>
                  </a:xfrm>
                  <a:custGeom>
                    <a:avLst/>
                    <a:gdLst>
                      <a:gd name="connsiteX0" fmla="*/ 74873 w 78544"/>
                      <a:gd name="connsiteY0" fmla="*/ 0 h 202358"/>
                      <a:gd name="connsiteX1" fmla="*/ 78544 w 78544"/>
                      <a:gd name="connsiteY1" fmla="*/ 1530 h 202358"/>
                      <a:gd name="connsiteX2" fmla="*/ 78544 w 78544"/>
                      <a:gd name="connsiteY2" fmla="*/ 202358 h 202358"/>
                      <a:gd name="connsiteX3" fmla="*/ 70474 w 78544"/>
                      <a:gd name="connsiteY3" fmla="*/ 202358 h 202358"/>
                      <a:gd name="connsiteX4" fmla="*/ 44079 w 78544"/>
                      <a:gd name="connsiteY4" fmla="*/ 193561 h 202358"/>
                      <a:gd name="connsiteX5" fmla="*/ 20618 w 78544"/>
                      <a:gd name="connsiteY5" fmla="*/ 190627 h 202358"/>
                      <a:gd name="connsiteX6" fmla="*/ 8887 w 78544"/>
                      <a:gd name="connsiteY6" fmla="*/ 177430 h 202358"/>
                      <a:gd name="connsiteX7" fmla="*/ 0 w 78544"/>
                      <a:gd name="connsiteY7" fmla="*/ 164736 h 202358"/>
                      <a:gd name="connsiteX8" fmla="*/ 88 w 78544"/>
                      <a:gd name="connsiteY8" fmla="*/ 164233 h 202358"/>
                      <a:gd name="connsiteX9" fmla="*/ 4487 w 78544"/>
                      <a:gd name="connsiteY9" fmla="*/ 153968 h 202358"/>
                      <a:gd name="connsiteX10" fmla="*/ 19151 w 78544"/>
                      <a:gd name="connsiteY10" fmla="*/ 142237 h 202358"/>
                      <a:gd name="connsiteX11" fmla="*/ 13286 w 78544"/>
                      <a:gd name="connsiteY11" fmla="*/ 131972 h 202358"/>
                      <a:gd name="connsiteX12" fmla="*/ 19151 w 78544"/>
                      <a:gd name="connsiteY12" fmla="*/ 112910 h 202358"/>
                      <a:gd name="connsiteX13" fmla="*/ 13286 w 78544"/>
                      <a:gd name="connsiteY13" fmla="*/ 98246 h 202358"/>
                      <a:gd name="connsiteX14" fmla="*/ 7420 w 78544"/>
                      <a:gd name="connsiteY14" fmla="*/ 77717 h 202358"/>
                      <a:gd name="connsiteX15" fmla="*/ 19151 w 78544"/>
                      <a:gd name="connsiteY15" fmla="*/ 52789 h 202358"/>
                      <a:gd name="connsiteX16" fmla="*/ 38214 w 78544"/>
                      <a:gd name="connsiteY16" fmla="*/ 48390 h 202358"/>
                      <a:gd name="connsiteX17" fmla="*/ 38214 w 78544"/>
                      <a:gd name="connsiteY17" fmla="*/ 30793 h 202358"/>
                      <a:gd name="connsiteX18" fmla="*/ 51411 w 78544"/>
                      <a:gd name="connsiteY18" fmla="*/ 16130 h 202358"/>
                      <a:gd name="connsiteX0" fmla="*/ 74873 w 546653"/>
                      <a:gd name="connsiteY0" fmla="*/ 0 h 202358"/>
                      <a:gd name="connsiteX1" fmla="*/ 78544 w 546653"/>
                      <a:gd name="connsiteY1" fmla="*/ 1530 h 202358"/>
                      <a:gd name="connsiteX2" fmla="*/ 546653 w 546653"/>
                      <a:gd name="connsiteY2" fmla="*/ 151283 h 202358"/>
                      <a:gd name="connsiteX3" fmla="*/ 78544 w 546653"/>
                      <a:gd name="connsiteY3" fmla="*/ 202358 h 202358"/>
                      <a:gd name="connsiteX4" fmla="*/ 70474 w 546653"/>
                      <a:gd name="connsiteY4" fmla="*/ 202358 h 202358"/>
                      <a:gd name="connsiteX5" fmla="*/ 44079 w 546653"/>
                      <a:gd name="connsiteY5" fmla="*/ 193561 h 202358"/>
                      <a:gd name="connsiteX6" fmla="*/ 20618 w 546653"/>
                      <a:gd name="connsiteY6" fmla="*/ 190627 h 202358"/>
                      <a:gd name="connsiteX7" fmla="*/ 8887 w 546653"/>
                      <a:gd name="connsiteY7" fmla="*/ 177430 h 202358"/>
                      <a:gd name="connsiteX8" fmla="*/ 0 w 546653"/>
                      <a:gd name="connsiteY8" fmla="*/ 164736 h 202358"/>
                      <a:gd name="connsiteX9" fmla="*/ 88 w 546653"/>
                      <a:gd name="connsiteY9" fmla="*/ 164233 h 202358"/>
                      <a:gd name="connsiteX10" fmla="*/ 4487 w 546653"/>
                      <a:gd name="connsiteY10" fmla="*/ 153968 h 202358"/>
                      <a:gd name="connsiteX11" fmla="*/ 19151 w 546653"/>
                      <a:gd name="connsiteY11" fmla="*/ 142237 h 202358"/>
                      <a:gd name="connsiteX12" fmla="*/ 13286 w 546653"/>
                      <a:gd name="connsiteY12" fmla="*/ 131972 h 202358"/>
                      <a:gd name="connsiteX13" fmla="*/ 19151 w 546653"/>
                      <a:gd name="connsiteY13" fmla="*/ 112910 h 202358"/>
                      <a:gd name="connsiteX14" fmla="*/ 13286 w 546653"/>
                      <a:gd name="connsiteY14" fmla="*/ 98246 h 202358"/>
                      <a:gd name="connsiteX15" fmla="*/ 7420 w 546653"/>
                      <a:gd name="connsiteY15" fmla="*/ 77717 h 202358"/>
                      <a:gd name="connsiteX16" fmla="*/ 19151 w 546653"/>
                      <a:gd name="connsiteY16" fmla="*/ 52789 h 202358"/>
                      <a:gd name="connsiteX17" fmla="*/ 38214 w 546653"/>
                      <a:gd name="connsiteY17" fmla="*/ 48390 h 202358"/>
                      <a:gd name="connsiteX18" fmla="*/ 38214 w 546653"/>
                      <a:gd name="connsiteY18" fmla="*/ 30793 h 202358"/>
                      <a:gd name="connsiteX19" fmla="*/ 51411 w 546653"/>
                      <a:gd name="connsiteY19" fmla="*/ 16130 h 202358"/>
                      <a:gd name="connsiteX20" fmla="*/ 74873 w 546653"/>
                      <a:gd name="connsiteY20" fmla="*/ 0 h 202358"/>
                      <a:gd name="connsiteX0" fmla="*/ 546653 w 638093"/>
                      <a:gd name="connsiteY0" fmla="*/ 151283 h 242723"/>
                      <a:gd name="connsiteX1" fmla="*/ 78544 w 638093"/>
                      <a:gd name="connsiteY1" fmla="*/ 202358 h 242723"/>
                      <a:gd name="connsiteX2" fmla="*/ 70474 w 638093"/>
                      <a:gd name="connsiteY2" fmla="*/ 202358 h 242723"/>
                      <a:gd name="connsiteX3" fmla="*/ 44079 w 638093"/>
                      <a:gd name="connsiteY3" fmla="*/ 193561 h 242723"/>
                      <a:gd name="connsiteX4" fmla="*/ 20618 w 638093"/>
                      <a:gd name="connsiteY4" fmla="*/ 190627 h 242723"/>
                      <a:gd name="connsiteX5" fmla="*/ 8887 w 638093"/>
                      <a:gd name="connsiteY5" fmla="*/ 177430 h 242723"/>
                      <a:gd name="connsiteX6" fmla="*/ 0 w 638093"/>
                      <a:gd name="connsiteY6" fmla="*/ 164736 h 242723"/>
                      <a:gd name="connsiteX7" fmla="*/ 88 w 638093"/>
                      <a:gd name="connsiteY7" fmla="*/ 164233 h 242723"/>
                      <a:gd name="connsiteX8" fmla="*/ 4487 w 638093"/>
                      <a:gd name="connsiteY8" fmla="*/ 153968 h 242723"/>
                      <a:gd name="connsiteX9" fmla="*/ 19151 w 638093"/>
                      <a:gd name="connsiteY9" fmla="*/ 142237 h 242723"/>
                      <a:gd name="connsiteX10" fmla="*/ 13286 w 638093"/>
                      <a:gd name="connsiteY10" fmla="*/ 131972 h 242723"/>
                      <a:gd name="connsiteX11" fmla="*/ 19151 w 638093"/>
                      <a:gd name="connsiteY11" fmla="*/ 112910 h 242723"/>
                      <a:gd name="connsiteX12" fmla="*/ 13286 w 638093"/>
                      <a:gd name="connsiteY12" fmla="*/ 98246 h 242723"/>
                      <a:gd name="connsiteX13" fmla="*/ 7420 w 638093"/>
                      <a:gd name="connsiteY13" fmla="*/ 77717 h 242723"/>
                      <a:gd name="connsiteX14" fmla="*/ 19151 w 638093"/>
                      <a:gd name="connsiteY14" fmla="*/ 52789 h 242723"/>
                      <a:gd name="connsiteX15" fmla="*/ 38214 w 638093"/>
                      <a:gd name="connsiteY15" fmla="*/ 48390 h 242723"/>
                      <a:gd name="connsiteX16" fmla="*/ 38214 w 638093"/>
                      <a:gd name="connsiteY16" fmla="*/ 30793 h 242723"/>
                      <a:gd name="connsiteX17" fmla="*/ 51411 w 638093"/>
                      <a:gd name="connsiteY17" fmla="*/ 16130 h 242723"/>
                      <a:gd name="connsiteX18" fmla="*/ 74873 w 638093"/>
                      <a:gd name="connsiteY18" fmla="*/ 0 h 242723"/>
                      <a:gd name="connsiteX19" fmla="*/ 78544 w 638093"/>
                      <a:gd name="connsiteY19" fmla="*/ 1530 h 242723"/>
                      <a:gd name="connsiteX20" fmla="*/ 638093 w 638093"/>
                      <a:gd name="connsiteY20" fmla="*/ 242723 h 242723"/>
                      <a:gd name="connsiteX0" fmla="*/ 78544 w 638093"/>
                      <a:gd name="connsiteY0" fmla="*/ 202358 h 242723"/>
                      <a:gd name="connsiteX1" fmla="*/ 70474 w 638093"/>
                      <a:gd name="connsiteY1" fmla="*/ 202358 h 242723"/>
                      <a:gd name="connsiteX2" fmla="*/ 44079 w 638093"/>
                      <a:gd name="connsiteY2" fmla="*/ 193561 h 242723"/>
                      <a:gd name="connsiteX3" fmla="*/ 20618 w 638093"/>
                      <a:gd name="connsiteY3" fmla="*/ 190627 h 242723"/>
                      <a:gd name="connsiteX4" fmla="*/ 8887 w 638093"/>
                      <a:gd name="connsiteY4" fmla="*/ 177430 h 242723"/>
                      <a:gd name="connsiteX5" fmla="*/ 0 w 638093"/>
                      <a:gd name="connsiteY5" fmla="*/ 164736 h 242723"/>
                      <a:gd name="connsiteX6" fmla="*/ 88 w 638093"/>
                      <a:gd name="connsiteY6" fmla="*/ 164233 h 242723"/>
                      <a:gd name="connsiteX7" fmla="*/ 4487 w 638093"/>
                      <a:gd name="connsiteY7" fmla="*/ 153968 h 242723"/>
                      <a:gd name="connsiteX8" fmla="*/ 19151 w 638093"/>
                      <a:gd name="connsiteY8" fmla="*/ 142237 h 242723"/>
                      <a:gd name="connsiteX9" fmla="*/ 13286 w 638093"/>
                      <a:gd name="connsiteY9" fmla="*/ 131972 h 242723"/>
                      <a:gd name="connsiteX10" fmla="*/ 19151 w 638093"/>
                      <a:gd name="connsiteY10" fmla="*/ 112910 h 242723"/>
                      <a:gd name="connsiteX11" fmla="*/ 13286 w 638093"/>
                      <a:gd name="connsiteY11" fmla="*/ 98246 h 242723"/>
                      <a:gd name="connsiteX12" fmla="*/ 7420 w 638093"/>
                      <a:gd name="connsiteY12" fmla="*/ 77717 h 242723"/>
                      <a:gd name="connsiteX13" fmla="*/ 19151 w 638093"/>
                      <a:gd name="connsiteY13" fmla="*/ 52789 h 242723"/>
                      <a:gd name="connsiteX14" fmla="*/ 38214 w 638093"/>
                      <a:gd name="connsiteY14" fmla="*/ 48390 h 242723"/>
                      <a:gd name="connsiteX15" fmla="*/ 38214 w 638093"/>
                      <a:gd name="connsiteY15" fmla="*/ 30793 h 242723"/>
                      <a:gd name="connsiteX16" fmla="*/ 51411 w 638093"/>
                      <a:gd name="connsiteY16" fmla="*/ 16130 h 242723"/>
                      <a:gd name="connsiteX17" fmla="*/ 74873 w 638093"/>
                      <a:gd name="connsiteY17" fmla="*/ 0 h 242723"/>
                      <a:gd name="connsiteX18" fmla="*/ 78544 w 638093"/>
                      <a:gd name="connsiteY18" fmla="*/ 1530 h 242723"/>
                      <a:gd name="connsiteX19" fmla="*/ 638093 w 638093"/>
                      <a:gd name="connsiteY19" fmla="*/ 242723 h 242723"/>
                      <a:gd name="connsiteX0" fmla="*/ 78544 w 78544"/>
                      <a:gd name="connsiteY0" fmla="*/ 202358 h 202358"/>
                      <a:gd name="connsiteX1" fmla="*/ 70474 w 78544"/>
                      <a:gd name="connsiteY1" fmla="*/ 202358 h 202358"/>
                      <a:gd name="connsiteX2" fmla="*/ 44079 w 78544"/>
                      <a:gd name="connsiteY2" fmla="*/ 193561 h 202358"/>
                      <a:gd name="connsiteX3" fmla="*/ 20618 w 78544"/>
                      <a:gd name="connsiteY3" fmla="*/ 190627 h 202358"/>
                      <a:gd name="connsiteX4" fmla="*/ 8887 w 78544"/>
                      <a:gd name="connsiteY4" fmla="*/ 177430 h 202358"/>
                      <a:gd name="connsiteX5" fmla="*/ 0 w 78544"/>
                      <a:gd name="connsiteY5" fmla="*/ 164736 h 202358"/>
                      <a:gd name="connsiteX6" fmla="*/ 88 w 78544"/>
                      <a:gd name="connsiteY6" fmla="*/ 164233 h 202358"/>
                      <a:gd name="connsiteX7" fmla="*/ 4487 w 78544"/>
                      <a:gd name="connsiteY7" fmla="*/ 153968 h 202358"/>
                      <a:gd name="connsiteX8" fmla="*/ 19151 w 78544"/>
                      <a:gd name="connsiteY8" fmla="*/ 142237 h 202358"/>
                      <a:gd name="connsiteX9" fmla="*/ 13286 w 78544"/>
                      <a:gd name="connsiteY9" fmla="*/ 131972 h 202358"/>
                      <a:gd name="connsiteX10" fmla="*/ 19151 w 78544"/>
                      <a:gd name="connsiteY10" fmla="*/ 112910 h 202358"/>
                      <a:gd name="connsiteX11" fmla="*/ 13286 w 78544"/>
                      <a:gd name="connsiteY11" fmla="*/ 98246 h 202358"/>
                      <a:gd name="connsiteX12" fmla="*/ 7420 w 78544"/>
                      <a:gd name="connsiteY12" fmla="*/ 77717 h 202358"/>
                      <a:gd name="connsiteX13" fmla="*/ 19151 w 78544"/>
                      <a:gd name="connsiteY13" fmla="*/ 52789 h 202358"/>
                      <a:gd name="connsiteX14" fmla="*/ 38214 w 78544"/>
                      <a:gd name="connsiteY14" fmla="*/ 48390 h 202358"/>
                      <a:gd name="connsiteX15" fmla="*/ 38214 w 78544"/>
                      <a:gd name="connsiteY15" fmla="*/ 30793 h 202358"/>
                      <a:gd name="connsiteX16" fmla="*/ 51411 w 78544"/>
                      <a:gd name="connsiteY16" fmla="*/ 16130 h 202358"/>
                      <a:gd name="connsiteX17" fmla="*/ 74873 w 78544"/>
                      <a:gd name="connsiteY17" fmla="*/ 0 h 202358"/>
                      <a:gd name="connsiteX18" fmla="*/ 78544 w 78544"/>
                      <a:gd name="connsiteY18" fmla="*/ 1530 h 202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8544" h="202358">
                        <a:moveTo>
                          <a:pt x="78544" y="202358"/>
                        </a:moveTo>
                        <a:lnTo>
                          <a:pt x="70474" y="202358"/>
                        </a:lnTo>
                        <a:lnTo>
                          <a:pt x="44079" y="193561"/>
                        </a:lnTo>
                        <a:lnTo>
                          <a:pt x="20618" y="190627"/>
                        </a:lnTo>
                        <a:lnTo>
                          <a:pt x="8887" y="177430"/>
                        </a:lnTo>
                        <a:lnTo>
                          <a:pt x="0" y="164736"/>
                        </a:lnTo>
                        <a:cubicBezTo>
                          <a:pt x="29" y="164568"/>
                          <a:pt x="59" y="164401"/>
                          <a:pt x="88" y="164233"/>
                        </a:cubicBezTo>
                        <a:lnTo>
                          <a:pt x="4487" y="153968"/>
                        </a:lnTo>
                        <a:lnTo>
                          <a:pt x="19151" y="142237"/>
                        </a:lnTo>
                        <a:lnTo>
                          <a:pt x="13286" y="131972"/>
                        </a:lnTo>
                        <a:lnTo>
                          <a:pt x="19151" y="112910"/>
                        </a:lnTo>
                        <a:lnTo>
                          <a:pt x="13286" y="98246"/>
                        </a:lnTo>
                        <a:lnTo>
                          <a:pt x="7420" y="77717"/>
                        </a:lnTo>
                        <a:lnTo>
                          <a:pt x="19151" y="52789"/>
                        </a:lnTo>
                        <a:lnTo>
                          <a:pt x="38214" y="48390"/>
                        </a:lnTo>
                        <a:lnTo>
                          <a:pt x="38214" y="30793"/>
                        </a:lnTo>
                        <a:lnTo>
                          <a:pt x="51411" y="16130"/>
                        </a:lnTo>
                        <a:lnTo>
                          <a:pt x="74873" y="0"/>
                        </a:lnTo>
                        <a:lnTo>
                          <a:pt x="78544" y="1530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73D95D73-F90A-D427-2EA7-AA40A5864349}"/>
                      </a:ext>
                    </a:extLst>
                  </p:cNvPr>
                  <p:cNvSpPr/>
                  <p:nvPr/>
                </p:nvSpPr>
                <p:spPr>
                  <a:xfrm>
                    <a:off x="3240676" y="2114747"/>
                    <a:ext cx="148840" cy="239697"/>
                  </a:xfrm>
                  <a:custGeom>
                    <a:avLst/>
                    <a:gdLst>
                      <a:gd name="connsiteX0" fmla="*/ 148840 w 148840"/>
                      <a:gd name="connsiteY0" fmla="*/ 0 h 239697"/>
                      <a:gd name="connsiteX1" fmla="*/ 148840 w 148840"/>
                      <a:gd name="connsiteY1" fmla="*/ 185805 h 239697"/>
                      <a:gd name="connsiteX2" fmla="*/ 145171 w 148840"/>
                      <a:gd name="connsiteY2" fmla="*/ 184276 h 239697"/>
                      <a:gd name="connsiteX3" fmla="*/ 121709 w 148840"/>
                      <a:gd name="connsiteY3" fmla="*/ 200405 h 239697"/>
                      <a:gd name="connsiteX4" fmla="*/ 108512 w 148840"/>
                      <a:gd name="connsiteY4" fmla="*/ 215069 h 239697"/>
                      <a:gd name="connsiteX5" fmla="*/ 108512 w 148840"/>
                      <a:gd name="connsiteY5" fmla="*/ 232665 h 239697"/>
                      <a:gd name="connsiteX6" fmla="*/ 89449 w 148840"/>
                      <a:gd name="connsiteY6" fmla="*/ 237065 h 239697"/>
                      <a:gd name="connsiteX7" fmla="*/ 88210 w 148840"/>
                      <a:gd name="connsiteY7" fmla="*/ 239697 h 239697"/>
                      <a:gd name="connsiteX8" fmla="*/ 71852 w 148840"/>
                      <a:gd name="connsiteY8" fmla="*/ 223867 h 239697"/>
                      <a:gd name="connsiteX9" fmla="*/ 54256 w 148840"/>
                      <a:gd name="connsiteY9" fmla="*/ 229732 h 239697"/>
                      <a:gd name="connsiteX10" fmla="*/ 51323 w 148840"/>
                      <a:gd name="connsiteY10" fmla="*/ 223867 h 239697"/>
                      <a:gd name="connsiteX11" fmla="*/ 39592 w 148840"/>
                      <a:gd name="connsiteY11" fmla="*/ 222400 h 239697"/>
                      <a:gd name="connsiteX12" fmla="*/ 29328 w 148840"/>
                      <a:gd name="connsiteY12" fmla="*/ 215069 h 239697"/>
                      <a:gd name="connsiteX13" fmla="*/ 43991 w 148840"/>
                      <a:gd name="connsiteY13" fmla="*/ 201872 h 239697"/>
                      <a:gd name="connsiteX14" fmla="*/ 48390 w 148840"/>
                      <a:gd name="connsiteY14" fmla="*/ 153481 h 239697"/>
                      <a:gd name="connsiteX15" fmla="*/ 43991 w 148840"/>
                      <a:gd name="connsiteY15" fmla="*/ 144683 h 239697"/>
                      <a:gd name="connsiteX16" fmla="*/ 51323 w 148840"/>
                      <a:gd name="connsiteY16" fmla="*/ 128553 h 239697"/>
                      <a:gd name="connsiteX17" fmla="*/ 58655 w 148840"/>
                      <a:gd name="connsiteY17" fmla="*/ 86029 h 239697"/>
                      <a:gd name="connsiteX18" fmla="*/ 49857 w 148840"/>
                      <a:gd name="connsiteY18" fmla="*/ 75764 h 239697"/>
                      <a:gd name="connsiteX19" fmla="*/ 24928 w 148840"/>
                      <a:gd name="connsiteY19" fmla="*/ 50836 h 239697"/>
                      <a:gd name="connsiteX20" fmla="*/ 0 w 148840"/>
                      <a:gd name="connsiteY20" fmla="*/ 28840 h 239697"/>
                      <a:gd name="connsiteX21" fmla="*/ 19063 w 148840"/>
                      <a:gd name="connsiteY21" fmla="*/ 30307 h 239697"/>
                      <a:gd name="connsiteX22" fmla="*/ 32260 w 148840"/>
                      <a:gd name="connsiteY22" fmla="*/ 37639 h 239697"/>
                      <a:gd name="connsiteX23" fmla="*/ 51323 w 148840"/>
                      <a:gd name="connsiteY23" fmla="*/ 46437 h 239697"/>
                      <a:gd name="connsiteX24" fmla="*/ 68920 w 148840"/>
                      <a:gd name="connsiteY24" fmla="*/ 44971 h 239697"/>
                      <a:gd name="connsiteX25" fmla="*/ 93848 w 148840"/>
                      <a:gd name="connsiteY25" fmla="*/ 47903 h 239697"/>
                      <a:gd name="connsiteX26" fmla="*/ 99713 w 148840"/>
                      <a:gd name="connsiteY26" fmla="*/ 47903 h 239697"/>
                      <a:gd name="connsiteX27" fmla="*/ 131973 w 148840"/>
                      <a:gd name="connsiteY27" fmla="*/ 11244 h 239697"/>
                      <a:gd name="connsiteX0" fmla="*/ 148840 w 300249"/>
                      <a:gd name="connsiteY0" fmla="*/ 0 h 239697"/>
                      <a:gd name="connsiteX1" fmla="*/ 300243 w 300249"/>
                      <a:gd name="connsiteY1" fmla="*/ 92672 h 239697"/>
                      <a:gd name="connsiteX2" fmla="*/ 148840 w 300249"/>
                      <a:gd name="connsiteY2" fmla="*/ 185805 h 239697"/>
                      <a:gd name="connsiteX3" fmla="*/ 145171 w 300249"/>
                      <a:gd name="connsiteY3" fmla="*/ 184276 h 239697"/>
                      <a:gd name="connsiteX4" fmla="*/ 121709 w 300249"/>
                      <a:gd name="connsiteY4" fmla="*/ 200405 h 239697"/>
                      <a:gd name="connsiteX5" fmla="*/ 108512 w 300249"/>
                      <a:gd name="connsiteY5" fmla="*/ 215069 h 239697"/>
                      <a:gd name="connsiteX6" fmla="*/ 108512 w 300249"/>
                      <a:gd name="connsiteY6" fmla="*/ 232665 h 239697"/>
                      <a:gd name="connsiteX7" fmla="*/ 89449 w 300249"/>
                      <a:gd name="connsiteY7" fmla="*/ 237065 h 239697"/>
                      <a:gd name="connsiteX8" fmla="*/ 88210 w 300249"/>
                      <a:gd name="connsiteY8" fmla="*/ 239697 h 239697"/>
                      <a:gd name="connsiteX9" fmla="*/ 71852 w 300249"/>
                      <a:gd name="connsiteY9" fmla="*/ 223867 h 239697"/>
                      <a:gd name="connsiteX10" fmla="*/ 54256 w 300249"/>
                      <a:gd name="connsiteY10" fmla="*/ 229732 h 239697"/>
                      <a:gd name="connsiteX11" fmla="*/ 51323 w 300249"/>
                      <a:gd name="connsiteY11" fmla="*/ 223867 h 239697"/>
                      <a:gd name="connsiteX12" fmla="*/ 39592 w 300249"/>
                      <a:gd name="connsiteY12" fmla="*/ 222400 h 239697"/>
                      <a:gd name="connsiteX13" fmla="*/ 29328 w 300249"/>
                      <a:gd name="connsiteY13" fmla="*/ 215069 h 239697"/>
                      <a:gd name="connsiteX14" fmla="*/ 43991 w 300249"/>
                      <a:gd name="connsiteY14" fmla="*/ 201872 h 239697"/>
                      <a:gd name="connsiteX15" fmla="*/ 48390 w 300249"/>
                      <a:gd name="connsiteY15" fmla="*/ 153481 h 239697"/>
                      <a:gd name="connsiteX16" fmla="*/ 43991 w 300249"/>
                      <a:gd name="connsiteY16" fmla="*/ 144683 h 239697"/>
                      <a:gd name="connsiteX17" fmla="*/ 51323 w 300249"/>
                      <a:gd name="connsiteY17" fmla="*/ 128553 h 239697"/>
                      <a:gd name="connsiteX18" fmla="*/ 58655 w 300249"/>
                      <a:gd name="connsiteY18" fmla="*/ 86029 h 239697"/>
                      <a:gd name="connsiteX19" fmla="*/ 49857 w 300249"/>
                      <a:gd name="connsiteY19" fmla="*/ 75764 h 239697"/>
                      <a:gd name="connsiteX20" fmla="*/ 24928 w 300249"/>
                      <a:gd name="connsiteY20" fmla="*/ 50836 h 239697"/>
                      <a:gd name="connsiteX21" fmla="*/ 0 w 300249"/>
                      <a:gd name="connsiteY21" fmla="*/ 28840 h 239697"/>
                      <a:gd name="connsiteX22" fmla="*/ 19063 w 300249"/>
                      <a:gd name="connsiteY22" fmla="*/ 30307 h 239697"/>
                      <a:gd name="connsiteX23" fmla="*/ 32260 w 300249"/>
                      <a:gd name="connsiteY23" fmla="*/ 37639 h 239697"/>
                      <a:gd name="connsiteX24" fmla="*/ 51323 w 300249"/>
                      <a:gd name="connsiteY24" fmla="*/ 46437 h 239697"/>
                      <a:gd name="connsiteX25" fmla="*/ 68920 w 300249"/>
                      <a:gd name="connsiteY25" fmla="*/ 44971 h 239697"/>
                      <a:gd name="connsiteX26" fmla="*/ 93848 w 300249"/>
                      <a:gd name="connsiteY26" fmla="*/ 47903 h 239697"/>
                      <a:gd name="connsiteX27" fmla="*/ 99713 w 300249"/>
                      <a:gd name="connsiteY27" fmla="*/ 47903 h 239697"/>
                      <a:gd name="connsiteX28" fmla="*/ 131973 w 300249"/>
                      <a:gd name="connsiteY28" fmla="*/ 11244 h 239697"/>
                      <a:gd name="connsiteX29" fmla="*/ 148840 w 300249"/>
                      <a:gd name="connsiteY29" fmla="*/ 0 h 239697"/>
                      <a:gd name="connsiteX0" fmla="*/ 300243 w 391683"/>
                      <a:gd name="connsiteY0" fmla="*/ 92672 h 239697"/>
                      <a:gd name="connsiteX1" fmla="*/ 148840 w 391683"/>
                      <a:gd name="connsiteY1" fmla="*/ 185805 h 239697"/>
                      <a:gd name="connsiteX2" fmla="*/ 145171 w 391683"/>
                      <a:gd name="connsiteY2" fmla="*/ 184276 h 239697"/>
                      <a:gd name="connsiteX3" fmla="*/ 121709 w 391683"/>
                      <a:gd name="connsiteY3" fmla="*/ 200405 h 239697"/>
                      <a:gd name="connsiteX4" fmla="*/ 108512 w 391683"/>
                      <a:gd name="connsiteY4" fmla="*/ 215069 h 239697"/>
                      <a:gd name="connsiteX5" fmla="*/ 108512 w 391683"/>
                      <a:gd name="connsiteY5" fmla="*/ 232665 h 239697"/>
                      <a:gd name="connsiteX6" fmla="*/ 89449 w 391683"/>
                      <a:gd name="connsiteY6" fmla="*/ 237065 h 239697"/>
                      <a:gd name="connsiteX7" fmla="*/ 88210 w 391683"/>
                      <a:gd name="connsiteY7" fmla="*/ 239697 h 239697"/>
                      <a:gd name="connsiteX8" fmla="*/ 71852 w 391683"/>
                      <a:gd name="connsiteY8" fmla="*/ 223867 h 239697"/>
                      <a:gd name="connsiteX9" fmla="*/ 54256 w 391683"/>
                      <a:gd name="connsiteY9" fmla="*/ 229732 h 239697"/>
                      <a:gd name="connsiteX10" fmla="*/ 51323 w 391683"/>
                      <a:gd name="connsiteY10" fmla="*/ 223867 h 239697"/>
                      <a:gd name="connsiteX11" fmla="*/ 39592 w 391683"/>
                      <a:gd name="connsiteY11" fmla="*/ 222400 h 239697"/>
                      <a:gd name="connsiteX12" fmla="*/ 29328 w 391683"/>
                      <a:gd name="connsiteY12" fmla="*/ 215069 h 239697"/>
                      <a:gd name="connsiteX13" fmla="*/ 43991 w 391683"/>
                      <a:gd name="connsiteY13" fmla="*/ 201872 h 239697"/>
                      <a:gd name="connsiteX14" fmla="*/ 48390 w 391683"/>
                      <a:gd name="connsiteY14" fmla="*/ 153481 h 239697"/>
                      <a:gd name="connsiteX15" fmla="*/ 43991 w 391683"/>
                      <a:gd name="connsiteY15" fmla="*/ 144683 h 239697"/>
                      <a:gd name="connsiteX16" fmla="*/ 51323 w 391683"/>
                      <a:gd name="connsiteY16" fmla="*/ 128553 h 239697"/>
                      <a:gd name="connsiteX17" fmla="*/ 58655 w 391683"/>
                      <a:gd name="connsiteY17" fmla="*/ 86029 h 239697"/>
                      <a:gd name="connsiteX18" fmla="*/ 49857 w 391683"/>
                      <a:gd name="connsiteY18" fmla="*/ 75764 h 239697"/>
                      <a:gd name="connsiteX19" fmla="*/ 24928 w 391683"/>
                      <a:gd name="connsiteY19" fmla="*/ 50836 h 239697"/>
                      <a:gd name="connsiteX20" fmla="*/ 0 w 391683"/>
                      <a:gd name="connsiteY20" fmla="*/ 28840 h 239697"/>
                      <a:gd name="connsiteX21" fmla="*/ 19063 w 391683"/>
                      <a:gd name="connsiteY21" fmla="*/ 30307 h 239697"/>
                      <a:gd name="connsiteX22" fmla="*/ 32260 w 391683"/>
                      <a:gd name="connsiteY22" fmla="*/ 37639 h 239697"/>
                      <a:gd name="connsiteX23" fmla="*/ 51323 w 391683"/>
                      <a:gd name="connsiteY23" fmla="*/ 46437 h 239697"/>
                      <a:gd name="connsiteX24" fmla="*/ 68920 w 391683"/>
                      <a:gd name="connsiteY24" fmla="*/ 44971 h 239697"/>
                      <a:gd name="connsiteX25" fmla="*/ 93848 w 391683"/>
                      <a:gd name="connsiteY25" fmla="*/ 47903 h 239697"/>
                      <a:gd name="connsiteX26" fmla="*/ 99713 w 391683"/>
                      <a:gd name="connsiteY26" fmla="*/ 47903 h 239697"/>
                      <a:gd name="connsiteX27" fmla="*/ 131973 w 391683"/>
                      <a:gd name="connsiteY27" fmla="*/ 11244 h 239697"/>
                      <a:gd name="connsiteX28" fmla="*/ 148840 w 391683"/>
                      <a:gd name="connsiteY28" fmla="*/ 0 h 239697"/>
                      <a:gd name="connsiteX29" fmla="*/ 391683 w 391683"/>
                      <a:gd name="connsiteY29" fmla="*/ 184112 h 239697"/>
                      <a:gd name="connsiteX0" fmla="*/ 148840 w 391683"/>
                      <a:gd name="connsiteY0" fmla="*/ 185805 h 239697"/>
                      <a:gd name="connsiteX1" fmla="*/ 145171 w 391683"/>
                      <a:gd name="connsiteY1" fmla="*/ 184276 h 239697"/>
                      <a:gd name="connsiteX2" fmla="*/ 121709 w 391683"/>
                      <a:gd name="connsiteY2" fmla="*/ 200405 h 239697"/>
                      <a:gd name="connsiteX3" fmla="*/ 108512 w 391683"/>
                      <a:gd name="connsiteY3" fmla="*/ 215069 h 239697"/>
                      <a:gd name="connsiteX4" fmla="*/ 108512 w 391683"/>
                      <a:gd name="connsiteY4" fmla="*/ 232665 h 239697"/>
                      <a:gd name="connsiteX5" fmla="*/ 89449 w 391683"/>
                      <a:gd name="connsiteY5" fmla="*/ 237065 h 239697"/>
                      <a:gd name="connsiteX6" fmla="*/ 88210 w 391683"/>
                      <a:gd name="connsiteY6" fmla="*/ 239697 h 239697"/>
                      <a:gd name="connsiteX7" fmla="*/ 71852 w 391683"/>
                      <a:gd name="connsiteY7" fmla="*/ 223867 h 239697"/>
                      <a:gd name="connsiteX8" fmla="*/ 54256 w 391683"/>
                      <a:gd name="connsiteY8" fmla="*/ 229732 h 239697"/>
                      <a:gd name="connsiteX9" fmla="*/ 51323 w 391683"/>
                      <a:gd name="connsiteY9" fmla="*/ 223867 h 239697"/>
                      <a:gd name="connsiteX10" fmla="*/ 39592 w 391683"/>
                      <a:gd name="connsiteY10" fmla="*/ 222400 h 239697"/>
                      <a:gd name="connsiteX11" fmla="*/ 29328 w 391683"/>
                      <a:gd name="connsiteY11" fmla="*/ 215069 h 239697"/>
                      <a:gd name="connsiteX12" fmla="*/ 43991 w 391683"/>
                      <a:gd name="connsiteY12" fmla="*/ 201872 h 239697"/>
                      <a:gd name="connsiteX13" fmla="*/ 48390 w 391683"/>
                      <a:gd name="connsiteY13" fmla="*/ 153481 h 239697"/>
                      <a:gd name="connsiteX14" fmla="*/ 43991 w 391683"/>
                      <a:gd name="connsiteY14" fmla="*/ 144683 h 239697"/>
                      <a:gd name="connsiteX15" fmla="*/ 51323 w 391683"/>
                      <a:gd name="connsiteY15" fmla="*/ 128553 h 239697"/>
                      <a:gd name="connsiteX16" fmla="*/ 58655 w 391683"/>
                      <a:gd name="connsiteY16" fmla="*/ 86029 h 239697"/>
                      <a:gd name="connsiteX17" fmla="*/ 49857 w 391683"/>
                      <a:gd name="connsiteY17" fmla="*/ 75764 h 239697"/>
                      <a:gd name="connsiteX18" fmla="*/ 24928 w 391683"/>
                      <a:gd name="connsiteY18" fmla="*/ 50836 h 239697"/>
                      <a:gd name="connsiteX19" fmla="*/ 0 w 391683"/>
                      <a:gd name="connsiteY19" fmla="*/ 28840 h 239697"/>
                      <a:gd name="connsiteX20" fmla="*/ 19063 w 391683"/>
                      <a:gd name="connsiteY20" fmla="*/ 30307 h 239697"/>
                      <a:gd name="connsiteX21" fmla="*/ 32260 w 391683"/>
                      <a:gd name="connsiteY21" fmla="*/ 37639 h 239697"/>
                      <a:gd name="connsiteX22" fmla="*/ 51323 w 391683"/>
                      <a:gd name="connsiteY22" fmla="*/ 46437 h 239697"/>
                      <a:gd name="connsiteX23" fmla="*/ 68920 w 391683"/>
                      <a:gd name="connsiteY23" fmla="*/ 44971 h 239697"/>
                      <a:gd name="connsiteX24" fmla="*/ 93848 w 391683"/>
                      <a:gd name="connsiteY24" fmla="*/ 47903 h 239697"/>
                      <a:gd name="connsiteX25" fmla="*/ 99713 w 391683"/>
                      <a:gd name="connsiteY25" fmla="*/ 47903 h 239697"/>
                      <a:gd name="connsiteX26" fmla="*/ 131973 w 391683"/>
                      <a:gd name="connsiteY26" fmla="*/ 11244 h 239697"/>
                      <a:gd name="connsiteX27" fmla="*/ 148840 w 391683"/>
                      <a:gd name="connsiteY27" fmla="*/ 0 h 239697"/>
                      <a:gd name="connsiteX28" fmla="*/ 391683 w 391683"/>
                      <a:gd name="connsiteY28" fmla="*/ 184112 h 239697"/>
                      <a:gd name="connsiteX0" fmla="*/ 148840 w 148840"/>
                      <a:gd name="connsiteY0" fmla="*/ 185805 h 239697"/>
                      <a:gd name="connsiteX1" fmla="*/ 145171 w 148840"/>
                      <a:gd name="connsiteY1" fmla="*/ 184276 h 239697"/>
                      <a:gd name="connsiteX2" fmla="*/ 121709 w 148840"/>
                      <a:gd name="connsiteY2" fmla="*/ 200405 h 239697"/>
                      <a:gd name="connsiteX3" fmla="*/ 108512 w 148840"/>
                      <a:gd name="connsiteY3" fmla="*/ 215069 h 239697"/>
                      <a:gd name="connsiteX4" fmla="*/ 108512 w 148840"/>
                      <a:gd name="connsiteY4" fmla="*/ 232665 h 239697"/>
                      <a:gd name="connsiteX5" fmla="*/ 89449 w 148840"/>
                      <a:gd name="connsiteY5" fmla="*/ 237065 h 239697"/>
                      <a:gd name="connsiteX6" fmla="*/ 88210 w 148840"/>
                      <a:gd name="connsiteY6" fmla="*/ 239697 h 239697"/>
                      <a:gd name="connsiteX7" fmla="*/ 71852 w 148840"/>
                      <a:gd name="connsiteY7" fmla="*/ 223867 h 239697"/>
                      <a:gd name="connsiteX8" fmla="*/ 54256 w 148840"/>
                      <a:gd name="connsiteY8" fmla="*/ 229732 h 239697"/>
                      <a:gd name="connsiteX9" fmla="*/ 51323 w 148840"/>
                      <a:gd name="connsiteY9" fmla="*/ 223867 h 239697"/>
                      <a:gd name="connsiteX10" fmla="*/ 39592 w 148840"/>
                      <a:gd name="connsiteY10" fmla="*/ 222400 h 239697"/>
                      <a:gd name="connsiteX11" fmla="*/ 29328 w 148840"/>
                      <a:gd name="connsiteY11" fmla="*/ 215069 h 239697"/>
                      <a:gd name="connsiteX12" fmla="*/ 43991 w 148840"/>
                      <a:gd name="connsiteY12" fmla="*/ 201872 h 239697"/>
                      <a:gd name="connsiteX13" fmla="*/ 48390 w 148840"/>
                      <a:gd name="connsiteY13" fmla="*/ 153481 h 239697"/>
                      <a:gd name="connsiteX14" fmla="*/ 43991 w 148840"/>
                      <a:gd name="connsiteY14" fmla="*/ 144683 h 239697"/>
                      <a:gd name="connsiteX15" fmla="*/ 51323 w 148840"/>
                      <a:gd name="connsiteY15" fmla="*/ 128553 h 239697"/>
                      <a:gd name="connsiteX16" fmla="*/ 58655 w 148840"/>
                      <a:gd name="connsiteY16" fmla="*/ 86029 h 239697"/>
                      <a:gd name="connsiteX17" fmla="*/ 49857 w 148840"/>
                      <a:gd name="connsiteY17" fmla="*/ 75764 h 239697"/>
                      <a:gd name="connsiteX18" fmla="*/ 24928 w 148840"/>
                      <a:gd name="connsiteY18" fmla="*/ 50836 h 239697"/>
                      <a:gd name="connsiteX19" fmla="*/ 0 w 148840"/>
                      <a:gd name="connsiteY19" fmla="*/ 28840 h 239697"/>
                      <a:gd name="connsiteX20" fmla="*/ 19063 w 148840"/>
                      <a:gd name="connsiteY20" fmla="*/ 30307 h 239697"/>
                      <a:gd name="connsiteX21" fmla="*/ 32260 w 148840"/>
                      <a:gd name="connsiteY21" fmla="*/ 37639 h 239697"/>
                      <a:gd name="connsiteX22" fmla="*/ 51323 w 148840"/>
                      <a:gd name="connsiteY22" fmla="*/ 46437 h 239697"/>
                      <a:gd name="connsiteX23" fmla="*/ 68920 w 148840"/>
                      <a:gd name="connsiteY23" fmla="*/ 44971 h 239697"/>
                      <a:gd name="connsiteX24" fmla="*/ 93848 w 148840"/>
                      <a:gd name="connsiteY24" fmla="*/ 47903 h 239697"/>
                      <a:gd name="connsiteX25" fmla="*/ 99713 w 148840"/>
                      <a:gd name="connsiteY25" fmla="*/ 47903 h 239697"/>
                      <a:gd name="connsiteX26" fmla="*/ 131973 w 148840"/>
                      <a:gd name="connsiteY26" fmla="*/ 11244 h 239697"/>
                      <a:gd name="connsiteX27" fmla="*/ 148840 w 148840"/>
                      <a:gd name="connsiteY27" fmla="*/ 0 h 23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48840" h="239697">
                        <a:moveTo>
                          <a:pt x="148840" y="185805"/>
                        </a:moveTo>
                        <a:lnTo>
                          <a:pt x="145171" y="184276"/>
                        </a:lnTo>
                        <a:lnTo>
                          <a:pt x="121709" y="200405"/>
                        </a:lnTo>
                        <a:lnTo>
                          <a:pt x="108512" y="215069"/>
                        </a:lnTo>
                        <a:lnTo>
                          <a:pt x="108512" y="232665"/>
                        </a:lnTo>
                        <a:lnTo>
                          <a:pt x="89449" y="237065"/>
                        </a:lnTo>
                        <a:lnTo>
                          <a:pt x="88210" y="239697"/>
                        </a:lnTo>
                        <a:lnTo>
                          <a:pt x="71852" y="223867"/>
                        </a:lnTo>
                        <a:lnTo>
                          <a:pt x="54256" y="229732"/>
                        </a:lnTo>
                        <a:lnTo>
                          <a:pt x="51323" y="223867"/>
                        </a:lnTo>
                        <a:lnTo>
                          <a:pt x="39592" y="222400"/>
                        </a:lnTo>
                        <a:lnTo>
                          <a:pt x="29328" y="215069"/>
                        </a:lnTo>
                        <a:lnTo>
                          <a:pt x="43991" y="201872"/>
                        </a:lnTo>
                        <a:lnTo>
                          <a:pt x="48390" y="153481"/>
                        </a:lnTo>
                        <a:lnTo>
                          <a:pt x="43991" y="144683"/>
                        </a:lnTo>
                        <a:lnTo>
                          <a:pt x="51323" y="128553"/>
                        </a:lnTo>
                        <a:lnTo>
                          <a:pt x="58655" y="86029"/>
                        </a:lnTo>
                        <a:lnTo>
                          <a:pt x="49857" y="75764"/>
                        </a:lnTo>
                        <a:lnTo>
                          <a:pt x="24928" y="50836"/>
                        </a:lnTo>
                        <a:lnTo>
                          <a:pt x="0" y="28840"/>
                        </a:lnTo>
                        <a:lnTo>
                          <a:pt x="19063" y="30307"/>
                        </a:lnTo>
                        <a:lnTo>
                          <a:pt x="32260" y="37639"/>
                        </a:lnTo>
                        <a:lnTo>
                          <a:pt x="51323" y="46437"/>
                        </a:lnTo>
                        <a:lnTo>
                          <a:pt x="68920" y="44971"/>
                        </a:lnTo>
                        <a:lnTo>
                          <a:pt x="93848" y="47903"/>
                        </a:lnTo>
                        <a:lnTo>
                          <a:pt x="99713" y="47903"/>
                        </a:lnTo>
                        <a:lnTo>
                          <a:pt x="131973" y="11244"/>
                        </a:lnTo>
                        <a:lnTo>
                          <a:pt x="148840" y="0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BDADDA26-6FF0-ED6B-22CA-E47AE1B73F66}"/>
                      </a:ext>
                    </a:extLst>
                  </p:cNvPr>
                  <p:cNvSpPr/>
                  <p:nvPr/>
                </p:nvSpPr>
                <p:spPr>
                  <a:xfrm>
                    <a:off x="2176091" y="2247699"/>
                    <a:ext cx="1154032" cy="1035256"/>
                  </a:xfrm>
                  <a:custGeom>
                    <a:avLst/>
                    <a:gdLst>
                      <a:gd name="connsiteX0" fmla="*/ 5425440 w 5425440"/>
                      <a:gd name="connsiteY0" fmla="*/ 1093892 h 4483100"/>
                      <a:gd name="connsiteX1" fmla="*/ 5425436 w 5425440"/>
                      <a:gd name="connsiteY1" fmla="*/ 1093896 h 4483100"/>
                      <a:gd name="connsiteX2" fmla="*/ 5359400 w 5425440"/>
                      <a:gd name="connsiteY2" fmla="*/ 1104900 h 4483100"/>
                      <a:gd name="connsiteX3" fmla="*/ 2724150 w 5425440"/>
                      <a:gd name="connsiteY3" fmla="*/ 0 h 4483100"/>
                      <a:gd name="connsiteX4" fmla="*/ 2813050 w 5425440"/>
                      <a:gd name="connsiteY4" fmla="*/ 69852 h 4483100"/>
                      <a:gd name="connsiteX5" fmla="*/ 2901950 w 5425440"/>
                      <a:gd name="connsiteY5" fmla="*/ 228600 h 4483100"/>
                      <a:gd name="connsiteX6" fmla="*/ 2984500 w 5425440"/>
                      <a:gd name="connsiteY6" fmla="*/ 311148 h 4483100"/>
                      <a:gd name="connsiteX7" fmla="*/ 3067050 w 5425440"/>
                      <a:gd name="connsiteY7" fmla="*/ 539748 h 4483100"/>
                      <a:gd name="connsiteX8" fmla="*/ 3067050 w 5425440"/>
                      <a:gd name="connsiteY8" fmla="*/ 590548 h 4483100"/>
                      <a:gd name="connsiteX9" fmla="*/ 3175000 w 5425440"/>
                      <a:gd name="connsiteY9" fmla="*/ 717548 h 4483100"/>
                      <a:gd name="connsiteX10" fmla="*/ 3238500 w 5425440"/>
                      <a:gd name="connsiteY10" fmla="*/ 717548 h 4483100"/>
                      <a:gd name="connsiteX11" fmla="*/ 3270250 w 5425440"/>
                      <a:gd name="connsiteY11" fmla="*/ 742948 h 4483100"/>
                      <a:gd name="connsiteX12" fmla="*/ 3321050 w 5425440"/>
                      <a:gd name="connsiteY12" fmla="*/ 755652 h 4483100"/>
                      <a:gd name="connsiteX13" fmla="*/ 3587750 w 5425440"/>
                      <a:gd name="connsiteY13" fmla="*/ 673100 h 4483100"/>
                      <a:gd name="connsiteX14" fmla="*/ 3708400 w 5425440"/>
                      <a:gd name="connsiteY14" fmla="*/ 590548 h 4483100"/>
                      <a:gd name="connsiteX15" fmla="*/ 3771900 w 5425440"/>
                      <a:gd name="connsiteY15" fmla="*/ 584200 h 4483100"/>
                      <a:gd name="connsiteX16" fmla="*/ 3886200 w 5425440"/>
                      <a:gd name="connsiteY16" fmla="*/ 571500 h 4483100"/>
                      <a:gd name="connsiteX17" fmla="*/ 4191000 w 5425440"/>
                      <a:gd name="connsiteY17" fmla="*/ 539748 h 4483100"/>
                      <a:gd name="connsiteX18" fmla="*/ 4432300 w 5425440"/>
                      <a:gd name="connsiteY18" fmla="*/ 609600 h 4483100"/>
                      <a:gd name="connsiteX19" fmla="*/ 4540250 w 5425440"/>
                      <a:gd name="connsiteY19" fmla="*/ 508000 h 4483100"/>
                      <a:gd name="connsiteX20" fmla="*/ 4616450 w 5425440"/>
                      <a:gd name="connsiteY20" fmla="*/ 412748 h 4483100"/>
                      <a:gd name="connsiteX21" fmla="*/ 4737100 w 5425440"/>
                      <a:gd name="connsiteY21" fmla="*/ 361948 h 4483100"/>
                      <a:gd name="connsiteX22" fmla="*/ 4743358 w 5425440"/>
                      <a:gd name="connsiteY22" fmla="*/ 360072 h 4483100"/>
                      <a:gd name="connsiteX23" fmla="*/ 4781550 w 5425440"/>
                      <a:gd name="connsiteY23" fmla="*/ 387348 h 4483100"/>
                      <a:gd name="connsiteX24" fmla="*/ 4832350 w 5425440"/>
                      <a:gd name="connsiteY24" fmla="*/ 393700 h 4483100"/>
                      <a:gd name="connsiteX25" fmla="*/ 4845050 w 5425440"/>
                      <a:gd name="connsiteY25" fmla="*/ 419100 h 4483100"/>
                      <a:gd name="connsiteX26" fmla="*/ 4921250 w 5425440"/>
                      <a:gd name="connsiteY26" fmla="*/ 393700 h 4483100"/>
                      <a:gd name="connsiteX27" fmla="*/ 4992086 w 5425440"/>
                      <a:gd name="connsiteY27" fmla="*/ 462252 h 4483100"/>
                      <a:gd name="connsiteX28" fmla="*/ 4946650 w 5425440"/>
                      <a:gd name="connsiteY28" fmla="*/ 558800 h 4483100"/>
                      <a:gd name="connsiteX29" fmla="*/ 4972050 w 5425440"/>
                      <a:gd name="connsiteY29" fmla="*/ 647700 h 4483100"/>
                      <a:gd name="connsiteX30" fmla="*/ 4997450 w 5425440"/>
                      <a:gd name="connsiteY30" fmla="*/ 711200 h 4483100"/>
                      <a:gd name="connsiteX31" fmla="*/ 4972050 w 5425440"/>
                      <a:gd name="connsiteY31" fmla="*/ 793748 h 4483100"/>
                      <a:gd name="connsiteX32" fmla="*/ 4997450 w 5425440"/>
                      <a:gd name="connsiteY32" fmla="*/ 838200 h 4483100"/>
                      <a:gd name="connsiteX33" fmla="*/ 4933950 w 5425440"/>
                      <a:gd name="connsiteY33" fmla="*/ 889000 h 4483100"/>
                      <a:gd name="connsiteX34" fmla="*/ 4914900 w 5425440"/>
                      <a:gd name="connsiteY34" fmla="*/ 933452 h 4483100"/>
                      <a:gd name="connsiteX35" fmla="*/ 4914518 w 5425440"/>
                      <a:gd name="connsiteY35" fmla="*/ 935628 h 4483100"/>
                      <a:gd name="connsiteX36" fmla="*/ 4908550 w 5425440"/>
                      <a:gd name="connsiteY36" fmla="*/ 927100 h 4483100"/>
                      <a:gd name="connsiteX37" fmla="*/ 4832350 w 5425440"/>
                      <a:gd name="connsiteY37" fmla="*/ 958852 h 4483100"/>
                      <a:gd name="connsiteX38" fmla="*/ 4743450 w 5425440"/>
                      <a:gd name="connsiteY38" fmla="*/ 939800 h 4483100"/>
                      <a:gd name="connsiteX39" fmla="*/ 4667250 w 5425440"/>
                      <a:gd name="connsiteY39" fmla="*/ 984252 h 4483100"/>
                      <a:gd name="connsiteX40" fmla="*/ 4552950 w 5425440"/>
                      <a:gd name="connsiteY40" fmla="*/ 933452 h 4483100"/>
                      <a:gd name="connsiteX41" fmla="*/ 4419600 w 5425440"/>
                      <a:gd name="connsiteY41" fmla="*/ 1117600 h 4483100"/>
                      <a:gd name="connsiteX42" fmla="*/ 4222750 w 5425440"/>
                      <a:gd name="connsiteY42" fmla="*/ 1104900 h 4483100"/>
                      <a:gd name="connsiteX43" fmla="*/ 4133850 w 5425440"/>
                      <a:gd name="connsiteY43" fmla="*/ 1073148 h 4483100"/>
                      <a:gd name="connsiteX44" fmla="*/ 4095750 w 5425440"/>
                      <a:gd name="connsiteY44" fmla="*/ 1117600 h 4483100"/>
                      <a:gd name="connsiteX45" fmla="*/ 4000500 w 5425440"/>
                      <a:gd name="connsiteY45" fmla="*/ 1092200 h 4483100"/>
                      <a:gd name="connsiteX46" fmla="*/ 3898900 w 5425440"/>
                      <a:gd name="connsiteY46" fmla="*/ 1168400 h 4483100"/>
                      <a:gd name="connsiteX47" fmla="*/ 3752850 w 5425440"/>
                      <a:gd name="connsiteY47" fmla="*/ 1130300 h 4483100"/>
                      <a:gd name="connsiteX48" fmla="*/ 3663950 w 5425440"/>
                      <a:gd name="connsiteY48" fmla="*/ 1263652 h 4483100"/>
                      <a:gd name="connsiteX49" fmla="*/ 3568700 w 5425440"/>
                      <a:gd name="connsiteY49" fmla="*/ 1301748 h 4483100"/>
                      <a:gd name="connsiteX50" fmla="*/ 3492500 w 5425440"/>
                      <a:gd name="connsiteY50" fmla="*/ 1263652 h 4483100"/>
                      <a:gd name="connsiteX51" fmla="*/ 3390900 w 5425440"/>
                      <a:gd name="connsiteY51" fmla="*/ 1416052 h 4483100"/>
                      <a:gd name="connsiteX52" fmla="*/ 3378200 w 5425440"/>
                      <a:gd name="connsiteY52" fmla="*/ 1466852 h 4483100"/>
                      <a:gd name="connsiteX53" fmla="*/ 3333750 w 5425440"/>
                      <a:gd name="connsiteY53" fmla="*/ 1524000 h 4483100"/>
                      <a:gd name="connsiteX54" fmla="*/ 3333750 w 5425440"/>
                      <a:gd name="connsiteY54" fmla="*/ 1593852 h 4483100"/>
                      <a:gd name="connsiteX55" fmla="*/ 3270250 w 5425440"/>
                      <a:gd name="connsiteY55" fmla="*/ 1619252 h 4483100"/>
                      <a:gd name="connsiteX56" fmla="*/ 3263900 w 5425440"/>
                      <a:gd name="connsiteY56" fmla="*/ 1701800 h 4483100"/>
                      <a:gd name="connsiteX57" fmla="*/ 3219450 w 5425440"/>
                      <a:gd name="connsiteY57" fmla="*/ 1765300 h 4483100"/>
                      <a:gd name="connsiteX58" fmla="*/ 3187700 w 5425440"/>
                      <a:gd name="connsiteY58" fmla="*/ 1765300 h 4483100"/>
                      <a:gd name="connsiteX59" fmla="*/ 3086100 w 5425440"/>
                      <a:gd name="connsiteY59" fmla="*/ 1873252 h 4483100"/>
                      <a:gd name="connsiteX60" fmla="*/ 3117850 w 5425440"/>
                      <a:gd name="connsiteY60" fmla="*/ 1930400 h 4483100"/>
                      <a:gd name="connsiteX61" fmla="*/ 3073400 w 5425440"/>
                      <a:gd name="connsiteY61" fmla="*/ 1993900 h 4483100"/>
                      <a:gd name="connsiteX62" fmla="*/ 3048000 w 5425440"/>
                      <a:gd name="connsiteY62" fmla="*/ 2063748 h 4483100"/>
                      <a:gd name="connsiteX63" fmla="*/ 3079750 w 5425440"/>
                      <a:gd name="connsiteY63" fmla="*/ 2120900 h 4483100"/>
                      <a:gd name="connsiteX64" fmla="*/ 3079750 w 5425440"/>
                      <a:gd name="connsiteY64" fmla="*/ 2178052 h 4483100"/>
                      <a:gd name="connsiteX65" fmla="*/ 2876550 w 5425440"/>
                      <a:gd name="connsiteY65" fmla="*/ 2419348 h 4483100"/>
                      <a:gd name="connsiteX66" fmla="*/ 2736850 w 5425440"/>
                      <a:gd name="connsiteY66" fmla="*/ 2470148 h 4483100"/>
                      <a:gd name="connsiteX67" fmla="*/ 2597150 w 5425440"/>
                      <a:gd name="connsiteY67" fmla="*/ 2438400 h 4483100"/>
                      <a:gd name="connsiteX68" fmla="*/ 2508250 w 5425440"/>
                      <a:gd name="connsiteY68" fmla="*/ 2432052 h 4483100"/>
                      <a:gd name="connsiteX69" fmla="*/ 2432050 w 5425440"/>
                      <a:gd name="connsiteY69" fmla="*/ 2413000 h 4483100"/>
                      <a:gd name="connsiteX70" fmla="*/ 2305050 w 5425440"/>
                      <a:gd name="connsiteY70" fmla="*/ 2482852 h 4483100"/>
                      <a:gd name="connsiteX71" fmla="*/ 2349500 w 5425440"/>
                      <a:gd name="connsiteY71" fmla="*/ 2546348 h 4483100"/>
                      <a:gd name="connsiteX72" fmla="*/ 2387600 w 5425440"/>
                      <a:gd name="connsiteY72" fmla="*/ 2717800 h 4483100"/>
                      <a:gd name="connsiteX73" fmla="*/ 2432050 w 5425440"/>
                      <a:gd name="connsiteY73" fmla="*/ 2736852 h 4483100"/>
                      <a:gd name="connsiteX74" fmla="*/ 2444750 w 5425440"/>
                      <a:gd name="connsiteY74" fmla="*/ 2832100 h 4483100"/>
                      <a:gd name="connsiteX75" fmla="*/ 2527300 w 5425440"/>
                      <a:gd name="connsiteY75" fmla="*/ 2857500 h 4483100"/>
                      <a:gd name="connsiteX76" fmla="*/ 2590800 w 5425440"/>
                      <a:gd name="connsiteY76" fmla="*/ 2921000 h 4483100"/>
                      <a:gd name="connsiteX77" fmla="*/ 2584450 w 5425440"/>
                      <a:gd name="connsiteY77" fmla="*/ 3003548 h 4483100"/>
                      <a:gd name="connsiteX78" fmla="*/ 2400300 w 5425440"/>
                      <a:gd name="connsiteY78" fmla="*/ 3111500 h 4483100"/>
                      <a:gd name="connsiteX79" fmla="*/ 2286000 w 5425440"/>
                      <a:gd name="connsiteY79" fmla="*/ 3143252 h 4483100"/>
                      <a:gd name="connsiteX80" fmla="*/ 2222500 w 5425440"/>
                      <a:gd name="connsiteY80" fmla="*/ 3200400 h 4483100"/>
                      <a:gd name="connsiteX81" fmla="*/ 2209800 w 5425440"/>
                      <a:gd name="connsiteY81" fmla="*/ 3289300 h 4483100"/>
                      <a:gd name="connsiteX82" fmla="*/ 2190750 w 5425440"/>
                      <a:gd name="connsiteY82" fmla="*/ 3435348 h 4483100"/>
                      <a:gd name="connsiteX83" fmla="*/ 2076450 w 5425440"/>
                      <a:gd name="connsiteY83" fmla="*/ 3422652 h 4483100"/>
                      <a:gd name="connsiteX84" fmla="*/ 2076450 w 5425440"/>
                      <a:gd name="connsiteY84" fmla="*/ 3479800 h 4483100"/>
                      <a:gd name="connsiteX85" fmla="*/ 1930400 w 5425440"/>
                      <a:gd name="connsiteY85" fmla="*/ 3644900 h 4483100"/>
                      <a:gd name="connsiteX86" fmla="*/ 1784350 w 5425440"/>
                      <a:gd name="connsiteY86" fmla="*/ 3517900 h 4483100"/>
                      <a:gd name="connsiteX87" fmla="*/ 1752600 w 5425440"/>
                      <a:gd name="connsiteY87" fmla="*/ 3498852 h 4483100"/>
                      <a:gd name="connsiteX88" fmla="*/ 1695450 w 5425440"/>
                      <a:gd name="connsiteY88" fmla="*/ 3530600 h 4483100"/>
                      <a:gd name="connsiteX89" fmla="*/ 1746250 w 5425440"/>
                      <a:gd name="connsiteY89" fmla="*/ 3632200 h 4483100"/>
                      <a:gd name="connsiteX90" fmla="*/ 1739900 w 5425440"/>
                      <a:gd name="connsiteY90" fmla="*/ 3651252 h 4483100"/>
                      <a:gd name="connsiteX91" fmla="*/ 1835150 w 5425440"/>
                      <a:gd name="connsiteY91" fmla="*/ 3778252 h 4483100"/>
                      <a:gd name="connsiteX92" fmla="*/ 1879600 w 5425440"/>
                      <a:gd name="connsiteY92" fmla="*/ 3841748 h 4483100"/>
                      <a:gd name="connsiteX93" fmla="*/ 1854200 w 5425440"/>
                      <a:gd name="connsiteY93" fmla="*/ 3956052 h 4483100"/>
                      <a:gd name="connsiteX94" fmla="*/ 1885950 w 5425440"/>
                      <a:gd name="connsiteY94" fmla="*/ 4019548 h 4483100"/>
                      <a:gd name="connsiteX95" fmla="*/ 1917700 w 5425440"/>
                      <a:gd name="connsiteY95" fmla="*/ 4362452 h 4483100"/>
                      <a:gd name="connsiteX96" fmla="*/ 1841500 w 5425440"/>
                      <a:gd name="connsiteY96" fmla="*/ 4375148 h 4483100"/>
                      <a:gd name="connsiteX97" fmla="*/ 1847066 w 5425440"/>
                      <a:gd name="connsiteY97" fmla="*/ 4430816 h 4483100"/>
                      <a:gd name="connsiteX98" fmla="*/ 1841500 w 5425440"/>
                      <a:gd name="connsiteY98" fmla="*/ 4432300 h 4483100"/>
                      <a:gd name="connsiteX99" fmla="*/ 1644650 w 5425440"/>
                      <a:gd name="connsiteY99" fmla="*/ 4483100 h 4483100"/>
                      <a:gd name="connsiteX100" fmla="*/ 1600200 w 5425440"/>
                      <a:gd name="connsiteY100" fmla="*/ 4394200 h 4483100"/>
                      <a:gd name="connsiteX101" fmla="*/ 1562100 w 5425440"/>
                      <a:gd name="connsiteY101" fmla="*/ 4394200 h 4483100"/>
                      <a:gd name="connsiteX102" fmla="*/ 1492250 w 5425440"/>
                      <a:gd name="connsiteY102" fmla="*/ 4375148 h 4483100"/>
                      <a:gd name="connsiteX103" fmla="*/ 1473200 w 5425440"/>
                      <a:gd name="connsiteY103" fmla="*/ 4318000 h 4483100"/>
                      <a:gd name="connsiteX104" fmla="*/ 1377950 w 5425440"/>
                      <a:gd name="connsiteY104" fmla="*/ 4292600 h 4483100"/>
                      <a:gd name="connsiteX105" fmla="*/ 1377950 w 5425440"/>
                      <a:gd name="connsiteY105" fmla="*/ 4184652 h 4483100"/>
                      <a:gd name="connsiteX106" fmla="*/ 1333500 w 5425440"/>
                      <a:gd name="connsiteY106" fmla="*/ 4146548 h 4483100"/>
                      <a:gd name="connsiteX107" fmla="*/ 1295400 w 5425440"/>
                      <a:gd name="connsiteY107" fmla="*/ 4089400 h 4483100"/>
                      <a:gd name="connsiteX108" fmla="*/ 1282700 w 5425440"/>
                      <a:gd name="connsiteY108" fmla="*/ 3886200 h 4483100"/>
                      <a:gd name="connsiteX109" fmla="*/ 1244600 w 5425440"/>
                      <a:gd name="connsiteY109" fmla="*/ 3841748 h 4483100"/>
                      <a:gd name="connsiteX110" fmla="*/ 1257300 w 5425440"/>
                      <a:gd name="connsiteY110" fmla="*/ 3822700 h 4483100"/>
                      <a:gd name="connsiteX111" fmla="*/ 1257300 w 5425440"/>
                      <a:gd name="connsiteY111" fmla="*/ 3740148 h 4483100"/>
                      <a:gd name="connsiteX112" fmla="*/ 1327150 w 5425440"/>
                      <a:gd name="connsiteY112" fmla="*/ 3714748 h 4483100"/>
                      <a:gd name="connsiteX113" fmla="*/ 1289050 w 5425440"/>
                      <a:gd name="connsiteY113" fmla="*/ 3657600 h 4483100"/>
                      <a:gd name="connsiteX114" fmla="*/ 1225550 w 5425440"/>
                      <a:gd name="connsiteY114" fmla="*/ 3638548 h 4483100"/>
                      <a:gd name="connsiteX115" fmla="*/ 1181100 w 5425440"/>
                      <a:gd name="connsiteY115" fmla="*/ 3625852 h 4483100"/>
                      <a:gd name="connsiteX116" fmla="*/ 1181100 w 5425440"/>
                      <a:gd name="connsiteY116" fmla="*/ 3575052 h 4483100"/>
                      <a:gd name="connsiteX117" fmla="*/ 1219200 w 5425440"/>
                      <a:gd name="connsiteY117" fmla="*/ 3530600 h 4483100"/>
                      <a:gd name="connsiteX118" fmla="*/ 1282700 w 5425440"/>
                      <a:gd name="connsiteY118" fmla="*/ 3536948 h 4483100"/>
                      <a:gd name="connsiteX119" fmla="*/ 1333500 w 5425440"/>
                      <a:gd name="connsiteY119" fmla="*/ 3524252 h 4483100"/>
                      <a:gd name="connsiteX120" fmla="*/ 1352550 w 5425440"/>
                      <a:gd name="connsiteY120" fmla="*/ 3473452 h 4483100"/>
                      <a:gd name="connsiteX121" fmla="*/ 1390650 w 5425440"/>
                      <a:gd name="connsiteY121" fmla="*/ 3378200 h 4483100"/>
                      <a:gd name="connsiteX122" fmla="*/ 1479550 w 5425440"/>
                      <a:gd name="connsiteY122" fmla="*/ 3359148 h 4483100"/>
                      <a:gd name="connsiteX123" fmla="*/ 1473200 w 5425440"/>
                      <a:gd name="connsiteY123" fmla="*/ 3321052 h 4483100"/>
                      <a:gd name="connsiteX124" fmla="*/ 1428750 w 5425440"/>
                      <a:gd name="connsiteY124" fmla="*/ 3289300 h 4483100"/>
                      <a:gd name="connsiteX125" fmla="*/ 1454150 w 5425440"/>
                      <a:gd name="connsiteY125" fmla="*/ 3238500 h 4483100"/>
                      <a:gd name="connsiteX126" fmla="*/ 1371600 w 5425440"/>
                      <a:gd name="connsiteY126" fmla="*/ 3200400 h 4483100"/>
                      <a:gd name="connsiteX127" fmla="*/ 1289050 w 5425440"/>
                      <a:gd name="connsiteY127" fmla="*/ 3175000 h 4483100"/>
                      <a:gd name="connsiteX128" fmla="*/ 1314450 w 5425440"/>
                      <a:gd name="connsiteY128" fmla="*/ 3105148 h 4483100"/>
                      <a:gd name="connsiteX129" fmla="*/ 1377950 w 5425440"/>
                      <a:gd name="connsiteY129" fmla="*/ 3086100 h 4483100"/>
                      <a:gd name="connsiteX130" fmla="*/ 1409700 w 5425440"/>
                      <a:gd name="connsiteY130" fmla="*/ 3035300 h 4483100"/>
                      <a:gd name="connsiteX131" fmla="*/ 1320800 w 5425440"/>
                      <a:gd name="connsiteY131" fmla="*/ 2990852 h 4483100"/>
                      <a:gd name="connsiteX132" fmla="*/ 1276350 w 5425440"/>
                      <a:gd name="connsiteY132" fmla="*/ 2997200 h 4483100"/>
                      <a:gd name="connsiteX133" fmla="*/ 1130300 w 5425440"/>
                      <a:gd name="connsiteY133" fmla="*/ 2997200 h 4483100"/>
                      <a:gd name="connsiteX134" fmla="*/ 1104900 w 5425440"/>
                      <a:gd name="connsiteY134" fmla="*/ 3035300 h 4483100"/>
                      <a:gd name="connsiteX135" fmla="*/ 1054100 w 5425440"/>
                      <a:gd name="connsiteY135" fmla="*/ 3028948 h 4483100"/>
                      <a:gd name="connsiteX136" fmla="*/ 996950 w 5425440"/>
                      <a:gd name="connsiteY136" fmla="*/ 2978148 h 4483100"/>
                      <a:gd name="connsiteX137" fmla="*/ 996950 w 5425440"/>
                      <a:gd name="connsiteY137" fmla="*/ 2927348 h 4483100"/>
                      <a:gd name="connsiteX138" fmla="*/ 1098550 w 5425440"/>
                      <a:gd name="connsiteY138" fmla="*/ 2901948 h 4483100"/>
                      <a:gd name="connsiteX139" fmla="*/ 1098550 w 5425440"/>
                      <a:gd name="connsiteY139" fmla="*/ 2819400 h 4483100"/>
                      <a:gd name="connsiteX140" fmla="*/ 1041400 w 5425440"/>
                      <a:gd name="connsiteY140" fmla="*/ 2806700 h 4483100"/>
                      <a:gd name="connsiteX141" fmla="*/ 1009650 w 5425440"/>
                      <a:gd name="connsiteY141" fmla="*/ 2794000 h 4483100"/>
                      <a:gd name="connsiteX142" fmla="*/ 1028700 w 5425440"/>
                      <a:gd name="connsiteY142" fmla="*/ 2743200 h 4483100"/>
                      <a:gd name="connsiteX143" fmla="*/ 1028700 w 5425440"/>
                      <a:gd name="connsiteY143" fmla="*/ 2635252 h 4483100"/>
                      <a:gd name="connsiteX144" fmla="*/ 1047750 w 5425440"/>
                      <a:gd name="connsiteY144" fmla="*/ 2603500 h 4483100"/>
                      <a:gd name="connsiteX145" fmla="*/ 1073150 w 5425440"/>
                      <a:gd name="connsiteY145" fmla="*/ 2501900 h 4483100"/>
                      <a:gd name="connsiteX146" fmla="*/ 1003300 w 5425440"/>
                      <a:gd name="connsiteY146" fmla="*/ 2489200 h 4483100"/>
                      <a:gd name="connsiteX147" fmla="*/ 895350 w 5425440"/>
                      <a:gd name="connsiteY147" fmla="*/ 2425700 h 4483100"/>
                      <a:gd name="connsiteX148" fmla="*/ 755650 w 5425440"/>
                      <a:gd name="connsiteY148" fmla="*/ 2457452 h 4483100"/>
                      <a:gd name="connsiteX149" fmla="*/ 609600 w 5425440"/>
                      <a:gd name="connsiteY149" fmla="*/ 2495548 h 4483100"/>
                      <a:gd name="connsiteX150" fmla="*/ 508000 w 5425440"/>
                      <a:gd name="connsiteY150" fmla="*/ 2597148 h 4483100"/>
                      <a:gd name="connsiteX151" fmla="*/ 412750 w 5425440"/>
                      <a:gd name="connsiteY151" fmla="*/ 2660652 h 4483100"/>
                      <a:gd name="connsiteX152" fmla="*/ 311150 w 5425440"/>
                      <a:gd name="connsiteY152" fmla="*/ 2724148 h 4483100"/>
                      <a:gd name="connsiteX153" fmla="*/ 273050 w 5425440"/>
                      <a:gd name="connsiteY153" fmla="*/ 2806700 h 4483100"/>
                      <a:gd name="connsiteX154" fmla="*/ 152400 w 5425440"/>
                      <a:gd name="connsiteY154" fmla="*/ 2800348 h 4483100"/>
                      <a:gd name="connsiteX155" fmla="*/ 133350 w 5425440"/>
                      <a:gd name="connsiteY155" fmla="*/ 2755900 h 4483100"/>
                      <a:gd name="connsiteX156" fmla="*/ 0 w 5425440"/>
                      <a:gd name="connsiteY156" fmla="*/ 2781300 h 4483100"/>
                      <a:gd name="connsiteX157" fmla="*/ 222250 w 5425440"/>
                      <a:gd name="connsiteY157" fmla="*/ 2635252 h 4483100"/>
                      <a:gd name="connsiteX158" fmla="*/ 330200 w 5425440"/>
                      <a:gd name="connsiteY158" fmla="*/ 2616200 h 4483100"/>
                      <a:gd name="connsiteX159" fmla="*/ 349250 w 5425440"/>
                      <a:gd name="connsiteY159" fmla="*/ 2540000 h 4483100"/>
                      <a:gd name="connsiteX160" fmla="*/ 419100 w 5425440"/>
                      <a:gd name="connsiteY160" fmla="*/ 2540000 h 4483100"/>
                      <a:gd name="connsiteX161" fmla="*/ 495300 w 5425440"/>
                      <a:gd name="connsiteY161" fmla="*/ 2495548 h 4483100"/>
                      <a:gd name="connsiteX162" fmla="*/ 806450 w 5425440"/>
                      <a:gd name="connsiteY162" fmla="*/ 2336800 h 4483100"/>
                      <a:gd name="connsiteX163" fmla="*/ 1104900 w 5425440"/>
                      <a:gd name="connsiteY163" fmla="*/ 2152652 h 4483100"/>
                      <a:gd name="connsiteX164" fmla="*/ 1301750 w 5425440"/>
                      <a:gd name="connsiteY164" fmla="*/ 1885948 h 4483100"/>
                      <a:gd name="connsiteX165" fmla="*/ 1644650 w 5425440"/>
                      <a:gd name="connsiteY165" fmla="*/ 1739900 h 4483100"/>
                      <a:gd name="connsiteX166" fmla="*/ 1847850 w 5425440"/>
                      <a:gd name="connsiteY166" fmla="*/ 1606548 h 4483100"/>
                      <a:gd name="connsiteX167" fmla="*/ 1924050 w 5425440"/>
                      <a:gd name="connsiteY167" fmla="*/ 1447800 h 4483100"/>
                      <a:gd name="connsiteX168" fmla="*/ 1968500 w 5425440"/>
                      <a:gd name="connsiteY168" fmla="*/ 1377948 h 4483100"/>
                      <a:gd name="connsiteX169" fmla="*/ 1930400 w 5425440"/>
                      <a:gd name="connsiteY169" fmla="*/ 1168400 h 4483100"/>
                      <a:gd name="connsiteX170" fmla="*/ 1974850 w 5425440"/>
                      <a:gd name="connsiteY170" fmla="*/ 1054100 h 4483100"/>
                      <a:gd name="connsiteX171" fmla="*/ 1955800 w 5425440"/>
                      <a:gd name="connsiteY171" fmla="*/ 984252 h 4483100"/>
                      <a:gd name="connsiteX172" fmla="*/ 2006600 w 5425440"/>
                      <a:gd name="connsiteY172" fmla="*/ 838200 h 4483100"/>
                      <a:gd name="connsiteX173" fmla="*/ 2076450 w 5425440"/>
                      <a:gd name="connsiteY173" fmla="*/ 850900 h 4483100"/>
                      <a:gd name="connsiteX174" fmla="*/ 2127250 w 5425440"/>
                      <a:gd name="connsiteY174" fmla="*/ 831852 h 4483100"/>
                      <a:gd name="connsiteX175" fmla="*/ 2165350 w 5425440"/>
                      <a:gd name="connsiteY175" fmla="*/ 723900 h 4483100"/>
                      <a:gd name="connsiteX176" fmla="*/ 2190750 w 5425440"/>
                      <a:gd name="connsiteY176" fmla="*/ 488948 h 4483100"/>
                      <a:gd name="connsiteX177" fmla="*/ 2336800 w 5425440"/>
                      <a:gd name="connsiteY177" fmla="*/ 387348 h 4483100"/>
                      <a:gd name="connsiteX178" fmla="*/ 2387600 w 5425440"/>
                      <a:gd name="connsiteY178" fmla="*/ 317500 h 4483100"/>
                      <a:gd name="connsiteX179" fmla="*/ 2571750 w 5425440"/>
                      <a:gd name="connsiteY179" fmla="*/ 273052 h 4483100"/>
                      <a:gd name="connsiteX180" fmla="*/ 2609850 w 5425440"/>
                      <a:gd name="connsiteY180" fmla="*/ 273052 h 4483100"/>
                      <a:gd name="connsiteX181" fmla="*/ 2635250 w 5425440"/>
                      <a:gd name="connsiteY181" fmla="*/ 260348 h 4483100"/>
                      <a:gd name="connsiteX182" fmla="*/ 2654300 w 5425440"/>
                      <a:gd name="connsiteY182" fmla="*/ 139700 h 4483100"/>
                      <a:gd name="connsiteX183" fmla="*/ 2641600 w 5425440"/>
                      <a:gd name="connsiteY183" fmla="*/ 57148 h 4483100"/>
                      <a:gd name="connsiteX0" fmla="*/ 5359400 w 5425436"/>
                      <a:gd name="connsiteY0" fmla="*/ 1104900 h 4483100"/>
                      <a:gd name="connsiteX1" fmla="*/ 5425436 w 5425436"/>
                      <a:gd name="connsiteY1" fmla="*/ 1093896 h 4483100"/>
                      <a:gd name="connsiteX2" fmla="*/ 5359400 w 5425436"/>
                      <a:gd name="connsiteY2" fmla="*/ 1104900 h 4483100"/>
                      <a:gd name="connsiteX3" fmla="*/ 2724150 w 5425436"/>
                      <a:gd name="connsiteY3" fmla="*/ 0 h 4483100"/>
                      <a:gd name="connsiteX4" fmla="*/ 2813050 w 5425436"/>
                      <a:gd name="connsiteY4" fmla="*/ 69852 h 4483100"/>
                      <a:gd name="connsiteX5" fmla="*/ 2901950 w 5425436"/>
                      <a:gd name="connsiteY5" fmla="*/ 228600 h 4483100"/>
                      <a:gd name="connsiteX6" fmla="*/ 2984500 w 5425436"/>
                      <a:gd name="connsiteY6" fmla="*/ 311148 h 4483100"/>
                      <a:gd name="connsiteX7" fmla="*/ 3067050 w 5425436"/>
                      <a:gd name="connsiteY7" fmla="*/ 539748 h 4483100"/>
                      <a:gd name="connsiteX8" fmla="*/ 3067050 w 5425436"/>
                      <a:gd name="connsiteY8" fmla="*/ 590548 h 4483100"/>
                      <a:gd name="connsiteX9" fmla="*/ 3175000 w 5425436"/>
                      <a:gd name="connsiteY9" fmla="*/ 717548 h 4483100"/>
                      <a:gd name="connsiteX10" fmla="*/ 3238500 w 5425436"/>
                      <a:gd name="connsiteY10" fmla="*/ 717548 h 4483100"/>
                      <a:gd name="connsiteX11" fmla="*/ 3270250 w 5425436"/>
                      <a:gd name="connsiteY11" fmla="*/ 742948 h 4483100"/>
                      <a:gd name="connsiteX12" fmla="*/ 3321050 w 5425436"/>
                      <a:gd name="connsiteY12" fmla="*/ 755652 h 4483100"/>
                      <a:gd name="connsiteX13" fmla="*/ 3587750 w 5425436"/>
                      <a:gd name="connsiteY13" fmla="*/ 673100 h 4483100"/>
                      <a:gd name="connsiteX14" fmla="*/ 3708400 w 5425436"/>
                      <a:gd name="connsiteY14" fmla="*/ 590548 h 4483100"/>
                      <a:gd name="connsiteX15" fmla="*/ 3771900 w 5425436"/>
                      <a:gd name="connsiteY15" fmla="*/ 584200 h 4483100"/>
                      <a:gd name="connsiteX16" fmla="*/ 3886200 w 5425436"/>
                      <a:gd name="connsiteY16" fmla="*/ 571500 h 4483100"/>
                      <a:gd name="connsiteX17" fmla="*/ 4191000 w 5425436"/>
                      <a:gd name="connsiteY17" fmla="*/ 539748 h 4483100"/>
                      <a:gd name="connsiteX18" fmla="*/ 4432300 w 5425436"/>
                      <a:gd name="connsiteY18" fmla="*/ 609600 h 4483100"/>
                      <a:gd name="connsiteX19" fmla="*/ 4540250 w 5425436"/>
                      <a:gd name="connsiteY19" fmla="*/ 508000 h 4483100"/>
                      <a:gd name="connsiteX20" fmla="*/ 4616450 w 5425436"/>
                      <a:gd name="connsiteY20" fmla="*/ 412748 h 4483100"/>
                      <a:gd name="connsiteX21" fmla="*/ 4737100 w 5425436"/>
                      <a:gd name="connsiteY21" fmla="*/ 361948 h 4483100"/>
                      <a:gd name="connsiteX22" fmla="*/ 4743358 w 5425436"/>
                      <a:gd name="connsiteY22" fmla="*/ 360072 h 4483100"/>
                      <a:gd name="connsiteX23" fmla="*/ 4781550 w 5425436"/>
                      <a:gd name="connsiteY23" fmla="*/ 387348 h 4483100"/>
                      <a:gd name="connsiteX24" fmla="*/ 4832350 w 5425436"/>
                      <a:gd name="connsiteY24" fmla="*/ 393700 h 4483100"/>
                      <a:gd name="connsiteX25" fmla="*/ 4845050 w 5425436"/>
                      <a:gd name="connsiteY25" fmla="*/ 419100 h 4483100"/>
                      <a:gd name="connsiteX26" fmla="*/ 4921250 w 5425436"/>
                      <a:gd name="connsiteY26" fmla="*/ 393700 h 4483100"/>
                      <a:gd name="connsiteX27" fmla="*/ 4992086 w 5425436"/>
                      <a:gd name="connsiteY27" fmla="*/ 462252 h 4483100"/>
                      <a:gd name="connsiteX28" fmla="*/ 4946650 w 5425436"/>
                      <a:gd name="connsiteY28" fmla="*/ 558800 h 4483100"/>
                      <a:gd name="connsiteX29" fmla="*/ 4972050 w 5425436"/>
                      <a:gd name="connsiteY29" fmla="*/ 647700 h 4483100"/>
                      <a:gd name="connsiteX30" fmla="*/ 4997450 w 5425436"/>
                      <a:gd name="connsiteY30" fmla="*/ 711200 h 4483100"/>
                      <a:gd name="connsiteX31" fmla="*/ 4972050 w 5425436"/>
                      <a:gd name="connsiteY31" fmla="*/ 793748 h 4483100"/>
                      <a:gd name="connsiteX32" fmla="*/ 4997450 w 5425436"/>
                      <a:gd name="connsiteY32" fmla="*/ 838200 h 4483100"/>
                      <a:gd name="connsiteX33" fmla="*/ 4933950 w 5425436"/>
                      <a:gd name="connsiteY33" fmla="*/ 889000 h 4483100"/>
                      <a:gd name="connsiteX34" fmla="*/ 4914900 w 5425436"/>
                      <a:gd name="connsiteY34" fmla="*/ 933452 h 4483100"/>
                      <a:gd name="connsiteX35" fmla="*/ 4914518 w 5425436"/>
                      <a:gd name="connsiteY35" fmla="*/ 935628 h 4483100"/>
                      <a:gd name="connsiteX36" fmla="*/ 4908550 w 5425436"/>
                      <a:gd name="connsiteY36" fmla="*/ 927100 h 4483100"/>
                      <a:gd name="connsiteX37" fmla="*/ 4832350 w 5425436"/>
                      <a:gd name="connsiteY37" fmla="*/ 958852 h 4483100"/>
                      <a:gd name="connsiteX38" fmla="*/ 4743450 w 5425436"/>
                      <a:gd name="connsiteY38" fmla="*/ 939800 h 4483100"/>
                      <a:gd name="connsiteX39" fmla="*/ 4667250 w 5425436"/>
                      <a:gd name="connsiteY39" fmla="*/ 984252 h 4483100"/>
                      <a:gd name="connsiteX40" fmla="*/ 4552950 w 5425436"/>
                      <a:gd name="connsiteY40" fmla="*/ 933452 h 4483100"/>
                      <a:gd name="connsiteX41" fmla="*/ 4419600 w 5425436"/>
                      <a:gd name="connsiteY41" fmla="*/ 1117600 h 4483100"/>
                      <a:gd name="connsiteX42" fmla="*/ 4222750 w 5425436"/>
                      <a:gd name="connsiteY42" fmla="*/ 1104900 h 4483100"/>
                      <a:gd name="connsiteX43" fmla="*/ 4133850 w 5425436"/>
                      <a:gd name="connsiteY43" fmla="*/ 1073148 h 4483100"/>
                      <a:gd name="connsiteX44" fmla="*/ 4095750 w 5425436"/>
                      <a:gd name="connsiteY44" fmla="*/ 1117600 h 4483100"/>
                      <a:gd name="connsiteX45" fmla="*/ 4000500 w 5425436"/>
                      <a:gd name="connsiteY45" fmla="*/ 1092200 h 4483100"/>
                      <a:gd name="connsiteX46" fmla="*/ 3898900 w 5425436"/>
                      <a:gd name="connsiteY46" fmla="*/ 1168400 h 4483100"/>
                      <a:gd name="connsiteX47" fmla="*/ 3752850 w 5425436"/>
                      <a:gd name="connsiteY47" fmla="*/ 1130300 h 4483100"/>
                      <a:gd name="connsiteX48" fmla="*/ 3663950 w 5425436"/>
                      <a:gd name="connsiteY48" fmla="*/ 1263652 h 4483100"/>
                      <a:gd name="connsiteX49" fmla="*/ 3568700 w 5425436"/>
                      <a:gd name="connsiteY49" fmla="*/ 1301748 h 4483100"/>
                      <a:gd name="connsiteX50" fmla="*/ 3492500 w 5425436"/>
                      <a:gd name="connsiteY50" fmla="*/ 1263652 h 4483100"/>
                      <a:gd name="connsiteX51" fmla="*/ 3390900 w 5425436"/>
                      <a:gd name="connsiteY51" fmla="*/ 1416052 h 4483100"/>
                      <a:gd name="connsiteX52" fmla="*/ 3378200 w 5425436"/>
                      <a:gd name="connsiteY52" fmla="*/ 1466852 h 4483100"/>
                      <a:gd name="connsiteX53" fmla="*/ 3333750 w 5425436"/>
                      <a:gd name="connsiteY53" fmla="*/ 1524000 h 4483100"/>
                      <a:gd name="connsiteX54" fmla="*/ 3333750 w 5425436"/>
                      <a:gd name="connsiteY54" fmla="*/ 1593852 h 4483100"/>
                      <a:gd name="connsiteX55" fmla="*/ 3270250 w 5425436"/>
                      <a:gd name="connsiteY55" fmla="*/ 1619252 h 4483100"/>
                      <a:gd name="connsiteX56" fmla="*/ 3263900 w 5425436"/>
                      <a:gd name="connsiteY56" fmla="*/ 1701800 h 4483100"/>
                      <a:gd name="connsiteX57" fmla="*/ 3219450 w 5425436"/>
                      <a:gd name="connsiteY57" fmla="*/ 1765300 h 4483100"/>
                      <a:gd name="connsiteX58" fmla="*/ 3187700 w 5425436"/>
                      <a:gd name="connsiteY58" fmla="*/ 1765300 h 4483100"/>
                      <a:gd name="connsiteX59" fmla="*/ 3086100 w 5425436"/>
                      <a:gd name="connsiteY59" fmla="*/ 1873252 h 4483100"/>
                      <a:gd name="connsiteX60" fmla="*/ 3117850 w 5425436"/>
                      <a:gd name="connsiteY60" fmla="*/ 1930400 h 4483100"/>
                      <a:gd name="connsiteX61" fmla="*/ 3073400 w 5425436"/>
                      <a:gd name="connsiteY61" fmla="*/ 1993900 h 4483100"/>
                      <a:gd name="connsiteX62" fmla="*/ 3048000 w 5425436"/>
                      <a:gd name="connsiteY62" fmla="*/ 2063748 h 4483100"/>
                      <a:gd name="connsiteX63" fmla="*/ 3079750 w 5425436"/>
                      <a:gd name="connsiteY63" fmla="*/ 2120900 h 4483100"/>
                      <a:gd name="connsiteX64" fmla="*/ 3079750 w 5425436"/>
                      <a:gd name="connsiteY64" fmla="*/ 2178052 h 4483100"/>
                      <a:gd name="connsiteX65" fmla="*/ 2876550 w 5425436"/>
                      <a:gd name="connsiteY65" fmla="*/ 2419348 h 4483100"/>
                      <a:gd name="connsiteX66" fmla="*/ 2736850 w 5425436"/>
                      <a:gd name="connsiteY66" fmla="*/ 2470148 h 4483100"/>
                      <a:gd name="connsiteX67" fmla="*/ 2597150 w 5425436"/>
                      <a:gd name="connsiteY67" fmla="*/ 2438400 h 4483100"/>
                      <a:gd name="connsiteX68" fmla="*/ 2508250 w 5425436"/>
                      <a:gd name="connsiteY68" fmla="*/ 2432052 h 4483100"/>
                      <a:gd name="connsiteX69" fmla="*/ 2432050 w 5425436"/>
                      <a:gd name="connsiteY69" fmla="*/ 2413000 h 4483100"/>
                      <a:gd name="connsiteX70" fmla="*/ 2305050 w 5425436"/>
                      <a:gd name="connsiteY70" fmla="*/ 2482852 h 4483100"/>
                      <a:gd name="connsiteX71" fmla="*/ 2349500 w 5425436"/>
                      <a:gd name="connsiteY71" fmla="*/ 2546348 h 4483100"/>
                      <a:gd name="connsiteX72" fmla="*/ 2387600 w 5425436"/>
                      <a:gd name="connsiteY72" fmla="*/ 2717800 h 4483100"/>
                      <a:gd name="connsiteX73" fmla="*/ 2432050 w 5425436"/>
                      <a:gd name="connsiteY73" fmla="*/ 2736852 h 4483100"/>
                      <a:gd name="connsiteX74" fmla="*/ 2444750 w 5425436"/>
                      <a:gd name="connsiteY74" fmla="*/ 2832100 h 4483100"/>
                      <a:gd name="connsiteX75" fmla="*/ 2527300 w 5425436"/>
                      <a:gd name="connsiteY75" fmla="*/ 2857500 h 4483100"/>
                      <a:gd name="connsiteX76" fmla="*/ 2590800 w 5425436"/>
                      <a:gd name="connsiteY76" fmla="*/ 2921000 h 4483100"/>
                      <a:gd name="connsiteX77" fmla="*/ 2584450 w 5425436"/>
                      <a:gd name="connsiteY77" fmla="*/ 3003548 h 4483100"/>
                      <a:gd name="connsiteX78" fmla="*/ 2400300 w 5425436"/>
                      <a:gd name="connsiteY78" fmla="*/ 3111500 h 4483100"/>
                      <a:gd name="connsiteX79" fmla="*/ 2286000 w 5425436"/>
                      <a:gd name="connsiteY79" fmla="*/ 3143252 h 4483100"/>
                      <a:gd name="connsiteX80" fmla="*/ 2222500 w 5425436"/>
                      <a:gd name="connsiteY80" fmla="*/ 3200400 h 4483100"/>
                      <a:gd name="connsiteX81" fmla="*/ 2209800 w 5425436"/>
                      <a:gd name="connsiteY81" fmla="*/ 3289300 h 4483100"/>
                      <a:gd name="connsiteX82" fmla="*/ 2190750 w 5425436"/>
                      <a:gd name="connsiteY82" fmla="*/ 3435348 h 4483100"/>
                      <a:gd name="connsiteX83" fmla="*/ 2076450 w 5425436"/>
                      <a:gd name="connsiteY83" fmla="*/ 3422652 h 4483100"/>
                      <a:gd name="connsiteX84" fmla="*/ 2076450 w 5425436"/>
                      <a:gd name="connsiteY84" fmla="*/ 3479800 h 4483100"/>
                      <a:gd name="connsiteX85" fmla="*/ 1930400 w 5425436"/>
                      <a:gd name="connsiteY85" fmla="*/ 3644900 h 4483100"/>
                      <a:gd name="connsiteX86" fmla="*/ 1784350 w 5425436"/>
                      <a:gd name="connsiteY86" fmla="*/ 3517900 h 4483100"/>
                      <a:gd name="connsiteX87" fmla="*/ 1752600 w 5425436"/>
                      <a:gd name="connsiteY87" fmla="*/ 3498852 h 4483100"/>
                      <a:gd name="connsiteX88" fmla="*/ 1695450 w 5425436"/>
                      <a:gd name="connsiteY88" fmla="*/ 3530600 h 4483100"/>
                      <a:gd name="connsiteX89" fmla="*/ 1746250 w 5425436"/>
                      <a:gd name="connsiteY89" fmla="*/ 3632200 h 4483100"/>
                      <a:gd name="connsiteX90" fmla="*/ 1739900 w 5425436"/>
                      <a:gd name="connsiteY90" fmla="*/ 3651252 h 4483100"/>
                      <a:gd name="connsiteX91" fmla="*/ 1835150 w 5425436"/>
                      <a:gd name="connsiteY91" fmla="*/ 3778252 h 4483100"/>
                      <a:gd name="connsiteX92" fmla="*/ 1879600 w 5425436"/>
                      <a:gd name="connsiteY92" fmla="*/ 3841748 h 4483100"/>
                      <a:gd name="connsiteX93" fmla="*/ 1854200 w 5425436"/>
                      <a:gd name="connsiteY93" fmla="*/ 3956052 h 4483100"/>
                      <a:gd name="connsiteX94" fmla="*/ 1885950 w 5425436"/>
                      <a:gd name="connsiteY94" fmla="*/ 4019548 h 4483100"/>
                      <a:gd name="connsiteX95" fmla="*/ 1917700 w 5425436"/>
                      <a:gd name="connsiteY95" fmla="*/ 4362452 h 4483100"/>
                      <a:gd name="connsiteX96" fmla="*/ 1841500 w 5425436"/>
                      <a:gd name="connsiteY96" fmla="*/ 4375148 h 4483100"/>
                      <a:gd name="connsiteX97" fmla="*/ 1847066 w 5425436"/>
                      <a:gd name="connsiteY97" fmla="*/ 4430816 h 4483100"/>
                      <a:gd name="connsiteX98" fmla="*/ 1841500 w 5425436"/>
                      <a:gd name="connsiteY98" fmla="*/ 4432300 h 4483100"/>
                      <a:gd name="connsiteX99" fmla="*/ 1644650 w 5425436"/>
                      <a:gd name="connsiteY99" fmla="*/ 4483100 h 4483100"/>
                      <a:gd name="connsiteX100" fmla="*/ 1600200 w 5425436"/>
                      <a:gd name="connsiteY100" fmla="*/ 4394200 h 4483100"/>
                      <a:gd name="connsiteX101" fmla="*/ 1562100 w 5425436"/>
                      <a:gd name="connsiteY101" fmla="*/ 4394200 h 4483100"/>
                      <a:gd name="connsiteX102" fmla="*/ 1492250 w 5425436"/>
                      <a:gd name="connsiteY102" fmla="*/ 4375148 h 4483100"/>
                      <a:gd name="connsiteX103" fmla="*/ 1473200 w 5425436"/>
                      <a:gd name="connsiteY103" fmla="*/ 4318000 h 4483100"/>
                      <a:gd name="connsiteX104" fmla="*/ 1377950 w 5425436"/>
                      <a:gd name="connsiteY104" fmla="*/ 4292600 h 4483100"/>
                      <a:gd name="connsiteX105" fmla="*/ 1377950 w 5425436"/>
                      <a:gd name="connsiteY105" fmla="*/ 4184652 h 4483100"/>
                      <a:gd name="connsiteX106" fmla="*/ 1333500 w 5425436"/>
                      <a:gd name="connsiteY106" fmla="*/ 4146548 h 4483100"/>
                      <a:gd name="connsiteX107" fmla="*/ 1295400 w 5425436"/>
                      <a:gd name="connsiteY107" fmla="*/ 4089400 h 4483100"/>
                      <a:gd name="connsiteX108" fmla="*/ 1282700 w 5425436"/>
                      <a:gd name="connsiteY108" fmla="*/ 3886200 h 4483100"/>
                      <a:gd name="connsiteX109" fmla="*/ 1244600 w 5425436"/>
                      <a:gd name="connsiteY109" fmla="*/ 3841748 h 4483100"/>
                      <a:gd name="connsiteX110" fmla="*/ 1257300 w 5425436"/>
                      <a:gd name="connsiteY110" fmla="*/ 3822700 h 4483100"/>
                      <a:gd name="connsiteX111" fmla="*/ 1257300 w 5425436"/>
                      <a:gd name="connsiteY111" fmla="*/ 3740148 h 4483100"/>
                      <a:gd name="connsiteX112" fmla="*/ 1327150 w 5425436"/>
                      <a:gd name="connsiteY112" fmla="*/ 3714748 h 4483100"/>
                      <a:gd name="connsiteX113" fmla="*/ 1289050 w 5425436"/>
                      <a:gd name="connsiteY113" fmla="*/ 3657600 h 4483100"/>
                      <a:gd name="connsiteX114" fmla="*/ 1225550 w 5425436"/>
                      <a:gd name="connsiteY114" fmla="*/ 3638548 h 4483100"/>
                      <a:gd name="connsiteX115" fmla="*/ 1181100 w 5425436"/>
                      <a:gd name="connsiteY115" fmla="*/ 3625852 h 4483100"/>
                      <a:gd name="connsiteX116" fmla="*/ 1181100 w 5425436"/>
                      <a:gd name="connsiteY116" fmla="*/ 3575052 h 4483100"/>
                      <a:gd name="connsiteX117" fmla="*/ 1219200 w 5425436"/>
                      <a:gd name="connsiteY117" fmla="*/ 3530600 h 4483100"/>
                      <a:gd name="connsiteX118" fmla="*/ 1282700 w 5425436"/>
                      <a:gd name="connsiteY118" fmla="*/ 3536948 h 4483100"/>
                      <a:gd name="connsiteX119" fmla="*/ 1333500 w 5425436"/>
                      <a:gd name="connsiteY119" fmla="*/ 3524252 h 4483100"/>
                      <a:gd name="connsiteX120" fmla="*/ 1352550 w 5425436"/>
                      <a:gd name="connsiteY120" fmla="*/ 3473452 h 4483100"/>
                      <a:gd name="connsiteX121" fmla="*/ 1390650 w 5425436"/>
                      <a:gd name="connsiteY121" fmla="*/ 3378200 h 4483100"/>
                      <a:gd name="connsiteX122" fmla="*/ 1479550 w 5425436"/>
                      <a:gd name="connsiteY122" fmla="*/ 3359148 h 4483100"/>
                      <a:gd name="connsiteX123" fmla="*/ 1473200 w 5425436"/>
                      <a:gd name="connsiteY123" fmla="*/ 3321052 h 4483100"/>
                      <a:gd name="connsiteX124" fmla="*/ 1428750 w 5425436"/>
                      <a:gd name="connsiteY124" fmla="*/ 3289300 h 4483100"/>
                      <a:gd name="connsiteX125" fmla="*/ 1454150 w 5425436"/>
                      <a:gd name="connsiteY125" fmla="*/ 3238500 h 4483100"/>
                      <a:gd name="connsiteX126" fmla="*/ 1371600 w 5425436"/>
                      <a:gd name="connsiteY126" fmla="*/ 3200400 h 4483100"/>
                      <a:gd name="connsiteX127" fmla="*/ 1289050 w 5425436"/>
                      <a:gd name="connsiteY127" fmla="*/ 3175000 h 4483100"/>
                      <a:gd name="connsiteX128" fmla="*/ 1314450 w 5425436"/>
                      <a:gd name="connsiteY128" fmla="*/ 3105148 h 4483100"/>
                      <a:gd name="connsiteX129" fmla="*/ 1377950 w 5425436"/>
                      <a:gd name="connsiteY129" fmla="*/ 3086100 h 4483100"/>
                      <a:gd name="connsiteX130" fmla="*/ 1409700 w 5425436"/>
                      <a:gd name="connsiteY130" fmla="*/ 3035300 h 4483100"/>
                      <a:gd name="connsiteX131" fmla="*/ 1320800 w 5425436"/>
                      <a:gd name="connsiteY131" fmla="*/ 2990852 h 4483100"/>
                      <a:gd name="connsiteX132" fmla="*/ 1276350 w 5425436"/>
                      <a:gd name="connsiteY132" fmla="*/ 2997200 h 4483100"/>
                      <a:gd name="connsiteX133" fmla="*/ 1130300 w 5425436"/>
                      <a:gd name="connsiteY133" fmla="*/ 2997200 h 4483100"/>
                      <a:gd name="connsiteX134" fmla="*/ 1104900 w 5425436"/>
                      <a:gd name="connsiteY134" fmla="*/ 3035300 h 4483100"/>
                      <a:gd name="connsiteX135" fmla="*/ 1054100 w 5425436"/>
                      <a:gd name="connsiteY135" fmla="*/ 3028948 h 4483100"/>
                      <a:gd name="connsiteX136" fmla="*/ 996950 w 5425436"/>
                      <a:gd name="connsiteY136" fmla="*/ 2978148 h 4483100"/>
                      <a:gd name="connsiteX137" fmla="*/ 996950 w 5425436"/>
                      <a:gd name="connsiteY137" fmla="*/ 2927348 h 4483100"/>
                      <a:gd name="connsiteX138" fmla="*/ 1098550 w 5425436"/>
                      <a:gd name="connsiteY138" fmla="*/ 2901948 h 4483100"/>
                      <a:gd name="connsiteX139" fmla="*/ 1098550 w 5425436"/>
                      <a:gd name="connsiteY139" fmla="*/ 2819400 h 4483100"/>
                      <a:gd name="connsiteX140" fmla="*/ 1041400 w 5425436"/>
                      <a:gd name="connsiteY140" fmla="*/ 2806700 h 4483100"/>
                      <a:gd name="connsiteX141" fmla="*/ 1009650 w 5425436"/>
                      <a:gd name="connsiteY141" fmla="*/ 2794000 h 4483100"/>
                      <a:gd name="connsiteX142" fmla="*/ 1028700 w 5425436"/>
                      <a:gd name="connsiteY142" fmla="*/ 2743200 h 4483100"/>
                      <a:gd name="connsiteX143" fmla="*/ 1028700 w 5425436"/>
                      <a:gd name="connsiteY143" fmla="*/ 2635252 h 4483100"/>
                      <a:gd name="connsiteX144" fmla="*/ 1047750 w 5425436"/>
                      <a:gd name="connsiteY144" fmla="*/ 2603500 h 4483100"/>
                      <a:gd name="connsiteX145" fmla="*/ 1073150 w 5425436"/>
                      <a:gd name="connsiteY145" fmla="*/ 2501900 h 4483100"/>
                      <a:gd name="connsiteX146" fmla="*/ 1003300 w 5425436"/>
                      <a:gd name="connsiteY146" fmla="*/ 2489200 h 4483100"/>
                      <a:gd name="connsiteX147" fmla="*/ 895350 w 5425436"/>
                      <a:gd name="connsiteY147" fmla="*/ 2425700 h 4483100"/>
                      <a:gd name="connsiteX148" fmla="*/ 755650 w 5425436"/>
                      <a:gd name="connsiteY148" fmla="*/ 2457452 h 4483100"/>
                      <a:gd name="connsiteX149" fmla="*/ 609600 w 5425436"/>
                      <a:gd name="connsiteY149" fmla="*/ 2495548 h 4483100"/>
                      <a:gd name="connsiteX150" fmla="*/ 508000 w 5425436"/>
                      <a:gd name="connsiteY150" fmla="*/ 2597148 h 4483100"/>
                      <a:gd name="connsiteX151" fmla="*/ 412750 w 5425436"/>
                      <a:gd name="connsiteY151" fmla="*/ 2660652 h 4483100"/>
                      <a:gd name="connsiteX152" fmla="*/ 311150 w 5425436"/>
                      <a:gd name="connsiteY152" fmla="*/ 2724148 h 4483100"/>
                      <a:gd name="connsiteX153" fmla="*/ 273050 w 5425436"/>
                      <a:gd name="connsiteY153" fmla="*/ 2806700 h 4483100"/>
                      <a:gd name="connsiteX154" fmla="*/ 152400 w 5425436"/>
                      <a:gd name="connsiteY154" fmla="*/ 2800348 h 4483100"/>
                      <a:gd name="connsiteX155" fmla="*/ 133350 w 5425436"/>
                      <a:gd name="connsiteY155" fmla="*/ 2755900 h 4483100"/>
                      <a:gd name="connsiteX156" fmla="*/ 0 w 5425436"/>
                      <a:gd name="connsiteY156" fmla="*/ 2781300 h 4483100"/>
                      <a:gd name="connsiteX157" fmla="*/ 222250 w 5425436"/>
                      <a:gd name="connsiteY157" fmla="*/ 2635252 h 4483100"/>
                      <a:gd name="connsiteX158" fmla="*/ 330200 w 5425436"/>
                      <a:gd name="connsiteY158" fmla="*/ 2616200 h 4483100"/>
                      <a:gd name="connsiteX159" fmla="*/ 349250 w 5425436"/>
                      <a:gd name="connsiteY159" fmla="*/ 2540000 h 4483100"/>
                      <a:gd name="connsiteX160" fmla="*/ 419100 w 5425436"/>
                      <a:gd name="connsiteY160" fmla="*/ 2540000 h 4483100"/>
                      <a:gd name="connsiteX161" fmla="*/ 495300 w 5425436"/>
                      <a:gd name="connsiteY161" fmla="*/ 2495548 h 4483100"/>
                      <a:gd name="connsiteX162" fmla="*/ 806450 w 5425436"/>
                      <a:gd name="connsiteY162" fmla="*/ 2336800 h 4483100"/>
                      <a:gd name="connsiteX163" fmla="*/ 1104900 w 5425436"/>
                      <a:gd name="connsiteY163" fmla="*/ 2152652 h 4483100"/>
                      <a:gd name="connsiteX164" fmla="*/ 1301750 w 5425436"/>
                      <a:gd name="connsiteY164" fmla="*/ 1885948 h 4483100"/>
                      <a:gd name="connsiteX165" fmla="*/ 1644650 w 5425436"/>
                      <a:gd name="connsiteY165" fmla="*/ 1739900 h 4483100"/>
                      <a:gd name="connsiteX166" fmla="*/ 1847850 w 5425436"/>
                      <a:gd name="connsiteY166" fmla="*/ 1606548 h 4483100"/>
                      <a:gd name="connsiteX167" fmla="*/ 1924050 w 5425436"/>
                      <a:gd name="connsiteY167" fmla="*/ 1447800 h 4483100"/>
                      <a:gd name="connsiteX168" fmla="*/ 1968500 w 5425436"/>
                      <a:gd name="connsiteY168" fmla="*/ 1377948 h 4483100"/>
                      <a:gd name="connsiteX169" fmla="*/ 1930400 w 5425436"/>
                      <a:gd name="connsiteY169" fmla="*/ 1168400 h 4483100"/>
                      <a:gd name="connsiteX170" fmla="*/ 1974850 w 5425436"/>
                      <a:gd name="connsiteY170" fmla="*/ 1054100 h 4483100"/>
                      <a:gd name="connsiteX171" fmla="*/ 1955800 w 5425436"/>
                      <a:gd name="connsiteY171" fmla="*/ 984252 h 4483100"/>
                      <a:gd name="connsiteX172" fmla="*/ 2006600 w 5425436"/>
                      <a:gd name="connsiteY172" fmla="*/ 838200 h 4483100"/>
                      <a:gd name="connsiteX173" fmla="*/ 2076450 w 5425436"/>
                      <a:gd name="connsiteY173" fmla="*/ 850900 h 4483100"/>
                      <a:gd name="connsiteX174" fmla="*/ 2127250 w 5425436"/>
                      <a:gd name="connsiteY174" fmla="*/ 831852 h 4483100"/>
                      <a:gd name="connsiteX175" fmla="*/ 2165350 w 5425436"/>
                      <a:gd name="connsiteY175" fmla="*/ 723900 h 4483100"/>
                      <a:gd name="connsiteX176" fmla="*/ 2190750 w 5425436"/>
                      <a:gd name="connsiteY176" fmla="*/ 488948 h 4483100"/>
                      <a:gd name="connsiteX177" fmla="*/ 2336800 w 5425436"/>
                      <a:gd name="connsiteY177" fmla="*/ 387348 h 4483100"/>
                      <a:gd name="connsiteX178" fmla="*/ 2387600 w 5425436"/>
                      <a:gd name="connsiteY178" fmla="*/ 317500 h 4483100"/>
                      <a:gd name="connsiteX179" fmla="*/ 2571750 w 5425436"/>
                      <a:gd name="connsiteY179" fmla="*/ 273052 h 4483100"/>
                      <a:gd name="connsiteX180" fmla="*/ 2609850 w 5425436"/>
                      <a:gd name="connsiteY180" fmla="*/ 273052 h 4483100"/>
                      <a:gd name="connsiteX181" fmla="*/ 2635250 w 5425436"/>
                      <a:gd name="connsiteY181" fmla="*/ 260348 h 4483100"/>
                      <a:gd name="connsiteX182" fmla="*/ 2654300 w 5425436"/>
                      <a:gd name="connsiteY182" fmla="*/ 139700 h 4483100"/>
                      <a:gd name="connsiteX183" fmla="*/ 2641600 w 5425436"/>
                      <a:gd name="connsiteY183" fmla="*/ 57148 h 4483100"/>
                      <a:gd name="connsiteX184" fmla="*/ 2724150 w 5425436"/>
                      <a:gd name="connsiteY184" fmla="*/ 0 h 4483100"/>
                      <a:gd name="connsiteX0" fmla="*/ 2724150 w 4997451"/>
                      <a:gd name="connsiteY0" fmla="*/ 0 h 4483100"/>
                      <a:gd name="connsiteX1" fmla="*/ 2813050 w 4997451"/>
                      <a:gd name="connsiteY1" fmla="*/ 69852 h 4483100"/>
                      <a:gd name="connsiteX2" fmla="*/ 2901950 w 4997451"/>
                      <a:gd name="connsiteY2" fmla="*/ 228600 h 4483100"/>
                      <a:gd name="connsiteX3" fmla="*/ 2984500 w 4997451"/>
                      <a:gd name="connsiteY3" fmla="*/ 311148 h 4483100"/>
                      <a:gd name="connsiteX4" fmla="*/ 3067050 w 4997451"/>
                      <a:gd name="connsiteY4" fmla="*/ 539748 h 4483100"/>
                      <a:gd name="connsiteX5" fmla="*/ 3067050 w 4997451"/>
                      <a:gd name="connsiteY5" fmla="*/ 590548 h 4483100"/>
                      <a:gd name="connsiteX6" fmla="*/ 3175000 w 4997451"/>
                      <a:gd name="connsiteY6" fmla="*/ 717548 h 4483100"/>
                      <a:gd name="connsiteX7" fmla="*/ 3238500 w 4997451"/>
                      <a:gd name="connsiteY7" fmla="*/ 717548 h 4483100"/>
                      <a:gd name="connsiteX8" fmla="*/ 3270250 w 4997451"/>
                      <a:gd name="connsiteY8" fmla="*/ 742948 h 4483100"/>
                      <a:gd name="connsiteX9" fmla="*/ 3321050 w 4997451"/>
                      <a:gd name="connsiteY9" fmla="*/ 755652 h 4483100"/>
                      <a:gd name="connsiteX10" fmla="*/ 3587750 w 4997451"/>
                      <a:gd name="connsiteY10" fmla="*/ 673100 h 4483100"/>
                      <a:gd name="connsiteX11" fmla="*/ 3708400 w 4997451"/>
                      <a:gd name="connsiteY11" fmla="*/ 590548 h 4483100"/>
                      <a:gd name="connsiteX12" fmla="*/ 3771900 w 4997451"/>
                      <a:gd name="connsiteY12" fmla="*/ 584200 h 4483100"/>
                      <a:gd name="connsiteX13" fmla="*/ 3886200 w 4997451"/>
                      <a:gd name="connsiteY13" fmla="*/ 571500 h 4483100"/>
                      <a:gd name="connsiteX14" fmla="*/ 4191000 w 4997451"/>
                      <a:gd name="connsiteY14" fmla="*/ 539748 h 4483100"/>
                      <a:gd name="connsiteX15" fmla="*/ 4432300 w 4997451"/>
                      <a:gd name="connsiteY15" fmla="*/ 609600 h 4483100"/>
                      <a:gd name="connsiteX16" fmla="*/ 4540250 w 4997451"/>
                      <a:gd name="connsiteY16" fmla="*/ 508000 h 4483100"/>
                      <a:gd name="connsiteX17" fmla="*/ 4616450 w 4997451"/>
                      <a:gd name="connsiteY17" fmla="*/ 412748 h 4483100"/>
                      <a:gd name="connsiteX18" fmla="*/ 4737100 w 4997451"/>
                      <a:gd name="connsiteY18" fmla="*/ 361948 h 4483100"/>
                      <a:gd name="connsiteX19" fmla="*/ 4743358 w 4997451"/>
                      <a:gd name="connsiteY19" fmla="*/ 360072 h 4483100"/>
                      <a:gd name="connsiteX20" fmla="*/ 4781550 w 4997451"/>
                      <a:gd name="connsiteY20" fmla="*/ 387348 h 4483100"/>
                      <a:gd name="connsiteX21" fmla="*/ 4832350 w 4997451"/>
                      <a:gd name="connsiteY21" fmla="*/ 393700 h 4483100"/>
                      <a:gd name="connsiteX22" fmla="*/ 4845050 w 4997451"/>
                      <a:gd name="connsiteY22" fmla="*/ 419100 h 4483100"/>
                      <a:gd name="connsiteX23" fmla="*/ 4921250 w 4997451"/>
                      <a:gd name="connsiteY23" fmla="*/ 393700 h 4483100"/>
                      <a:gd name="connsiteX24" fmla="*/ 4992086 w 4997451"/>
                      <a:gd name="connsiteY24" fmla="*/ 462252 h 4483100"/>
                      <a:gd name="connsiteX25" fmla="*/ 4946650 w 4997451"/>
                      <a:gd name="connsiteY25" fmla="*/ 558800 h 4483100"/>
                      <a:gd name="connsiteX26" fmla="*/ 4972050 w 4997451"/>
                      <a:gd name="connsiteY26" fmla="*/ 647700 h 4483100"/>
                      <a:gd name="connsiteX27" fmla="*/ 4997450 w 4997451"/>
                      <a:gd name="connsiteY27" fmla="*/ 711200 h 4483100"/>
                      <a:gd name="connsiteX28" fmla="*/ 4972050 w 4997451"/>
                      <a:gd name="connsiteY28" fmla="*/ 793748 h 4483100"/>
                      <a:gd name="connsiteX29" fmla="*/ 4997450 w 4997451"/>
                      <a:gd name="connsiteY29" fmla="*/ 838200 h 4483100"/>
                      <a:gd name="connsiteX30" fmla="*/ 4933950 w 4997451"/>
                      <a:gd name="connsiteY30" fmla="*/ 889000 h 4483100"/>
                      <a:gd name="connsiteX31" fmla="*/ 4914900 w 4997451"/>
                      <a:gd name="connsiteY31" fmla="*/ 933452 h 4483100"/>
                      <a:gd name="connsiteX32" fmla="*/ 4914518 w 4997451"/>
                      <a:gd name="connsiteY32" fmla="*/ 935628 h 4483100"/>
                      <a:gd name="connsiteX33" fmla="*/ 4908550 w 4997451"/>
                      <a:gd name="connsiteY33" fmla="*/ 927100 h 4483100"/>
                      <a:gd name="connsiteX34" fmla="*/ 4832350 w 4997451"/>
                      <a:gd name="connsiteY34" fmla="*/ 958852 h 4483100"/>
                      <a:gd name="connsiteX35" fmla="*/ 4743450 w 4997451"/>
                      <a:gd name="connsiteY35" fmla="*/ 939800 h 4483100"/>
                      <a:gd name="connsiteX36" fmla="*/ 4667250 w 4997451"/>
                      <a:gd name="connsiteY36" fmla="*/ 984252 h 4483100"/>
                      <a:gd name="connsiteX37" fmla="*/ 4552950 w 4997451"/>
                      <a:gd name="connsiteY37" fmla="*/ 933452 h 4483100"/>
                      <a:gd name="connsiteX38" fmla="*/ 4419600 w 4997451"/>
                      <a:gd name="connsiteY38" fmla="*/ 1117600 h 4483100"/>
                      <a:gd name="connsiteX39" fmla="*/ 4222750 w 4997451"/>
                      <a:gd name="connsiteY39" fmla="*/ 1104900 h 4483100"/>
                      <a:gd name="connsiteX40" fmla="*/ 4133850 w 4997451"/>
                      <a:gd name="connsiteY40" fmla="*/ 1073148 h 4483100"/>
                      <a:gd name="connsiteX41" fmla="*/ 4095750 w 4997451"/>
                      <a:gd name="connsiteY41" fmla="*/ 1117600 h 4483100"/>
                      <a:gd name="connsiteX42" fmla="*/ 4000500 w 4997451"/>
                      <a:gd name="connsiteY42" fmla="*/ 1092200 h 4483100"/>
                      <a:gd name="connsiteX43" fmla="*/ 3898900 w 4997451"/>
                      <a:gd name="connsiteY43" fmla="*/ 1168400 h 4483100"/>
                      <a:gd name="connsiteX44" fmla="*/ 3752850 w 4997451"/>
                      <a:gd name="connsiteY44" fmla="*/ 1130300 h 4483100"/>
                      <a:gd name="connsiteX45" fmla="*/ 3663950 w 4997451"/>
                      <a:gd name="connsiteY45" fmla="*/ 1263652 h 4483100"/>
                      <a:gd name="connsiteX46" fmla="*/ 3568700 w 4997451"/>
                      <a:gd name="connsiteY46" fmla="*/ 1301748 h 4483100"/>
                      <a:gd name="connsiteX47" fmla="*/ 3492500 w 4997451"/>
                      <a:gd name="connsiteY47" fmla="*/ 1263652 h 4483100"/>
                      <a:gd name="connsiteX48" fmla="*/ 3390900 w 4997451"/>
                      <a:gd name="connsiteY48" fmla="*/ 1416052 h 4483100"/>
                      <a:gd name="connsiteX49" fmla="*/ 3378200 w 4997451"/>
                      <a:gd name="connsiteY49" fmla="*/ 1466852 h 4483100"/>
                      <a:gd name="connsiteX50" fmla="*/ 3333750 w 4997451"/>
                      <a:gd name="connsiteY50" fmla="*/ 1524000 h 4483100"/>
                      <a:gd name="connsiteX51" fmla="*/ 3333750 w 4997451"/>
                      <a:gd name="connsiteY51" fmla="*/ 1593852 h 4483100"/>
                      <a:gd name="connsiteX52" fmla="*/ 3270250 w 4997451"/>
                      <a:gd name="connsiteY52" fmla="*/ 1619252 h 4483100"/>
                      <a:gd name="connsiteX53" fmla="*/ 3263900 w 4997451"/>
                      <a:gd name="connsiteY53" fmla="*/ 1701800 h 4483100"/>
                      <a:gd name="connsiteX54" fmla="*/ 3219450 w 4997451"/>
                      <a:gd name="connsiteY54" fmla="*/ 1765300 h 4483100"/>
                      <a:gd name="connsiteX55" fmla="*/ 3187700 w 4997451"/>
                      <a:gd name="connsiteY55" fmla="*/ 1765300 h 4483100"/>
                      <a:gd name="connsiteX56" fmla="*/ 3086100 w 4997451"/>
                      <a:gd name="connsiteY56" fmla="*/ 1873252 h 4483100"/>
                      <a:gd name="connsiteX57" fmla="*/ 3117850 w 4997451"/>
                      <a:gd name="connsiteY57" fmla="*/ 1930400 h 4483100"/>
                      <a:gd name="connsiteX58" fmla="*/ 3073400 w 4997451"/>
                      <a:gd name="connsiteY58" fmla="*/ 1993900 h 4483100"/>
                      <a:gd name="connsiteX59" fmla="*/ 3048000 w 4997451"/>
                      <a:gd name="connsiteY59" fmla="*/ 2063748 h 4483100"/>
                      <a:gd name="connsiteX60" fmla="*/ 3079750 w 4997451"/>
                      <a:gd name="connsiteY60" fmla="*/ 2120900 h 4483100"/>
                      <a:gd name="connsiteX61" fmla="*/ 3079750 w 4997451"/>
                      <a:gd name="connsiteY61" fmla="*/ 2178052 h 4483100"/>
                      <a:gd name="connsiteX62" fmla="*/ 2876550 w 4997451"/>
                      <a:gd name="connsiteY62" fmla="*/ 2419348 h 4483100"/>
                      <a:gd name="connsiteX63" fmla="*/ 2736850 w 4997451"/>
                      <a:gd name="connsiteY63" fmla="*/ 2470148 h 4483100"/>
                      <a:gd name="connsiteX64" fmla="*/ 2597150 w 4997451"/>
                      <a:gd name="connsiteY64" fmla="*/ 2438400 h 4483100"/>
                      <a:gd name="connsiteX65" fmla="*/ 2508250 w 4997451"/>
                      <a:gd name="connsiteY65" fmla="*/ 2432052 h 4483100"/>
                      <a:gd name="connsiteX66" fmla="*/ 2432050 w 4997451"/>
                      <a:gd name="connsiteY66" fmla="*/ 2413000 h 4483100"/>
                      <a:gd name="connsiteX67" fmla="*/ 2305050 w 4997451"/>
                      <a:gd name="connsiteY67" fmla="*/ 2482852 h 4483100"/>
                      <a:gd name="connsiteX68" fmla="*/ 2349500 w 4997451"/>
                      <a:gd name="connsiteY68" fmla="*/ 2546348 h 4483100"/>
                      <a:gd name="connsiteX69" fmla="*/ 2387600 w 4997451"/>
                      <a:gd name="connsiteY69" fmla="*/ 2717800 h 4483100"/>
                      <a:gd name="connsiteX70" fmla="*/ 2432050 w 4997451"/>
                      <a:gd name="connsiteY70" fmla="*/ 2736852 h 4483100"/>
                      <a:gd name="connsiteX71" fmla="*/ 2444750 w 4997451"/>
                      <a:gd name="connsiteY71" fmla="*/ 2832100 h 4483100"/>
                      <a:gd name="connsiteX72" fmla="*/ 2527300 w 4997451"/>
                      <a:gd name="connsiteY72" fmla="*/ 2857500 h 4483100"/>
                      <a:gd name="connsiteX73" fmla="*/ 2590800 w 4997451"/>
                      <a:gd name="connsiteY73" fmla="*/ 2921000 h 4483100"/>
                      <a:gd name="connsiteX74" fmla="*/ 2584450 w 4997451"/>
                      <a:gd name="connsiteY74" fmla="*/ 3003548 h 4483100"/>
                      <a:gd name="connsiteX75" fmla="*/ 2400300 w 4997451"/>
                      <a:gd name="connsiteY75" fmla="*/ 3111500 h 4483100"/>
                      <a:gd name="connsiteX76" fmla="*/ 2286000 w 4997451"/>
                      <a:gd name="connsiteY76" fmla="*/ 3143252 h 4483100"/>
                      <a:gd name="connsiteX77" fmla="*/ 2222500 w 4997451"/>
                      <a:gd name="connsiteY77" fmla="*/ 3200400 h 4483100"/>
                      <a:gd name="connsiteX78" fmla="*/ 2209800 w 4997451"/>
                      <a:gd name="connsiteY78" fmla="*/ 3289300 h 4483100"/>
                      <a:gd name="connsiteX79" fmla="*/ 2190750 w 4997451"/>
                      <a:gd name="connsiteY79" fmla="*/ 3435348 h 4483100"/>
                      <a:gd name="connsiteX80" fmla="*/ 2076450 w 4997451"/>
                      <a:gd name="connsiteY80" fmla="*/ 3422652 h 4483100"/>
                      <a:gd name="connsiteX81" fmla="*/ 2076450 w 4997451"/>
                      <a:gd name="connsiteY81" fmla="*/ 3479800 h 4483100"/>
                      <a:gd name="connsiteX82" fmla="*/ 1930400 w 4997451"/>
                      <a:gd name="connsiteY82" fmla="*/ 3644900 h 4483100"/>
                      <a:gd name="connsiteX83" fmla="*/ 1784350 w 4997451"/>
                      <a:gd name="connsiteY83" fmla="*/ 3517900 h 4483100"/>
                      <a:gd name="connsiteX84" fmla="*/ 1752600 w 4997451"/>
                      <a:gd name="connsiteY84" fmla="*/ 3498852 h 4483100"/>
                      <a:gd name="connsiteX85" fmla="*/ 1695450 w 4997451"/>
                      <a:gd name="connsiteY85" fmla="*/ 3530600 h 4483100"/>
                      <a:gd name="connsiteX86" fmla="*/ 1746250 w 4997451"/>
                      <a:gd name="connsiteY86" fmla="*/ 3632200 h 4483100"/>
                      <a:gd name="connsiteX87" fmla="*/ 1739900 w 4997451"/>
                      <a:gd name="connsiteY87" fmla="*/ 3651252 h 4483100"/>
                      <a:gd name="connsiteX88" fmla="*/ 1835150 w 4997451"/>
                      <a:gd name="connsiteY88" fmla="*/ 3778252 h 4483100"/>
                      <a:gd name="connsiteX89" fmla="*/ 1879600 w 4997451"/>
                      <a:gd name="connsiteY89" fmla="*/ 3841748 h 4483100"/>
                      <a:gd name="connsiteX90" fmla="*/ 1854200 w 4997451"/>
                      <a:gd name="connsiteY90" fmla="*/ 3956052 h 4483100"/>
                      <a:gd name="connsiteX91" fmla="*/ 1885950 w 4997451"/>
                      <a:gd name="connsiteY91" fmla="*/ 4019548 h 4483100"/>
                      <a:gd name="connsiteX92" fmla="*/ 1917700 w 4997451"/>
                      <a:gd name="connsiteY92" fmla="*/ 4362452 h 4483100"/>
                      <a:gd name="connsiteX93" fmla="*/ 1841500 w 4997451"/>
                      <a:gd name="connsiteY93" fmla="*/ 4375148 h 4483100"/>
                      <a:gd name="connsiteX94" fmla="*/ 1847066 w 4997451"/>
                      <a:gd name="connsiteY94" fmla="*/ 4430816 h 4483100"/>
                      <a:gd name="connsiteX95" fmla="*/ 1841500 w 4997451"/>
                      <a:gd name="connsiteY95" fmla="*/ 4432300 h 4483100"/>
                      <a:gd name="connsiteX96" fmla="*/ 1644650 w 4997451"/>
                      <a:gd name="connsiteY96" fmla="*/ 4483100 h 4483100"/>
                      <a:gd name="connsiteX97" fmla="*/ 1600200 w 4997451"/>
                      <a:gd name="connsiteY97" fmla="*/ 4394200 h 4483100"/>
                      <a:gd name="connsiteX98" fmla="*/ 1562100 w 4997451"/>
                      <a:gd name="connsiteY98" fmla="*/ 4394200 h 4483100"/>
                      <a:gd name="connsiteX99" fmla="*/ 1492250 w 4997451"/>
                      <a:gd name="connsiteY99" fmla="*/ 4375148 h 4483100"/>
                      <a:gd name="connsiteX100" fmla="*/ 1473200 w 4997451"/>
                      <a:gd name="connsiteY100" fmla="*/ 4318000 h 4483100"/>
                      <a:gd name="connsiteX101" fmla="*/ 1377950 w 4997451"/>
                      <a:gd name="connsiteY101" fmla="*/ 4292600 h 4483100"/>
                      <a:gd name="connsiteX102" fmla="*/ 1377950 w 4997451"/>
                      <a:gd name="connsiteY102" fmla="*/ 4184652 h 4483100"/>
                      <a:gd name="connsiteX103" fmla="*/ 1333500 w 4997451"/>
                      <a:gd name="connsiteY103" fmla="*/ 4146548 h 4483100"/>
                      <a:gd name="connsiteX104" fmla="*/ 1295400 w 4997451"/>
                      <a:gd name="connsiteY104" fmla="*/ 4089400 h 4483100"/>
                      <a:gd name="connsiteX105" fmla="*/ 1282700 w 4997451"/>
                      <a:gd name="connsiteY105" fmla="*/ 3886200 h 4483100"/>
                      <a:gd name="connsiteX106" fmla="*/ 1244600 w 4997451"/>
                      <a:gd name="connsiteY106" fmla="*/ 3841748 h 4483100"/>
                      <a:gd name="connsiteX107" fmla="*/ 1257300 w 4997451"/>
                      <a:gd name="connsiteY107" fmla="*/ 3822700 h 4483100"/>
                      <a:gd name="connsiteX108" fmla="*/ 1257300 w 4997451"/>
                      <a:gd name="connsiteY108" fmla="*/ 3740148 h 4483100"/>
                      <a:gd name="connsiteX109" fmla="*/ 1327150 w 4997451"/>
                      <a:gd name="connsiteY109" fmla="*/ 3714748 h 4483100"/>
                      <a:gd name="connsiteX110" fmla="*/ 1289050 w 4997451"/>
                      <a:gd name="connsiteY110" fmla="*/ 3657600 h 4483100"/>
                      <a:gd name="connsiteX111" fmla="*/ 1225550 w 4997451"/>
                      <a:gd name="connsiteY111" fmla="*/ 3638548 h 4483100"/>
                      <a:gd name="connsiteX112" fmla="*/ 1181100 w 4997451"/>
                      <a:gd name="connsiteY112" fmla="*/ 3625852 h 4483100"/>
                      <a:gd name="connsiteX113" fmla="*/ 1181100 w 4997451"/>
                      <a:gd name="connsiteY113" fmla="*/ 3575052 h 4483100"/>
                      <a:gd name="connsiteX114" fmla="*/ 1219200 w 4997451"/>
                      <a:gd name="connsiteY114" fmla="*/ 3530600 h 4483100"/>
                      <a:gd name="connsiteX115" fmla="*/ 1282700 w 4997451"/>
                      <a:gd name="connsiteY115" fmla="*/ 3536948 h 4483100"/>
                      <a:gd name="connsiteX116" fmla="*/ 1333500 w 4997451"/>
                      <a:gd name="connsiteY116" fmla="*/ 3524252 h 4483100"/>
                      <a:gd name="connsiteX117" fmla="*/ 1352550 w 4997451"/>
                      <a:gd name="connsiteY117" fmla="*/ 3473452 h 4483100"/>
                      <a:gd name="connsiteX118" fmla="*/ 1390650 w 4997451"/>
                      <a:gd name="connsiteY118" fmla="*/ 3378200 h 4483100"/>
                      <a:gd name="connsiteX119" fmla="*/ 1479550 w 4997451"/>
                      <a:gd name="connsiteY119" fmla="*/ 3359148 h 4483100"/>
                      <a:gd name="connsiteX120" fmla="*/ 1473200 w 4997451"/>
                      <a:gd name="connsiteY120" fmla="*/ 3321052 h 4483100"/>
                      <a:gd name="connsiteX121" fmla="*/ 1428750 w 4997451"/>
                      <a:gd name="connsiteY121" fmla="*/ 3289300 h 4483100"/>
                      <a:gd name="connsiteX122" fmla="*/ 1454150 w 4997451"/>
                      <a:gd name="connsiteY122" fmla="*/ 3238500 h 4483100"/>
                      <a:gd name="connsiteX123" fmla="*/ 1371600 w 4997451"/>
                      <a:gd name="connsiteY123" fmla="*/ 3200400 h 4483100"/>
                      <a:gd name="connsiteX124" fmla="*/ 1289050 w 4997451"/>
                      <a:gd name="connsiteY124" fmla="*/ 3175000 h 4483100"/>
                      <a:gd name="connsiteX125" fmla="*/ 1314450 w 4997451"/>
                      <a:gd name="connsiteY125" fmla="*/ 3105148 h 4483100"/>
                      <a:gd name="connsiteX126" fmla="*/ 1377950 w 4997451"/>
                      <a:gd name="connsiteY126" fmla="*/ 3086100 h 4483100"/>
                      <a:gd name="connsiteX127" fmla="*/ 1409700 w 4997451"/>
                      <a:gd name="connsiteY127" fmla="*/ 3035300 h 4483100"/>
                      <a:gd name="connsiteX128" fmla="*/ 1320800 w 4997451"/>
                      <a:gd name="connsiteY128" fmla="*/ 2990852 h 4483100"/>
                      <a:gd name="connsiteX129" fmla="*/ 1276350 w 4997451"/>
                      <a:gd name="connsiteY129" fmla="*/ 2997200 h 4483100"/>
                      <a:gd name="connsiteX130" fmla="*/ 1130300 w 4997451"/>
                      <a:gd name="connsiteY130" fmla="*/ 2997200 h 4483100"/>
                      <a:gd name="connsiteX131" fmla="*/ 1104900 w 4997451"/>
                      <a:gd name="connsiteY131" fmla="*/ 3035300 h 4483100"/>
                      <a:gd name="connsiteX132" fmla="*/ 1054100 w 4997451"/>
                      <a:gd name="connsiteY132" fmla="*/ 3028948 h 4483100"/>
                      <a:gd name="connsiteX133" fmla="*/ 996950 w 4997451"/>
                      <a:gd name="connsiteY133" fmla="*/ 2978148 h 4483100"/>
                      <a:gd name="connsiteX134" fmla="*/ 996950 w 4997451"/>
                      <a:gd name="connsiteY134" fmla="*/ 2927348 h 4483100"/>
                      <a:gd name="connsiteX135" fmla="*/ 1098550 w 4997451"/>
                      <a:gd name="connsiteY135" fmla="*/ 2901948 h 4483100"/>
                      <a:gd name="connsiteX136" fmla="*/ 1098550 w 4997451"/>
                      <a:gd name="connsiteY136" fmla="*/ 2819400 h 4483100"/>
                      <a:gd name="connsiteX137" fmla="*/ 1041400 w 4997451"/>
                      <a:gd name="connsiteY137" fmla="*/ 2806700 h 4483100"/>
                      <a:gd name="connsiteX138" fmla="*/ 1009650 w 4997451"/>
                      <a:gd name="connsiteY138" fmla="*/ 2794000 h 4483100"/>
                      <a:gd name="connsiteX139" fmla="*/ 1028700 w 4997451"/>
                      <a:gd name="connsiteY139" fmla="*/ 2743200 h 4483100"/>
                      <a:gd name="connsiteX140" fmla="*/ 1028700 w 4997451"/>
                      <a:gd name="connsiteY140" fmla="*/ 2635252 h 4483100"/>
                      <a:gd name="connsiteX141" fmla="*/ 1047750 w 4997451"/>
                      <a:gd name="connsiteY141" fmla="*/ 2603500 h 4483100"/>
                      <a:gd name="connsiteX142" fmla="*/ 1073150 w 4997451"/>
                      <a:gd name="connsiteY142" fmla="*/ 2501900 h 4483100"/>
                      <a:gd name="connsiteX143" fmla="*/ 1003300 w 4997451"/>
                      <a:gd name="connsiteY143" fmla="*/ 2489200 h 4483100"/>
                      <a:gd name="connsiteX144" fmla="*/ 895350 w 4997451"/>
                      <a:gd name="connsiteY144" fmla="*/ 2425700 h 4483100"/>
                      <a:gd name="connsiteX145" fmla="*/ 755650 w 4997451"/>
                      <a:gd name="connsiteY145" fmla="*/ 2457452 h 4483100"/>
                      <a:gd name="connsiteX146" fmla="*/ 609600 w 4997451"/>
                      <a:gd name="connsiteY146" fmla="*/ 2495548 h 4483100"/>
                      <a:gd name="connsiteX147" fmla="*/ 508000 w 4997451"/>
                      <a:gd name="connsiteY147" fmla="*/ 2597148 h 4483100"/>
                      <a:gd name="connsiteX148" fmla="*/ 412750 w 4997451"/>
                      <a:gd name="connsiteY148" fmla="*/ 2660652 h 4483100"/>
                      <a:gd name="connsiteX149" fmla="*/ 311150 w 4997451"/>
                      <a:gd name="connsiteY149" fmla="*/ 2724148 h 4483100"/>
                      <a:gd name="connsiteX150" fmla="*/ 273050 w 4997451"/>
                      <a:gd name="connsiteY150" fmla="*/ 2806700 h 4483100"/>
                      <a:gd name="connsiteX151" fmla="*/ 152400 w 4997451"/>
                      <a:gd name="connsiteY151" fmla="*/ 2800348 h 4483100"/>
                      <a:gd name="connsiteX152" fmla="*/ 133350 w 4997451"/>
                      <a:gd name="connsiteY152" fmla="*/ 2755900 h 4483100"/>
                      <a:gd name="connsiteX153" fmla="*/ 0 w 4997451"/>
                      <a:gd name="connsiteY153" fmla="*/ 2781300 h 4483100"/>
                      <a:gd name="connsiteX154" fmla="*/ 222250 w 4997451"/>
                      <a:gd name="connsiteY154" fmla="*/ 2635252 h 4483100"/>
                      <a:gd name="connsiteX155" fmla="*/ 330200 w 4997451"/>
                      <a:gd name="connsiteY155" fmla="*/ 2616200 h 4483100"/>
                      <a:gd name="connsiteX156" fmla="*/ 349250 w 4997451"/>
                      <a:gd name="connsiteY156" fmla="*/ 2540000 h 4483100"/>
                      <a:gd name="connsiteX157" fmla="*/ 419100 w 4997451"/>
                      <a:gd name="connsiteY157" fmla="*/ 2540000 h 4483100"/>
                      <a:gd name="connsiteX158" fmla="*/ 495300 w 4997451"/>
                      <a:gd name="connsiteY158" fmla="*/ 2495548 h 4483100"/>
                      <a:gd name="connsiteX159" fmla="*/ 806450 w 4997451"/>
                      <a:gd name="connsiteY159" fmla="*/ 2336800 h 4483100"/>
                      <a:gd name="connsiteX160" fmla="*/ 1104900 w 4997451"/>
                      <a:gd name="connsiteY160" fmla="*/ 2152652 h 4483100"/>
                      <a:gd name="connsiteX161" fmla="*/ 1301750 w 4997451"/>
                      <a:gd name="connsiteY161" fmla="*/ 1885948 h 4483100"/>
                      <a:gd name="connsiteX162" fmla="*/ 1644650 w 4997451"/>
                      <a:gd name="connsiteY162" fmla="*/ 1739900 h 4483100"/>
                      <a:gd name="connsiteX163" fmla="*/ 1847850 w 4997451"/>
                      <a:gd name="connsiteY163" fmla="*/ 1606548 h 4483100"/>
                      <a:gd name="connsiteX164" fmla="*/ 1924050 w 4997451"/>
                      <a:gd name="connsiteY164" fmla="*/ 1447800 h 4483100"/>
                      <a:gd name="connsiteX165" fmla="*/ 1968500 w 4997451"/>
                      <a:gd name="connsiteY165" fmla="*/ 1377948 h 4483100"/>
                      <a:gd name="connsiteX166" fmla="*/ 1930400 w 4997451"/>
                      <a:gd name="connsiteY166" fmla="*/ 1168400 h 4483100"/>
                      <a:gd name="connsiteX167" fmla="*/ 1974850 w 4997451"/>
                      <a:gd name="connsiteY167" fmla="*/ 1054100 h 4483100"/>
                      <a:gd name="connsiteX168" fmla="*/ 1955800 w 4997451"/>
                      <a:gd name="connsiteY168" fmla="*/ 984252 h 4483100"/>
                      <a:gd name="connsiteX169" fmla="*/ 2006600 w 4997451"/>
                      <a:gd name="connsiteY169" fmla="*/ 838200 h 4483100"/>
                      <a:gd name="connsiteX170" fmla="*/ 2076450 w 4997451"/>
                      <a:gd name="connsiteY170" fmla="*/ 850900 h 4483100"/>
                      <a:gd name="connsiteX171" fmla="*/ 2127250 w 4997451"/>
                      <a:gd name="connsiteY171" fmla="*/ 831852 h 4483100"/>
                      <a:gd name="connsiteX172" fmla="*/ 2165350 w 4997451"/>
                      <a:gd name="connsiteY172" fmla="*/ 723900 h 4483100"/>
                      <a:gd name="connsiteX173" fmla="*/ 2190750 w 4997451"/>
                      <a:gd name="connsiteY173" fmla="*/ 488948 h 4483100"/>
                      <a:gd name="connsiteX174" fmla="*/ 2336800 w 4997451"/>
                      <a:gd name="connsiteY174" fmla="*/ 387348 h 4483100"/>
                      <a:gd name="connsiteX175" fmla="*/ 2387600 w 4997451"/>
                      <a:gd name="connsiteY175" fmla="*/ 317500 h 4483100"/>
                      <a:gd name="connsiteX176" fmla="*/ 2571750 w 4997451"/>
                      <a:gd name="connsiteY176" fmla="*/ 273052 h 4483100"/>
                      <a:gd name="connsiteX177" fmla="*/ 2609850 w 4997451"/>
                      <a:gd name="connsiteY177" fmla="*/ 273052 h 4483100"/>
                      <a:gd name="connsiteX178" fmla="*/ 2635250 w 4997451"/>
                      <a:gd name="connsiteY178" fmla="*/ 260348 h 4483100"/>
                      <a:gd name="connsiteX179" fmla="*/ 2654300 w 4997451"/>
                      <a:gd name="connsiteY179" fmla="*/ 139700 h 4483100"/>
                      <a:gd name="connsiteX180" fmla="*/ 2641600 w 4997451"/>
                      <a:gd name="connsiteY180" fmla="*/ 57148 h 4483100"/>
                      <a:gd name="connsiteX181" fmla="*/ 2724150 w 4997451"/>
                      <a:gd name="connsiteY181" fmla="*/ 0 h 448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</a:cxnLst>
                    <a:rect l="l" t="t" r="r" b="b"/>
                    <a:pathLst>
                      <a:path w="4997451" h="4483100">
                        <a:moveTo>
                          <a:pt x="2724150" y="0"/>
                        </a:moveTo>
                        <a:lnTo>
                          <a:pt x="2813050" y="69852"/>
                        </a:lnTo>
                        <a:lnTo>
                          <a:pt x="2901950" y="228600"/>
                        </a:lnTo>
                        <a:lnTo>
                          <a:pt x="2984500" y="311148"/>
                        </a:lnTo>
                        <a:lnTo>
                          <a:pt x="3067050" y="539748"/>
                        </a:lnTo>
                        <a:lnTo>
                          <a:pt x="3067050" y="590548"/>
                        </a:lnTo>
                        <a:lnTo>
                          <a:pt x="3175000" y="717548"/>
                        </a:lnTo>
                        <a:lnTo>
                          <a:pt x="3238500" y="717548"/>
                        </a:lnTo>
                        <a:lnTo>
                          <a:pt x="3270250" y="742948"/>
                        </a:lnTo>
                        <a:lnTo>
                          <a:pt x="3321050" y="755652"/>
                        </a:lnTo>
                        <a:lnTo>
                          <a:pt x="3587750" y="673100"/>
                        </a:lnTo>
                        <a:lnTo>
                          <a:pt x="3708400" y="590548"/>
                        </a:lnTo>
                        <a:lnTo>
                          <a:pt x="3771900" y="584200"/>
                        </a:lnTo>
                        <a:lnTo>
                          <a:pt x="3886200" y="571500"/>
                        </a:lnTo>
                        <a:lnTo>
                          <a:pt x="4191000" y="539748"/>
                        </a:lnTo>
                        <a:lnTo>
                          <a:pt x="4432300" y="609600"/>
                        </a:lnTo>
                        <a:lnTo>
                          <a:pt x="4540250" y="508000"/>
                        </a:lnTo>
                        <a:lnTo>
                          <a:pt x="4616450" y="412748"/>
                        </a:lnTo>
                        <a:lnTo>
                          <a:pt x="4737100" y="361948"/>
                        </a:lnTo>
                        <a:lnTo>
                          <a:pt x="4743358" y="360072"/>
                        </a:lnTo>
                        <a:lnTo>
                          <a:pt x="4781550" y="387348"/>
                        </a:lnTo>
                        <a:lnTo>
                          <a:pt x="4832350" y="393700"/>
                        </a:lnTo>
                        <a:lnTo>
                          <a:pt x="4845050" y="419100"/>
                        </a:lnTo>
                        <a:lnTo>
                          <a:pt x="4921250" y="393700"/>
                        </a:lnTo>
                        <a:lnTo>
                          <a:pt x="4992086" y="462252"/>
                        </a:lnTo>
                        <a:lnTo>
                          <a:pt x="4946650" y="558800"/>
                        </a:lnTo>
                        <a:lnTo>
                          <a:pt x="4972050" y="647700"/>
                        </a:lnTo>
                        <a:lnTo>
                          <a:pt x="4997450" y="711200"/>
                        </a:lnTo>
                        <a:lnTo>
                          <a:pt x="4972050" y="793748"/>
                        </a:lnTo>
                        <a:lnTo>
                          <a:pt x="4997450" y="838200"/>
                        </a:lnTo>
                        <a:lnTo>
                          <a:pt x="4933950" y="889000"/>
                        </a:lnTo>
                        <a:lnTo>
                          <a:pt x="4914900" y="933452"/>
                        </a:lnTo>
                        <a:cubicBezTo>
                          <a:pt x="4914773" y="934177"/>
                          <a:pt x="4914645" y="934903"/>
                          <a:pt x="4914518" y="935628"/>
                        </a:cubicBezTo>
                        <a:lnTo>
                          <a:pt x="4908550" y="927100"/>
                        </a:lnTo>
                        <a:lnTo>
                          <a:pt x="4832350" y="958852"/>
                        </a:lnTo>
                        <a:lnTo>
                          <a:pt x="4743450" y="939800"/>
                        </a:lnTo>
                        <a:lnTo>
                          <a:pt x="4667250" y="984252"/>
                        </a:lnTo>
                        <a:lnTo>
                          <a:pt x="4552950" y="933452"/>
                        </a:lnTo>
                        <a:lnTo>
                          <a:pt x="4419600" y="1117600"/>
                        </a:lnTo>
                        <a:lnTo>
                          <a:pt x="4222750" y="1104900"/>
                        </a:lnTo>
                        <a:lnTo>
                          <a:pt x="4133850" y="1073148"/>
                        </a:lnTo>
                        <a:lnTo>
                          <a:pt x="4095750" y="1117600"/>
                        </a:lnTo>
                        <a:lnTo>
                          <a:pt x="4000500" y="1092200"/>
                        </a:lnTo>
                        <a:lnTo>
                          <a:pt x="3898900" y="1168400"/>
                        </a:lnTo>
                        <a:lnTo>
                          <a:pt x="3752850" y="1130300"/>
                        </a:lnTo>
                        <a:lnTo>
                          <a:pt x="3663950" y="1263652"/>
                        </a:lnTo>
                        <a:lnTo>
                          <a:pt x="3568700" y="1301748"/>
                        </a:lnTo>
                        <a:lnTo>
                          <a:pt x="3492500" y="1263652"/>
                        </a:lnTo>
                        <a:lnTo>
                          <a:pt x="3390900" y="1416052"/>
                        </a:lnTo>
                        <a:lnTo>
                          <a:pt x="3378200" y="1466852"/>
                        </a:lnTo>
                        <a:lnTo>
                          <a:pt x="3333750" y="1524000"/>
                        </a:lnTo>
                        <a:lnTo>
                          <a:pt x="3333750" y="1593852"/>
                        </a:lnTo>
                        <a:lnTo>
                          <a:pt x="3270250" y="1619252"/>
                        </a:lnTo>
                        <a:lnTo>
                          <a:pt x="3263900" y="1701800"/>
                        </a:lnTo>
                        <a:lnTo>
                          <a:pt x="3219450" y="1765300"/>
                        </a:lnTo>
                        <a:lnTo>
                          <a:pt x="3187700" y="1765300"/>
                        </a:lnTo>
                        <a:lnTo>
                          <a:pt x="3086100" y="1873252"/>
                        </a:lnTo>
                        <a:lnTo>
                          <a:pt x="3117850" y="1930400"/>
                        </a:lnTo>
                        <a:lnTo>
                          <a:pt x="3073400" y="1993900"/>
                        </a:lnTo>
                        <a:lnTo>
                          <a:pt x="3048000" y="2063748"/>
                        </a:lnTo>
                        <a:lnTo>
                          <a:pt x="3079750" y="2120900"/>
                        </a:lnTo>
                        <a:lnTo>
                          <a:pt x="3079750" y="2178052"/>
                        </a:lnTo>
                        <a:lnTo>
                          <a:pt x="2876550" y="2419348"/>
                        </a:lnTo>
                        <a:lnTo>
                          <a:pt x="2736850" y="2470148"/>
                        </a:lnTo>
                        <a:lnTo>
                          <a:pt x="2597150" y="2438400"/>
                        </a:lnTo>
                        <a:lnTo>
                          <a:pt x="2508250" y="2432052"/>
                        </a:lnTo>
                        <a:lnTo>
                          <a:pt x="2432050" y="2413000"/>
                        </a:lnTo>
                        <a:lnTo>
                          <a:pt x="2305050" y="2482852"/>
                        </a:lnTo>
                        <a:lnTo>
                          <a:pt x="2349500" y="2546348"/>
                        </a:lnTo>
                        <a:lnTo>
                          <a:pt x="2387600" y="2717800"/>
                        </a:lnTo>
                        <a:lnTo>
                          <a:pt x="2432050" y="2736852"/>
                        </a:lnTo>
                        <a:lnTo>
                          <a:pt x="2444750" y="2832100"/>
                        </a:lnTo>
                        <a:lnTo>
                          <a:pt x="2527300" y="2857500"/>
                        </a:lnTo>
                        <a:lnTo>
                          <a:pt x="2590800" y="2921000"/>
                        </a:lnTo>
                        <a:lnTo>
                          <a:pt x="2584450" y="3003548"/>
                        </a:lnTo>
                        <a:lnTo>
                          <a:pt x="2400300" y="3111500"/>
                        </a:lnTo>
                        <a:lnTo>
                          <a:pt x="2286000" y="3143252"/>
                        </a:lnTo>
                        <a:lnTo>
                          <a:pt x="2222500" y="3200400"/>
                        </a:lnTo>
                        <a:lnTo>
                          <a:pt x="2209800" y="3289300"/>
                        </a:lnTo>
                        <a:lnTo>
                          <a:pt x="2190750" y="3435348"/>
                        </a:lnTo>
                        <a:lnTo>
                          <a:pt x="2076450" y="3422652"/>
                        </a:lnTo>
                        <a:lnTo>
                          <a:pt x="2076450" y="3479800"/>
                        </a:lnTo>
                        <a:lnTo>
                          <a:pt x="1930400" y="3644900"/>
                        </a:lnTo>
                        <a:lnTo>
                          <a:pt x="1784350" y="3517900"/>
                        </a:lnTo>
                        <a:lnTo>
                          <a:pt x="1752600" y="3498852"/>
                        </a:lnTo>
                        <a:lnTo>
                          <a:pt x="1695450" y="3530600"/>
                        </a:lnTo>
                        <a:lnTo>
                          <a:pt x="1746250" y="3632200"/>
                        </a:lnTo>
                        <a:lnTo>
                          <a:pt x="1739900" y="3651252"/>
                        </a:lnTo>
                        <a:lnTo>
                          <a:pt x="1835150" y="3778252"/>
                        </a:lnTo>
                        <a:lnTo>
                          <a:pt x="1879600" y="3841748"/>
                        </a:lnTo>
                        <a:lnTo>
                          <a:pt x="1854200" y="3956052"/>
                        </a:lnTo>
                        <a:lnTo>
                          <a:pt x="1885950" y="4019548"/>
                        </a:lnTo>
                        <a:lnTo>
                          <a:pt x="1917700" y="4362452"/>
                        </a:lnTo>
                        <a:lnTo>
                          <a:pt x="1841500" y="4375148"/>
                        </a:lnTo>
                        <a:lnTo>
                          <a:pt x="1847066" y="4430816"/>
                        </a:lnTo>
                        <a:lnTo>
                          <a:pt x="1841500" y="4432300"/>
                        </a:lnTo>
                        <a:lnTo>
                          <a:pt x="1644650" y="4483100"/>
                        </a:lnTo>
                        <a:lnTo>
                          <a:pt x="1600200" y="4394200"/>
                        </a:lnTo>
                        <a:lnTo>
                          <a:pt x="1562100" y="4394200"/>
                        </a:lnTo>
                        <a:lnTo>
                          <a:pt x="1492250" y="4375148"/>
                        </a:lnTo>
                        <a:lnTo>
                          <a:pt x="1473200" y="4318000"/>
                        </a:lnTo>
                        <a:lnTo>
                          <a:pt x="1377950" y="4292600"/>
                        </a:lnTo>
                        <a:lnTo>
                          <a:pt x="1377950" y="4184652"/>
                        </a:lnTo>
                        <a:lnTo>
                          <a:pt x="1333500" y="4146548"/>
                        </a:lnTo>
                        <a:lnTo>
                          <a:pt x="1295400" y="4089400"/>
                        </a:lnTo>
                        <a:lnTo>
                          <a:pt x="1282700" y="3886200"/>
                        </a:lnTo>
                        <a:lnTo>
                          <a:pt x="1244600" y="3841748"/>
                        </a:lnTo>
                        <a:lnTo>
                          <a:pt x="1257300" y="3822700"/>
                        </a:lnTo>
                        <a:lnTo>
                          <a:pt x="1257300" y="3740148"/>
                        </a:lnTo>
                        <a:lnTo>
                          <a:pt x="1327150" y="3714748"/>
                        </a:lnTo>
                        <a:lnTo>
                          <a:pt x="1289050" y="3657600"/>
                        </a:lnTo>
                        <a:lnTo>
                          <a:pt x="1225550" y="3638548"/>
                        </a:lnTo>
                        <a:lnTo>
                          <a:pt x="1181100" y="3625852"/>
                        </a:lnTo>
                        <a:lnTo>
                          <a:pt x="1181100" y="3575052"/>
                        </a:lnTo>
                        <a:lnTo>
                          <a:pt x="1219200" y="3530600"/>
                        </a:lnTo>
                        <a:lnTo>
                          <a:pt x="1282700" y="3536948"/>
                        </a:lnTo>
                        <a:lnTo>
                          <a:pt x="1333500" y="3524252"/>
                        </a:lnTo>
                        <a:lnTo>
                          <a:pt x="1352550" y="3473452"/>
                        </a:lnTo>
                        <a:lnTo>
                          <a:pt x="1390650" y="3378200"/>
                        </a:lnTo>
                        <a:lnTo>
                          <a:pt x="1479550" y="3359148"/>
                        </a:lnTo>
                        <a:lnTo>
                          <a:pt x="1473200" y="3321052"/>
                        </a:lnTo>
                        <a:lnTo>
                          <a:pt x="1428750" y="3289300"/>
                        </a:lnTo>
                        <a:lnTo>
                          <a:pt x="1454150" y="3238500"/>
                        </a:lnTo>
                        <a:lnTo>
                          <a:pt x="1371600" y="3200400"/>
                        </a:lnTo>
                        <a:lnTo>
                          <a:pt x="1289050" y="3175000"/>
                        </a:lnTo>
                        <a:lnTo>
                          <a:pt x="1314450" y="3105148"/>
                        </a:lnTo>
                        <a:lnTo>
                          <a:pt x="1377950" y="3086100"/>
                        </a:lnTo>
                        <a:lnTo>
                          <a:pt x="1409700" y="3035300"/>
                        </a:lnTo>
                        <a:lnTo>
                          <a:pt x="1320800" y="2990852"/>
                        </a:lnTo>
                        <a:lnTo>
                          <a:pt x="1276350" y="2997200"/>
                        </a:lnTo>
                        <a:lnTo>
                          <a:pt x="1130300" y="2997200"/>
                        </a:lnTo>
                        <a:lnTo>
                          <a:pt x="1104900" y="3035300"/>
                        </a:lnTo>
                        <a:lnTo>
                          <a:pt x="1054100" y="3028948"/>
                        </a:lnTo>
                        <a:lnTo>
                          <a:pt x="996950" y="2978148"/>
                        </a:lnTo>
                        <a:lnTo>
                          <a:pt x="996950" y="2927348"/>
                        </a:lnTo>
                        <a:lnTo>
                          <a:pt x="1098550" y="2901948"/>
                        </a:lnTo>
                        <a:lnTo>
                          <a:pt x="1098550" y="2819400"/>
                        </a:lnTo>
                        <a:lnTo>
                          <a:pt x="1041400" y="2806700"/>
                        </a:lnTo>
                        <a:lnTo>
                          <a:pt x="1009650" y="2794000"/>
                        </a:lnTo>
                        <a:lnTo>
                          <a:pt x="1028700" y="2743200"/>
                        </a:lnTo>
                        <a:lnTo>
                          <a:pt x="1028700" y="2635252"/>
                        </a:lnTo>
                        <a:lnTo>
                          <a:pt x="1047750" y="2603500"/>
                        </a:lnTo>
                        <a:lnTo>
                          <a:pt x="1073150" y="2501900"/>
                        </a:lnTo>
                        <a:lnTo>
                          <a:pt x="1003300" y="2489200"/>
                        </a:lnTo>
                        <a:lnTo>
                          <a:pt x="895350" y="2425700"/>
                        </a:lnTo>
                        <a:lnTo>
                          <a:pt x="755650" y="2457452"/>
                        </a:lnTo>
                        <a:lnTo>
                          <a:pt x="609600" y="2495548"/>
                        </a:lnTo>
                        <a:lnTo>
                          <a:pt x="508000" y="2597148"/>
                        </a:lnTo>
                        <a:lnTo>
                          <a:pt x="412750" y="2660652"/>
                        </a:lnTo>
                        <a:lnTo>
                          <a:pt x="311150" y="2724148"/>
                        </a:lnTo>
                        <a:lnTo>
                          <a:pt x="273050" y="2806700"/>
                        </a:lnTo>
                        <a:lnTo>
                          <a:pt x="152400" y="2800348"/>
                        </a:lnTo>
                        <a:lnTo>
                          <a:pt x="133350" y="2755900"/>
                        </a:lnTo>
                        <a:lnTo>
                          <a:pt x="0" y="2781300"/>
                        </a:lnTo>
                        <a:lnTo>
                          <a:pt x="222250" y="2635252"/>
                        </a:lnTo>
                        <a:lnTo>
                          <a:pt x="330200" y="2616200"/>
                        </a:lnTo>
                        <a:lnTo>
                          <a:pt x="349250" y="2540000"/>
                        </a:lnTo>
                        <a:lnTo>
                          <a:pt x="419100" y="2540000"/>
                        </a:lnTo>
                        <a:lnTo>
                          <a:pt x="495300" y="2495548"/>
                        </a:lnTo>
                        <a:lnTo>
                          <a:pt x="806450" y="2336800"/>
                        </a:lnTo>
                        <a:lnTo>
                          <a:pt x="1104900" y="2152652"/>
                        </a:lnTo>
                        <a:lnTo>
                          <a:pt x="1301750" y="1885948"/>
                        </a:lnTo>
                        <a:lnTo>
                          <a:pt x="1644650" y="1739900"/>
                        </a:lnTo>
                        <a:lnTo>
                          <a:pt x="1847850" y="1606548"/>
                        </a:lnTo>
                        <a:lnTo>
                          <a:pt x="1924050" y="1447800"/>
                        </a:lnTo>
                        <a:lnTo>
                          <a:pt x="1968500" y="1377948"/>
                        </a:lnTo>
                        <a:lnTo>
                          <a:pt x="1930400" y="1168400"/>
                        </a:lnTo>
                        <a:lnTo>
                          <a:pt x="1974850" y="1054100"/>
                        </a:lnTo>
                        <a:lnTo>
                          <a:pt x="1955800" y="984252"/>
                        </a:lnTo>
                        <a:lnTo>
                          <a:pt x="2006600" y="838200"/>
                        </a:lnTo>
                        <a:lnTo>
                          <a:pt x="2076450" y="850900"/>
                        </a:lnTo>
                        <a:lnTo>
                          <a:pt x="2127250" y="831852"/>
                        </a:lnTo>
                        <a:lnTo>
                          <a:pt x="2165350" y="723900"/>
                        </a:lnTo>
                        <a:lnTo>
                          <a:pt x="2190750" y="488948"/>
                        </a:lnTo>
                        <a:lnTo>
                          <a:pt x="2336800" y="387348"/>
                        </a:lnTo>
                        <a:lnTo>
                          <a:pt x="2387600" y="317500"/>
                        </a:lnTo>
                        <a:lnTo>
                          <a:pt x="2571750" y="273052"/>
                        </a:lnTo>
                        <a:lnTo>
                          <a:pt x="2609850" y="273052"/>
                        </a:lnTo>
                        <a:lnTo>
                          <a:pt x="2635250" y="260348"/>
                        </a:lnTo>
                        <a:lnTo>
                          <a:pt x="2654300" y="139700"/>
                        </a:lnTo>
                        <a:lnTo>
                          <a:pt x="2641600" y="57148"/>
                        </a:lnTo>
                        <a:lnTo>
                          <a:pt x="2724150" y="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3C016DE-40EA-F17E-BAD3-93AC8076C9C9}"/>
                      </a:ext>
                    </a:extLst>
                  </p:cNvPr>
                  <p:cNvSpPr/>
                  <p:nvPr/>
                </p:nvSpPr>
                <p:spPr>
                  <a:xfrm>
                    <a:off x="2933325" y="1031787"/>
                    <a:ext cx="456191" cy="420554"/>
                  </a:xfrm>
                  <a:custGeom>
                    <a:avLst/>
                    <a:gdLst>
                      <a:gd name="connsiteX0" fmla="*/ 65107 w 456191"/>
                      <a:gd name="connsiteY0" fmla="*/ 0 h 420554"/>
                      <a:gd name="connsiteX1" fmla="*/ 91502 w 456191"/>
                      <a:gd name="connsiteY1" fmla="*/ 0 h 420554"/>
                      <a:gd name="connsiteX2" fmla="*/ 87982 w 456191"/>
                      <a:gd name="connsiteY2" fmla="*/ 36953 h 420554"/>
                      <a:gd name="connsiteX3" fmla="*/ 100300 w 456191"/>
                      <a:gd name="connsiteY3" fmla="*/ 49270 h 420554"/>
                      <a:gd name="connsiteX4" fmla="*/ 154849 w 456191"/>
                      <a:gd name="connsiteY4" fmla="*/ 77425 h 420554"/>
                      <a:gd name="connsiteX5" fmla="*/ 207638 w 456191"/>
                      <a:gd name="connsiteY5" fmla="*/ 79184 h 420554"/>
                      <a:gd name="connsiteX6" fmla="*/ 216436 w 456191"/>
                      <a:gd name="connsiteY6" fmla="*/ 51030 h 420554"/>
                      <a:gd name="connsiteX7" fmla="*/ 249869 w 456191"/>
                      <a:gd name="connsiteY7" fmla="*/ 33434 h 420554"/>
                      <a:gd name="connsiteX8" fmla="*/ 325534 w 456191"/>
                      <a:gd name="connsiteY8" fmla="*/ 12318 h 420554"/>
                      <a:gd name="connsiteX9" fmla="*/ 374804 w 456191"/>
                      <a:gd name="connsiteY9" fmla="*/ 38713 h 420554"/>
                      <a:gd name="connsiteX10" fmla="*/ 425833 w 456191"/>
                      <a:gd name="connsiteY10" fmla="*/ 42232 h 420554"/>
                      <a:gd name="connsiteX11" fmla="*/ 456191 w 456191"/>
                      <a:gd name="connsiteY11" fmla="*/ 42232 h 420554"/>
                      <a:gd name="connsiteX12" fmla="*/ 456191 w 456191"/>
                      <a:gd name="connsiteY12" fmla="*/ 212825 h 420554"/>
                      <a:gd name="connsiteX13" fmla="*/ 411756 w 456191"/>
                      <a:gd name="connsiteY13" fmla="*/ 195320 h 420554"/>
                      <a:gd name="connsiteX14" fmla="*/ 388881 w 456191"/>
                      <a:gd name="connsiteY14" fmla="*/ 197080 h 420554"/>
                      <a:gd name="connsiteX15" fmla="*/ 339611 w 456191"/>
                      <a:gd name="connsiteY15" fmla="*/ 181243 h 420554"/>
                      <a:gd name="connsiteX16" fmla="*/ 327294 w 456191"/>
                      <a:gd name="connsiteY16" fmla="*/ 183003 h 420554"/>
                      <a:gd name="connsiteX17" fmla="*/ 313216 w 456191"/>
                      <a:gd name="connsiteY17" fmla="*/ 211157 h 420554"/>
                      <a:gd name="connsiteX18" fmla="*/ 306178 w 456191"/>
                      <a:gd name="connsiteY18" fmla="*/ 244590 h 420554"/>
                      <a:gd name="connsiteX19" fmla="*/ 300899 w 456191"/>
                      <a:gd name="connsiteY19" fmla="*/ 263946 h 420554"/>
                      <a:gd name="connsiteX20" fmla="*/ 274504 w 456191"/>
                      <a:gd name="connsiteY20" fmla="*/ 269225 h 420554"/>
                      <a:gd name="connsiteX21" fmla="*/ 267466 w 456191"/>
                      <a:gd name="connsiteY21" fmla="*/ 283302 h 420554"/>
                      <a:gd name="connsiteX22" fmla="*/ 281543 w 456191"/>
                      <a:gd name="connsiteY22" fmla="*/ 311457 h 420554"/>
                      <a:gd name="connsiteX23" fmla="*/ 221715 w 456191"/>
                      <a:gd name="connsiteY23" fmla="*/ 327293 h 420554"/>
                      <a:gd name="connsiteX24" fmla="*/ 190041 w 456191"/>
                      <a:gd name="connsiteY24" fmla="*/ 316735 h 420554"/>
                      <a:gd name="connsiteX25" fmla="*/ 195320 w 456191"/>
                      <a:gd name="connsiteY25" fmla="*/ 371284 h 420554"/>
                      <a:gd name="connsiteX26" fmla="*/ 174205 w 456191"/>
                      <a:gd name="connsiteY26" fmla="*/ 387121 h 420554"/>
                      <a:gd name="connsiteX27" fmla="*/ 144291 w 456191"/>
                      <a:gd name="connsiteY27" fmla="*/ 385361 h 420554"/>
                      <a:gd name="connsiteX28" fmla="*/ 131973 w 456191"/>
                      <a:gd name="connsiteY28" fmla="*/ 394160 h 420554"/>
                      <a:gd name="connsiteX29" fmla="*/ 121415 w 456191"/>
                      <a:gd name="connsiteY29" fmla="*/ 387121 h 420554"/>
                      <a:gd name="connsiteX30" fmla="*/ 110858 w 456191"/>
                      <a:gd name="connsiteY30" fmla="*/ 390640 h 420554"/>
                      <a:gd name="connsiteX31" fmla="*/ 114377 w 456191"/>
                      <a:gd name="connsiteY31" fmla="*/ 409996 h 420554"/>
                      <a:gd name="connsiteX32" fmla="*/ 96780 w 456191"/>
                      <a:gd name="connsiteY32" fmla="*/ 420554 h 420554"/>
                      <a:gd name="connsiteX33" fmla="*/ 79184 w 456191"/>
                      <a:gd name="connsiteY33" fmla="*/ 411756 h 420554"/>
                      <a:gd name="connsiteX34" fmla="*/ 65107 w 456191"/>
                      <a:gd name="connsiteY34" fmla="*/ 417035 h 420554"/>
                      <a:gd name="connsiteX35" fmla="*/ 61588 w 456191"/>
                      <a:gd name="connsiteY35" fmla="*/ 411756 h 420554"/>
                      <a:gd name="connsiteX36" fmla="*/ 0 w 456191"/>
                      <a:gd name="connsiteY36" fmla="*/ 409996 h 420554"/>
                      <a:gd name="connsiteX37" fmla="*/ 12318 w 456191"/>
                      <a:gd name="connsiteY37" fmla="*/ 350169 h 420554"/>
                      <a:gd name="connsiteX38" fmla="*/ 40472 w 456191"/>
                      <a:gd name="connsiteY38" fmla="*/ 329053 h 420554"/>
                      <a:gd name="connsiteX39" fmla="*/ 31674 w 456191"/>
                      <a:gd name="connsiteY39" fmla="*/ 295620 h 420554"/>
                      <a:gd name="connsiteX40" fmla="*/ 19356 w 456191"/>
                      <a:gd name="connsiteY40" fmla="*/ 293860 h 420554"/>
                      <a:gd name="connsiteX41" fmla="*/ 28154 w 456191"/>
                      <a:gd name="connsiteY41" fmla="*/ 279783 h 420554"/>
                      <a:gd name="connsiteX42" fmla="*/ 68626 w 456191"/>
                      <a:gd name="connsiteY42" fmla="*/ 262187 h 420554"/>
                      <a:gd name="connsiteX43" fmla="*/ 121415 w 456191"/>
                      <a:gd name="connsiteY43" fmla="*/ 242831 h 420554"/>
                      <a:gd name="connsiteX44" fmla="*/ 121415 w 456191"/>
                      <a:gd name="connsiteY44" fmla="*/ 168926 h 420554"/>
                      <a:gd name="connsiteX45" fmla="*/ 135493 w 456191"/>
                      <a:gd name="connsiteY45" fmla="*/ 151329 h 420554"/>
                      <a:gd name="connsiteX46" fmla="*/ 131973 w 456191"/>
                      <a:gd name="connsiteY46" fmla="*/ 142531 h 420554"/>
                      <a:gd name="connsiteX47" fmla="*/ 135493 w 456191"/>
                      <a:gd name="connsiteY47" fmla="*/ 128454 h 420554"/>
                      <a:gd name="connsiteX48" fmla="*/ 119656 w 456191"/>
                      <a:gd name="connsiteY48" fmla="*/ 103819 h 420554"/>
                      <a:gd name="connsiteX49" fmla="*/ 70386 w 456191"/>
                      <a:gd name="connsiteY49" fmla="*/ 66867 h 420554"/>
                      <a:gd name="connsiteX50" fmla="*/ 45751 w 456191"/>
                      <a:gd name="connsiteY50" fmla="*/ 14078 h 420554"/>
                      <a:gd name="connsiteX0" fmla="*/ 65107 w 609981"/>
                      <a:gd name="connsiteY0" fmla="*/ 0 h 420554"/>
                      <a:gd name="connsiteX1" fmla="*/ 91502 w 609981"/>
                      <a:gd name="connsiteY1" fmla="*/ 0 h 420554"/>
                      <a:gd name="connsiteX2" fmla="*/ 87982 w 609981"/>
                      <a:gd name="connsiteY2" fmla="*/ 36953 h 420554"/>
                      <a:gd name="connsiteX3" fmla="*/ 100300 w 609981"/>
                      <a:gd name="connsiteY3" fmla="*/ 49270 h 420554"/>
                      <a:gd name="connsiteX4" fmla="*/ 154849 w 609981"/>
                      <a:gd name="connsiteY4" fmla="*/ 77425 h 420554"/>
                      <a:gd name="connsiteX5" fmla="*/ 207638 w 609981"/>
                      <a:gd name="connsiteY5" fmla="*/ 79184 h 420554"/>
                      <a:gd name="connsiteX6" fmla="*/ 216436 w 609981"/>
                      <a:gd name="connsiteY6" fmla="*/ 51030 h 420554"/>
                      <a:gd name="connsiteX7" fmla="*/ 249869 w 609981"/>
                      <a:gd name="connsiteY7" fmla="*/ 33434 h 420554"/>
                      <a:gd name="connsiteX8" fmla="*/ 325534 w 609981"/>
                      <a:gd name="connsiteY8" fmla="*/ 12318 h 420554"/>
                      <a:gd name="connsiteX9" fmla="*/ 374804 w 609981"/>
                      <a:gd name="connsiteY9" fmla="*/ 38713 h 420554"/>
                      <a:gd name="connsiteX10" fmla="*/ 425833 w 609981"/>
                      <a:gd name="connsiteY10" fmla="*/ 42232 h 420554"/>
                      <a:gd name="connsiteX11" fmla="*/ 456191 w 609981"/>
                      <a:gd name="connsiteY11" fmla="*/ 42232 h 420554"/>
                      <a:gd name="connsiteX12" fmla="*/ 609975 w 609981"/>
                      <a:gd name="connsiteY12" fmla="*/ 144551 h 420554"/>
                      <a:gd name="connsiteX13" fmla="*/ 456191 w 609981"/>
                      <a:gd name="connsiteY13" fmla="*/ 212825 h 420554"/>
                      <a:gd name="connsiteX14" fmla="*/ 411756 w 609981"/>
                      <a:gd name="connsiteY14" fmla="*/ 195320 h 420554"/>
                      <a:gd name="connsiteX15" fmla="*/ 388881 w 609981"/>
                      <a:gd name="connsiteY15" fmla="*/ 197080 h 420554"/>
                      <a:gd name="connsiteX16" fmla="*/ 339611 w 609981"/>
                      <a:gd name="connsiteY16" fmla="*/ 181243 h 420554"/>
                      <a:gd name="connsiteX17" fmla="*/ 327294 w 609981"/>
                      <a:gd name="connsiteY17" fmla="*/ 183003 h 420554"/>
                      <a:gd name="connsiteX18" fmla="*/ 313216 w 609981"/>
                      <a:gd name="connsiteY18" fmla="*/ 211157 h 420554"/>
                      <a:gd name="connsiteX19" fmla="*/ 306178 w 609981"/>
                      <a:gd name="connsiteY19" fmla="*/ 244590 h 420554"/>
                      <a:gd name="connsiteX20" fmla="*/ 300899 w 609981"/>
                      <a:gd name="connsiteY20" fmla="*/ 263946 h 420554"/>
                      <a:gd name="connsiteX21" fmla="*/ 274504 w 609981"/>
                      <a:gd name="connsiteY21" fmla="*/ 269225 h 420554"/>
                      <a:gd name="connsiteX22" fmla="*/ 267466 w 609981"/>
                      <a:gd name="connsiteY22" fmla="*/ 283302 h 420554"/>
                      <a:gd name="connsiteX23" fmla="*/ 281543 w 609981"/>
                      <a:gd name="connsiteY23" fmla="*/ 311457 h 420554"/>
                      <a:gd name="connsiteX24" fmla="*/ 221715 w 609981"/>
                      <a:gd name="connsiteY24" fmla="*/ 327293 h 420554"/>
                      <a:gd name="connsiteX25" fmla="*/ 190041 w 609981"/>
                      <a:gd name="connsiteY25" fmla="*/ 316735 h 420554"/>
                      <a:gd name="connsiteX26" fmla="*/ 195320 w 609981"/>
                      <a:gd name="connsiteY26" fmla="*/ 371284 h 420554"/>
                      <a:gd name="connsiteX27" fmla="*/ 174205 w 609981"/>
                      <a:gd name="connsiteY27" fmla="*/ 387121 h 420554"/>
                      <a:gd name="connsiteX28" fmla="*/ 144291 w 609981"/>
                      <a:gd name="connsiteY28" fmla="*/ 385361 h 420554"/>
                      <a:gd name="connsiteX29" fmla="*/ 131973 w 609981"/>
                      <a:gd name="connsiteY29" fmla="*/ 394160 h 420554"/>
                      <a:gd name="connsiteX30" fmla="*/ 121415 w 609981"/>
                      <a:gd name="connsiteY30" fmla="*/ 387121 h 420554"/>
                      <a:gd name="connsiteX31" fmla="*/ 110858 w 609981"/>
                      <a:gd name="connsiteY31" fmla="*/ 390640 h 420554"/>
                      <a:gd name="connsiteX32" fmla="*/ 114377 w 609981"/>
                      <a:gd name="connsiteY32" fmla="*/ 409996 h 420554"/>
                      <a:gd name="connsiteX33" fmla="*/ 96780 w 609981"/>
                      <a:gd name="connsiteY33" fmla="*/ 420554 h 420554"/>
                      <a:gd name="connsiteX34" fmla="*/ 79184 w 609981"/>
                      <a:gd name="connsiteY34" fmla="*/ 411756 h 420554"/>
                      <a:gd name="connsiteX35" fmla="*/ 65107 w 609981"/>
                      <a:gd name="connsiteY35" fmla="*/ 417035 h 420554"/>
                      <a:gd name="connsiteX36" fmla="*/ 61588 w 609981"/>
                      <a:gd name="connsiteY36" fmla="*/ 411756 h 420554"/>
                      <a:gd name="connsiteX37" fmla="*/ 0 w 609981"/>
                      <a:gd name="connsiteY37" fmla="*/ 409996 h 420554"/>
                      <a:gd name="connsiteX38" fmla="*/ 12318 w 609981"/>
                      <a:gd name="connsiteY38" fmla="*/ 350169 h 420554"/>
                      <a:gd name="connsiteX39" fmla="*/ 40472 w 609981"/>
                      <a:gd name="connsiteY39" fmla="*/ 329053 h 420554"/>
                      <a:gd name="connsiteX40" fmla="*/ 31674 w 609981"/>
                      <a:gd name="connsiteY40" fmla="*/ 295620 h 420554"/>
                      <a:gd name="connsiteX41" fmla="*/ 19356 w 609981"/>
                      <a:gd name="connsiteY41" fmla="*/ 293860 h 420554"/>
                      <a:gd name="connsiteX42" fmla="*/ 28154 w 609981"/>
                      <a:gd name="connsiteY42" fmla="*/ 279783 h 420554"/>
                      <a:gd name="connsiteX43" fmla="*/ 68626 w 609981"/>
                      <a:gd name="connsiteY43" fmla="*/ 262187 h 420554"/>
                      <a:gd name="connsiteX44" fmla="*/ 121415 w 609981"/>
                      <a:gd name="connsiteY44" fmla="*/ 242831 h 420554"/>
                      <a:gd name="connsiteX45" fmla="*/ 121415 w 609981"/>
                      <a:gd name="connsiteY45" fmla="*/ 168926 h 420554"/>
                      <a:gd name="connsiteX46" fmla="*/ 135493 w 609981"/>
                      <a:gd name="connsiteY46" fmla="*/ 151329 h 420554"/>
                      <a:gd name="connsiteX47" fmla="*/ 131973 w 609981"/>
                      <a:gd name="connsiteY47" fmla="*/ 142531 h 420554"/>
                      <a:gd name="connsiteX48" fmla="*/ 135493 w 609981"/>
                      <a:gd name="connsiteY48" fmla="*/ 128454 h 420554"/>
                      <a:gd name="connsiteX49" fmla="*/ 119656 w 609981"/>
                      <a:gd name="connsiteY49" fmla="*/ 103819 h 420554"/>
                      <a:gd name="connsiteX50" fmla="*/ 70386 w 609981"/>
                      <a:gd name="connsiteY50" fmla="*/ 66867 h 420554"/>
                      <a:gd name="connsiteX51" fmla="*/ 45751 w 609981"/>
                      <a:gd name="connsiteY51" fmla="*/ 14078 h 420554"/>
                      <a:gd name="connsiteX52" fmla="*/ 65107 w 609981"/>
                      <a:gd name="connsiteY52" fmla="*/ 0 h 420554"/>
                      <a:gd name="connsiteX0" fmla="*/ 609975 w 701415"/>
                      <a:gd name="connsiteY0" fmla="*/ 144551 h 420554"/>
                      <a:gd name="connsiteX1" fmla="*/ 456191 w 701415"/>
                      <a:gd name="connsiteY1" fmla="*/ 212825 h 420554"/>
                      <a:gd name="connsiteX2" fmla="*/ 411756 w 701415"/>
                      <a:gd name="connsiteY2" fmla="*/ 195320 h 420554"/>
                      <a:gd name="connsiteX3" fmla="*/ 388881 w 701415"/>
                      <a:gd name="connsiteY3" fmla="*/ 197080 h 420554"/>
                      <a:gd name="connsiteX4" fmla="*/ 339611 w 701415"/>
                      <a:gd name="connsiteY4" fmla="*/ 181243 h 420554"/>
                      <a:gd name="connsiteX5" fmla="*/ 327294 w 701415"/>
                      <a:gd name="connsiteY5" fmla="*/ 183003 h 420554"/>
                      <a:gd name="connsiteX6" fmla="*/ 313216 w 701415"/>
                      <a:gd name="connsiteY6" fmla="*/ 211157 h 420554"/>
                      <a:gd name="connsiteX7" fmla="*/ 306178 w 701415"/>
                      <a:gd name="connsiteY7" fmla="*/ 244590 h 420554"/>
                      <a:gd name="connsiteX8" fmla="*/ 300899 w 701415"/>
                      <a:gd name="connsiteY8" fmla="*/ 263946 h 420554"/>
                      <a:gd name="connsiteX9" fmla="*/ 274504 w 701415"/>
                      <a:gd name="connsiteY9" fmla="*/ 269225 h 420554"/>
                      <a:gd name="connsiteX10" fmla="*/ 267466 w 701415"/>
                      <a:gd name="connsiteY10" fmla="*/ 283302 h 420554"/>
                      <a:gd name="connsiteX11" fmla="*/ 281543 w 701415"/>
                      <a:gd name="connsiteY11" fmla="*/ 311457 h 420554"/>
                      <a:gd name="connsiteX12" fmla="*/ 221715 w 701415"/>
                      <a:gd name="connsiteY12" fmla="*/ 327293 h 420554"/>
                      <a:gd name="connsiteX13" fmla="*/ 190041 w 701415"/>
                      <a:gd name="connsiteY13" fmla="*/ 316735 h 420554"/>
                      <a:gd name="connsiteX14" fmla="*/ 195320 w 701415"/>
                      <a:gd name="connsiteY14" fmla="*/ 371284 h 420554"/>
                      <a:gd name="connsiteX15" fmla="*/ 174205 w 701415"/>
                      <a:gd name="connsiteY15" fmla="*/ 387121 h 420554"/>
                      <a:gd name="connsiteX16" fmla="*/ 144291 w 701415"/>
                      <a:gd name="connsiteY16" fmla="*/ 385361 h 420554"/>
                      <a:gd name="connsiteX17" fmla="*/ 131973 w 701415"/>
                      <a:gd name="connsiteY17" fmla="*/ 394160 h 420554"/>
                      <a:gd name="connsiteX18" fmla="*/ 121415 w 701415"/>
                      <a:gd name="connsiteY18" fmla="*/ 387121 h 420554"/>
                      <a:gd name="connsiteX19" fmla="*/ 110858 w 701415"/>
                      <a:gd name="connsiteY19" fmla="*/ 390640 h 420554"/>
                      <a:gd name="connsiteX20" fmla="*/ 114377 w 701415"/>
                      <a:gd name="connsiteY20" fmla="*/ 409996 h 420554"/>
                      <a:gd name="connsiteX21" fmla="*/ 96780 w 701415"/>
                      <a:gd name="connsiteY21" fmla="*/ 420554 h 420554"/>
                      <a:gd name="connsiteX22" fmla="*/ 79184 w 701415"/>
                      <a:gd name="connsiteY22" fmla="*/ 411756 h 420554"/>
                      <a:gd name="connsiteX23" fmla="*/ 65107 w 701415"/>
                      <a:gd name="connsiteY23" fmla="*/ 417035 h 420554"/>
                      <a:gd name="connsiteX24" fmla="*/ 61588 w 701415"/>
                      <a:gd name="connsiteY24" fmla="*/ 411756 h 420554"/>
                      <a:gd name="connsiteX25" fmla="*/ 0 w 701415"/>
                      <a:gd name="connsiteY25" fmla="*/ 409996 h 420554"/>
                      <a:gd name="connsiteX26" fmla="*/ 12318 w 701415"/>
                      <a:gd name="connsiteY26" fmla="*/ 350169 h 420554"/>
                      <a:gd name="connsiteX27" fmla="*/ 40472 w 701415"/>
                      <a:gd name="connsiteY27" fmla="*/ 329053 h 420554"/>
                      <a:gd name="connsiteX28" fmla="*/ 31674 w 701415"/>
                      <a:gd name="connsiteY28" fmla="*/ 295620 h 420554"/>
                      <a:gd name="connsiteX29" fmla="*/ 19356 w 701415"/>
                      <a:gd name="connsiteY29" fmla="*/ 293860 h 420554"/>
                      <a:gd name="connsiteX30" fmla="*/ 28154 w 701415"/>
                      <a:gd name="connsiteY30" fmla="*/ 279783 h 420554"/>
                      <a:gd name="connsiteX31" fmla="*/ 68626 w 701415"/>
                      <a:gd name="connsiteY31" fmla="*/ 262187 h 420554"/>
                      <a:gd name="connsiteX32" fmla="*/ 121415 w 701415"/>
                      <a:gd name="connsiteY32" fmla="*/ 242831 h 420554"/>
                      <a:gd name="connsiteX33" fmla="*/ 121415 w 701415"/>
                      <a:gd name="connsiteY33" fmla="*/ 168926 h 420554"/>
                      <a:gd name="connsiteX34" fmla="*/ 135493 w 701415"/>
                      <a:gd name="connsiteY34" fmla="*/ 151329 h 420554"/>
                      <a:gd name="connsiteX35" fmla="*/ 131973 w 701415"/>
                      <a:gd name="connsiteY35" fmla="*/ 142531 h 420554"/>
                      <a:gd name="connsiteX36" fmla="*/ 135493 w 701415"/>
                      <a:gd name="connsiteY36" fmla="*/ 128454 h 420554"/>
                      <a:gd name="connsiteX37" fmla="*/ 119656 w 701415"/>
                      <a:gd name="connsiteY37" fmla="*/ 103819 h 420554"/>
                      <a:gd name="connsiteX38" fmla="*/ 70386 w 701415"/>
                      <a:gd name="connsiteY38" fmla="*/ 66867 h 420554"/>
                      <a:gd name="connsiteX39" fmla="*/ 45751 w 701415"/>
                      <a:gd name="connsiteY39" fmla="*/ 14078 h 420554"/>
                      <a:gd name="connsiteX40" fmla="*/ 65107 w 701415"/>
                      <a:gd name="connsiteY40" fmla="*/ 0 h 420554"/>
                      <a:gd name="connsiteX41" fmla="*/ 91502 w 701415"/>
                      <a:gd name="connsiteY41" fmla="*/ 0 h 420554"/>
                      <a:gd name="connsiteX42" fmla="*/ 87982 w 701415"/>
                      <a:gd name="connsiteY42" fmla="*/ 36953 h 420554"/>
                      <a:gd name="connsiteX43" fmla="*/ 100300 w 701415"/>
                      <a:gd name="connsiteY43" fmla="*/ 49270 h 420554"/>
                      <a:gd name="connsiteX44" fmla="*/ 154849 w 701415"/>
                      <a:gd name="connsiteY44" fmla="*/ 77425 h 420554"/>
                      <a:gd name="connsiteX45" fmla="*/ 207638 w 701415"/>
                      <a:gd name="connsiteY45" fmla="*/ 79184 h 420554"/>
                      <a:gd name="connsiteX46" fmla="*/ 216436 w 701415"/>
                      <a:gd name="connsiteY46" fmla="*/ 51030 h 420554"/>
                      <a:gd name="connsiteX47" fmla="*/ 249869 w 701415"/>
                      <a:gd name="connsiteY47" fmla="*/ 33434 h 420554"/>
                      <a:gd name="connsiteX48" fmla="*/ 325534 w 701415"/>
                      <a:gd name="connsiteY48" fmla="*/ 12318 h 420554"/>
                      <a:gd name="connsiteX49" fmla="*/ 374804 w 701415"/>
                      <a:gd name="connsiteY49" fmla="*/ 38713 h 420554"/>
                      <a:gd name="connsiteX50" fmla="*/ 425833 w 701415"/>
                      <a:gd name="connsiteY50" fmla="*/ 42232 h 420554"/>
                      <a:gd name="connsiteX51" fmla="*/ 456191 w 701415"/>
                      <a:gd name="connsiteY51" fmla="*/ 42232 h 420554"/>
                      <a:gd name="connsiteX52" fmla="*/ 701415 w 701415"/>
                      <a:gd name="connsiteY52" fmla="*/ 235991 h 420554"/>
                      <a:gd name="connsiteX0" fmla="*/ 456191 w 701415"/>
                      <a:gd name="connsiteY0" fmla="*/ 212825 h 420554"/>
                      <a:gd name="connsiteX1" fmla="*/ 411756 w 701415"/>
                      <a:gd name="connsiteY1" fmla="*/ 195320 h 420554"/>
                      <a:gd name="connsiteX2" fmla="*/ 388881 w 701415"/>
                      <a:gd name="connsiteY2" fmla="*/ 197080 h 420554"/>
                      <a:gd name="connsiteX3" fmla="*/ 339611 w 701415"/>
                      <a:gd name="connsiteY3" fmla="*/ 181243 h 420554"/>
                      <a:gd name="connsiteX4" fmla="*/ 327294 w 701415"/>
                      <a:gd name="connsiteY4" fmla="*/ 183003 h 420554"/>
                      <a:gd name="connsiteX5" fmla="*/ 313216 w 701415"/>
                      <a:gd name="connsiteY5" fmla="*/ 211157 h 420554"/>
                      <a:gd name="connsiteX6" fmla="*/ 306178 w 701415"/>
                      <a:gd name="connsiteY6" fmla="*/ 244590 h 420554"/>
                      <a:gd name="connsiteX7" fmla="*/ 300899 w 701415"/>
                      <a:gd name="connsiteY7" fmla="*/ 263946 h 420554"/>
                      <a:gd name="connsiteX8" fmla="*/ 274504 w 701415"/>
                      <a:gd name="connsiteY8" fmla="*/ 269225 h 420554"/>
                      <a:gd name="connsiteX9" fmla="*/ 267466 w 701415"/>
                      <a:gd name="connsiteY9" fmla="*/ 283302 h 420554"/>
                      <a:gd name="connsiteX10" fmla="*/ 281543 w 701415"/>
                      <a:gd name="connsiteY10" fmla="*/ 311457 h 420554"/>
                      <a:gd name="connsiteX11" fmla="*/ 221715 w 701415"/>
                      <a:gd name="connsiteY11" fmla="*/ 327293 h 420554"/>
                      <a:gd name="connsiteX12" fmla="*/ 190041 w 701415"/>
                      <a:gd name="connsiteY12" fmla="*/ 316735 h 420554"/>
                      <a:gd name="connsiteX13" fmla="*/ 195320 w 701415"/>
                      <a:gd name="connsiteY13" fmla="*/ 371284 h 420554"/>
                      <a:gd name="connsiteX14" fmla="*/ 174205 w 701415"/>
                      <a:gd name="connsiteY14" fmla="*/ 387121 h 420554"/>
                      <a:gd name="connsiteX15" fmla="*/ 144291 w 701415"/>
                      <a:gd name="connsiteY15" fmla="*/ 385361 h 420554"/>
                      <a:gd name="connsiteX16" fmla="*/ 131973 w 701415"/>
                      <a:gd name="connsiteY16" fmla="*/ 394160 h 420554"/>
                      <a:gd name="connsiteX17" fmla="*/ 121415 w 701415"/>
                      <a:gd name="connsiteY17" fmla="*/ 387121 h 420554"/>
                      <a:gd name="connsiteX18" fmla="*/ 110858 w 701415"/>
                      <a:gd name="connsiteY18" fmla="*/ 390640 h 420554"/>
                      <a:gd name="connsiteX19" fmla="*/ 114377 w 701415"/>
                      <a:gd name="connsiteY19" fmla="*/ 409996 h 420554"/>
                      <a:gd name="connsiteX20" fmla="*/ 96780 w 701415"/>
                      <a:gd name="connsiteY20" fmla="*/ 420554 h 420554"/>
                      <a:gd name="connsiteX21" fmla="*/ 79184 w 701415"/>
                      <a:gd name="connsiteY21" fmla="*/ 411756 h 420554"/>
                      <a:gd name="connsiteX22" fmla="*/ 65107 w 701415"/>
                      <a:gd name="connsiteY22" fmla="*/ 417035 h 420554"/>
                      <a:gd name="connsiteX23" fmla="*/ 61588 w 701415"/>
                      <a:gd name="connsiteY23" fmla="*/ 411756 h 420554"/>
                      <a:gd name="connsiteX24" fmla="*/ 0 w 701415"/>
                      <a:gd name="connsiteY24" fmla="*/ 409996 h 420554"/>
                      <a:gd name="connsiteX25" fmla="*/ 12318 w 701415"/>
                      <a:gd name="connsiteY25" fmla="*/ 350169 h 420554"/>
                      <a:gd name="connsiteX26" fmla="*/ 40472 w 701415"/>
                      <a:gd name="connsiteY26" fmla="*/ 329053 h 420554"/>
                      <a:gd name="connsiteX27" fmla="*/ 31674 w 701415"/>
                      <a:gd name="connsiteY27" fmla="*/ 295620 h 420554"/>
                      <a:gd name="connsiteX28" fmla="*/ 19356 w 701415"/>
                      <a:gd name="connsiteY28" fmla="*/ 293860 h 420554"/>
                      <a:gd name="connsiteX29" fmla="*/ 28154 w 701415"/>
                      <a:gd name="connsiteY29" fmla="*/ 279783 h 420554"/>
                      <a:gd name="connsiteX30" fmla="*/ 68626 w 701415"/>
                      <a:gd name="connsiteY30" fmla="*/ 262187 h 420554"/>
                      <a:gd name="connsiteX31" fmla="*/ 121415 w 701415"/>
                      <a:gd name="connsiteY31" fmla="*/ 242831 h 420554"/>
                      <a:gd name="connsiteX32" fmla="*/ 121415 w 701415"/>
                      <a:gd name="connsiteY32" fmla="*/ 168926 h 420554"/>
                      <a:gd name="connsiteX33" fmla="*/ 135493 w 701415"/>
                      <a:gd name="connsiteY33" fmla="*/ 151329 h 420554"/>
                      <a:gd name="connsiteX34" fmla="*/ 131973 w 701415"/>
                      <a:gd name="connsiteY34" fmla="*/ 142531 h 420554"/>
                      <a:gd name="connsiteX35" fmla="*/ 135493 w 701415"/>
                      <a:gd name="connsiteY35" fmla="*/ 128454 h 420554"/>
                      <a:gd name="connsiteX36" fmla="*/ 119656 w 701415"/>
                      <a:gd name="connsiteY36" fmla="*/ 103819 h 420554"/>
                      <a:gd name="connsiteX37" fmla="*/ 70386 w 701415"/>
                      <a:gd name="connsiteY37" fmla="*/ 66867 h 420554"/>
                      <a:gd name="connsiteX38" fmla="*/ 45751 w 701415"/>
                      <a:gd name="connsiteY38" fmla="*/ 14078 h 420554"/>
                      <a:gd name="connsiteX39" fmla="*/ 65107 w 701415"/>
                      <a:gd name="connsiteY39" fmla="*/ 0 h 420554"/>
                      <a:gd name="connsiteX40" fmla="*/ 91502 w 701415"/>
                      <a:gd name="connsiteY40" fmla="*/ 0 h 420554"/>
                      <a:gd name="connsiteX41" fmla="*/ 87982 w 701415"/>
                      <a:gd name="connsiteY41" fmla="*/ 36953 h 420554"/>
                      <a:gd name="connsiteX42" fmla="*/ 100300 w 701415"/>
                      <a:gd name="connsiteY42" fmla="*/ 49270 h 420554"/>
                      <a:gd name="connsiteX43" fmla="*/ 154849 w 701415"/>
                      <a:gd name="connsiteY43" fmla="*/ 77425 h 420554"/>
                      <a:gd name="connsiteX44" fmla="*/ 207638 w 701415"/>
                      <a:gd name="connsiteY44" fmla="*/ 79184 h 420554"/>
                      <a:gd name="connsiteX45" fmla="*/ 216436 w 701415"/>
                      <a:gd name="connsiteY45" fmla="*/ 51030 h 420554"/>
                      <a:gd name="connsiteX46" fmla="*/ 249869 w 701415"/>
                      <a:gd name="connsiteY46" fmla="*/ 33434 h 420554"/>
                      <a:gd name="connsiteX47" fmla="*/ 325534 w 701415"/>
                      <a:gd name="connsiteY47" fmla="*/ 12318 h 420554"/>
                      <a:gd name="connsiteX48" fmla="*/ 374804 w 701415"/>
                      <a:gd name="connsiteY48" fmla="*/ 38713 h 420554"/>
                      <a:gd name="connsiteX49" fmla="*/ 425833 w 701415"/>
                      <a:gd name="connsiteY49" fmla="*/ 42232 h 420554"/>
                      <a:gd name="connsiteX50" fmla="*/ 456191 w 701415"/>
                      <a:gd name="connsiteY50" fmla="*/ 42232 h 420554"/>
                      <a:gd name="connsiteX51" fmla="*/ 701415 w 701415"/>
                      <a:gd name="connsiteY51" fmla="*/ 235991 h 420554"/>
                      <a:gd name="connsiteX0" fmla="*/ 456191 w 456191"/>
                      <a:gd name="connsiteY0" fmla="*/ 212825 h 420554"/>
                      <a:gd name="connsiteX1" fmla="*/ 411756 w 456191"/>
                      <a:gd name="connsiteY1" fmla="*/ 195320 h 420554"/>
                      <a:gd name="connsiteX2" fmla="*/ 388881 w 456191"/>
                      <a:gd name="connsiteY2" fmla="*/ 197080 h 420554"/>
                      <a:gd name="connsiteX3" fmla="*/ 339611 w 456191"/>
                      <a:gd name="connsiteY3" fmla="*/ 181243 h 420554"/>
                      <a:gd name="connsiteX4" fmla="*/ 327294 w 456191"/>
                      <a:gd name="connsiteY4" fmla="*/ 183003 h 420554"/>
                      <a:gd name="connsiteX5" fmla="*/ 313216 w 456191"/>
                      <a:gd name="connsiteY5" fmla="*/ 211157 h 420554"/>
                      <a:gd name="connsiteX6" fmla="*/ 306178 w 456191"/>
                      <a:gd name="connsiteY6" fmla="*/ 244590 h 420554"/>
                      <a:gd name="connsiteX7" fmla="*/ 300899 w 456191"/>
                      <a:gd name="connsiteY7" fmla="*/ 263946 h 420554"/>
                      <a:gd name="connsiteX8" fmla="*/ 274504 w 456191"/>
                      <a:gd name="connsiteY8" fmla="*/ 269225 h 420554"/>
                      <a:gd name="connsiteX9" fmla="*/ 267466 w 456191"/>
                      <a:gd name="connsiteY9" fmla="*/ 283302 h 420554"/>
                      <a:gd name="connsiteX10" fmla="*/ 281543 w 456191"/>
                      <a:gd name="connsiteY10" fmla="*/ 311457 h 420554"/>
                      <a:gd name="connsiteX11" fmla="*/ 221715 w 456191"/>
                      <a:gd name="connsiteY11" fmla="*/ 327293 h 420554"/>
                      <a:gd name="connsiteX12" fmla="*/ 190041 w 456191"/>
                      <a:gd name="connsiteY12" fmla="*/ 316735 h 420554"/>
                      <a:gd name="connsiteX13" fmla="*/ 195320 w 456191"/>
                      <a:gd name="connsiteY13" fmla="*/ 371284 h 420554"/>
                      <a:gd name="connsiteX14" fmla="*/ 174205 w 456191"/>
                      <a:gd name="connsiteY14" fmla="*/ 387121 h 420554"/>
                      <a:gd name="connsiteX15" fmla="*/ 144291 w 456191"/>
                      <a:gd name="connsiteY15" fmla="*/ 385361 h 420554"/>
                      <a:gd name="connsiteX16" fmla="*/ 131973 w 456191"/>
                      <a:gd name="connsiteY16" fmla="*/ 394160 h 420554"/>
                      <a:gd name="connsiteX17" fmla="*/ 121415 w 456191"/>
                      <a:gd name="connsiteY17" fmla="*/ 387121 h 420554"/>
                      <a:gd name="connsiteX18" fmla="*/ 110858 w 456191"/>
                      <a:gd name="connsiteY18" fmla="*/ 390640 h 420554"/>
                      <a:gd name="connsiteX19" fmla="*/ 114377 w 456191"/>
                      <a:gd name="connsiteY19" fmla="*/ 409996 h 420554"/>
                      <a:gd name="connsiteX20" fmla="*/ 96780 w 456191"/>
                      <a:gd name="connsiteY20" fmla="*/ 420554 h 420554"/>
                      <a:gd name="connsiteX21" fmla="*/ 79184 w 456191"/>
                      <a:gd name="connsiteY21" fmla="*/ 411756 h 420554"/>
                      <a:gd name="connsiteX22" fmla="*/ 65107 w 456191"/>
                      <a:gd name="connsiteY22" fmla="*/ 417035 h 420554"/>
                      <a:gd name="connsiteX23" fmla="*/ 61588 w 456191"/>
                      <a:gd name="connsiteY23" fmla="*/ 411756 h 420554"/>
                      <a:gd name="connsiteX24" fmla="*/ 0 w 456191"/>
                      <a:gd name="connsiteY24" fmla="*/ 409996 h 420554"/>
                      <a:gd name="connsiteX25" fmla="*/ 12318 w 456191"/>
                      <a:gd name="connsiteY25" fmla="*/ 350169 h 420554"/>
                      <a:gd name="connsiteX26" fmla="*/ 40472 w 456191"/>
                      <a:gd name="connsiteY26" fmla="*/ 329053 h 420554"/>
                      <a:gd name="connsiteX27" fmla="*/ 31674 w 456191"/>
                      <a:gd name="connsiteY27" fmla="*/ 295620 h 420554"/>
                      <a:gd name="connsiteX28" fmla="*/ 19356 w 456191"/>
                      <a:gd name="connsiteY28" fmla="*/ 293860 h 420554"/>
                      <a:gd name="connsiteX29" fmla="*/ 28154 w 456191"/>
                      <a:gd name="connsiteY29" fmla="*/ 279783 h 420554"/>
                      <a:gd name="connsiteX30" fmla="*/ 68626 w 456191"/>
                      <a:gd name="connsiteY30" fmla="*/ 262187 h 420554"/>
                      <a:gd name="connsiteX31" fmla="*/ 121415 w 456191"/>
                      <a:gd name="connsiteY31" fmla="*/ 242831 h 420554"/>
                      <a:gd name="connsiteX32" fmla="*/ 121415 w 456191"/>
                      <a:gd name="connsiteY32" fmla="*/ 168926 h 420554"/>
                      <a:gd name="connsiteX33" fmla="*/ 135493 w 456191"/>
                      <a:gd name="connsiteY33" fmla="*/ 151329 h 420554"/>
                      <a:gd name="connsiteX34" fmla="*/ 131973 w 456191"/>
                      <a:gd name="connsiteY34" fmla="*/ 142531 h 420554"/>
                      <a:gd name="connsiteX35" fmla="*/ 135493 w 456191"/>
                      <a:gd name="connsiteY35" fmla="*/ 128454 h 420554"/>
                      <a:gd name="connsiteX36" fmla="*/ 119656 w 456191"/>
                      <a:gd name="connsiteY36" fmla="*/ 103819 h 420554"/>
                      <a:gd name="connsiteX37" fmla="*/ 70386 w 456191"/>
                      <a:gd name="connsiteY37" fmla="*/ 66867 h 420554"/>
                      <a:gd name="connsiteX38" fmla="*/ 45751 w 456191"/>
                      <a:gd name="connsiteY38" fmla="*/ 14078 h 420554"/>
                      <a:gd name="connsiteX39" fmla="*/ 65107 w 456191"/>
                      <a:gd name="connsiteY39" fmla="*/ 0 h 420554"/>
                      <a:gd name="connsiteX40" fmla="*/ 91502 w 456191"/>
                      <a:gd name="connsiteY40" fmla="*/ 0 h 420554"/>
                      <a:gd name="connsiteX41" fmla="*/ 87982 w 456191"/>
                      <a:gd name="connsiteY41" fmla="*/ 36953 h 420554"/>
                      <a:gd name="connsiteX42" fmla="*/ 100300 w 456191"/>
                      <a:gd name="connsiteY42" fmla="*/ 49270 h 420554"/>
                      <a:gd name="connsiteX43" fmla="*/ 154849 w 456191"/>
                      <a:gd name="connsiteY43" fmla="*/ 77425 h 420554"/>
                      <a:gd name="connsiteX44" fmla="*/ 207638 w 456191"/>
                      <a:gd name="connsiteY44" fmla="*/ 79184 h 420554"/>
                      <a:gd name="connsiteX45" fmla="*/ 216436 w 456191"/>
                      <a:gd name="connsiteY45" fmla="*/ 51030 h 420554"/>
                      <a:gd name="connsiteX46" fmla="*/ 249869 w 456191"/>
                      <a:gd name="connsiteY46" fmla="*/ 33434 h 420554"/>
                      <a:gd name="connsiteX47" fmla="*/ 325534 w 456191"/>
                      <a:gd name="connsiteY47" fmla="*/ 12318 h 420554"/>
                      <a:gd name="connsiteX48" fmla="*/ 374804 w 456191"/>
                      <a:gd name="connsiteY48" fmla="*/ 38713 h 420554"/>
                      <a:gd name="connsiteX49" fmla="*/ 425833 w 456191"/>
                      <a:gd name="connsiteY49" fmla="*/ 42232 h 420554"/>
                      <a:gd name="connsiteX50" fmla="*/ 456191 w 456191"/>
                      <a:gd name="connsiteY50" fmla="*/ 42232 h 42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456191" h="420554">
                        <a:moveTo>
                          <a:pt x="456191" y="212825"/>
                        </a:moveTo>
                        <a:lnTo>
                          <a:pt x="411756" y="195320"/>
                        </a:lnTo>
                        <a:lnTo>
                          <a:pt x="388881" y="197080"/>
                        </a:lnTo>
                        <a:lnTo>
                          <a:pt x="339611" y="181243"/>
                        </a:lnTo>
                        <a:lnTo>
                          <a:pt x="327294" y="183003"/>
                        </a:lnTo>
                        <a:lnTo>
                          <a:pt x="313216" y="211157"/>
                        </a:lnTo>
                        <a:lnTo>
                          <a:pt x="306178" y="244590"/>
                        </a:lnTo>
                        <a:lnTo>
                          <a:pt x="300899" y="263946"/>
                        </a:lnTo>
                        <a:lnTo>
                          <a:pt x="274504" y="269225"/>
                        </a:lnTo>
                        <a:lnTo>
                          <a:pt x="267466" y="283302"/>
                        </a:lnTo>
                        <a:lnTo>
                          <a:pt x="281543" y="311457"/>
                        </a:lnTo>
                        <a:lnTo>
                          <a:pt x="221715" y="327293"/>
                        </a:lnTo>
                        <a:lnTo>
                          <a:pt x="190041" y="316735"/>
                        </a:lnTo>
                        <a:lnTo>
                          <a:pt x="195320" y="371284"/>
                        </a:lnTo>
                        <a:lnTo>
                          <a:pt x="174205" y="387121"/>
                        </a:lnTo>
                        <a:lnTo>
                          <a:pt x="144291" y="385361"/>
                        </a:lnTo>
                        <a:lnTo>
                          <a:pt x="131973" y="394160"/>
                        </a:lnTo>
                        <a:lnTo>
                          <a:pt x="121415" y="387121"/>
                        </a:lnTo>
                        <a:lnTo>
                          <a:pt x="110858" y="390640"/>
                        </a:lnTo>
                        <a:lnTo>
                          <a:pt x="114377" y="409996"/>
                        </a:lnTo>
                        <a:lnTo>
                          <a:pt x="96780" y="420554"/>
                        </a:lnTo>
                        <a:lnTo>
                          <a:pt x="79184" y="411756"/>
                        </a:lnTo>
                        <a:lnTo>
                          <a:pt x="65107" y="417035"/>
                        </a:lnTo>
                        <a:lnTo>
                          <a:pt x="61588" y="411756"/>
                        </a:lnTo>
                        <a:lnTo>
                          <a:pt x="0" y="409996"/>
                        </a:lnTo>
                        <a:lnTo>
                          <a:pt x="12318" y="350169"/>
                        </a:lnTo>
                        <a:lnTo>
                          <a:pt x="40472" y="329053"/>
                        </a:lnTo>
                        <a:lnTo>
                          <a:pt x="31674" y="295620"/>
                        </a:lnTo>
                        <a:lnTo>
                          <a:pt x="19356" y="293860"/>
                        </a:lnTo>
                        <a:lnTo>
                          <a:pt x="28154" y="279783"/>
                        </a:lnTo>
                        <a:lnTo>
                          <a:pt x="68626" y="262187"/>
                        </a:lnTo>
                        <a:lnTo>
                          <a:pt x="121415" y="242831"/>
                        </a:lnTo>
                        <a:lnTo>
                          <a:pt x="121415" y="168926"/>
                        </a:lnTo>
                        <a:lnTo>
                          <a:pt x="135493" y="151329"/>
                        </a:lnTo>
                        <a:lnTo>
                          <a:pt x="131973" y="142531"/>
                        </a:lnTo>
                        <a:lnTo>
                          <a:pt x="135493" y="128454"/>
                        </a:lnTo>
                        <a:lnTo>
                          <a:pt x="119656" y="103819"/>
                        </a:lnTo>
                        <a:lnTo>
                          <a:pt x="70386" y="66867"/>
                        </a:lnTo>
                        <a:lnTo>
                          <a:pt x="45751" y="14078"/>
                        </a:lnTo>
                        <a:lnTo>
                          <a:pt x="65107" y="0"/>
                        </a:lnTo>
                        <a:lnTo>
                          <a:pt x="91502" y="0"/>
                        </a:lnTo>
                        <a:lnTo>
                          <a:pt x="87982" y="36953"/>
                        </a:lnTo>
                        <a:lnTo>
                          <a:pt x="100300" y="49270"/>
                        </a:lnTo>
                        <a:lnTo>
                          <a:pt x="154849" y="77425"/>
                        </a:lnTo>
                        <a:lnTo>
                          <a:pt x="207638" y="79184"/>
                        </a:lnTo>
                        <a:lnTo>
                          <a:pt x="216436" y="51030"/>
                        </a:lnTo>
                        <a:lnTo>
                          <a:pt x="249869" y="33434"/>
                        </a:lnTo>
                        <a:lnTo>
                          <a:pt x="325534" y="12318"/>
                        </a:lnTo>
                        <a:lnTo>
                          <a:pt x="374804" y="38713"/>
                        </a:lnTo>
                        <a:lnTo>
                          <a:pt x="425833" y="42232"/>
                        </a:lnTo>
                        <a:lnTo>
                          <a:pt x="456191" y="42232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7268CAB5-0088-D1E4-C1A9-8D50FA037A3B}"/>
                      </a:ext>
                    </a:extLst>
                  </p:cNvPr>
                  <p:cNvSpPr/>
                  <p:nvPr/>
                </p:nvSpPr>
                <p:spPr>
                  <a:xfrm>
                    <a:off x="1330291" y="1783156"/>
                    <a:ext cx="985400" cy="728491"/>
                  </a:xfrm>
                  <a:custGeom>
                    <a:avLst/>
                    <a:gdLst>
                      <a:gd name="connsiteX0" fmla="*/ 2506980 w 4267200"/>
                      <a:gd name="connsiteY0" fmla="*/ 0 h 3154680"/>
                      <a:gd name="connsiteX1" fmla="*/ 2560320 w 4267200"/>
                      <a:gd name="connsiteY1" fmla="*/ 220980 h 3154680"/>
                      <a:gd name="connsiteX2" fmla="*/ 2621280 w 4267200"/>
                      <a:gd name="connsiteY2" fmla="*/ 259080 h 3154680"/>
                      <a:gd name="connsiteX3" fmla="*/ 2644140 w 4267200"/>
                      <a:gd name="connsiteY3" fmla="*/ 396240 h 3154680"/>
                      <a:gd name="connsiteX4" fmla="*/ 2575560 w 4267200"/>
                      <a:gd name="connsiteY4" fmla="*/ 426720 h 3154680"/>
                      <a:gd name="connsiteX5" fmla="*/ 2583180 w 4267200"/>
                      <a:gd name="connsiteY5" fmla="*/ 502920 h 3154680"/>
                      <a:gd name="connsiteX6" fmla="*/ 2491740 w 4267200"/>
                      <a:gd name="connsiteY6" fmla="*/ 617220 h 3154680"/>
                      <a:gd name="connsiteX7" fmla="*/ 2522220 w 4267200"/>
                      <a:gd name="connsiteY7" fmla="*/ 708660 h 3154680"/>
                      <a:gd name="connsiteX8" fmla="*/ 2560320 w 4267200"/>
                      <a:gd name="connsiteY8" fmla="*/ 861060 h 3154680"/>
                      <a:gd name="connsiteX9" fmla="*/ 2621280 w 4267200"/>
                      <a:gd name="connsiteY9" fmla="*/ 929640 h 3154680"/>
                      <a:gd name="connsiteX10" fmla="*/ 2682240 w 4267200"/>
                      <a:gd name="connsiteY10" fmla="*/ 929640 h 3154680"/>
                      <a:gd name="connsiteX11" fmla="*/ 2712720 w 4267200"/>
                      <a:gd name="connsiteY11" fmla="*/ 899160 h 3154680"/>
                      <a:gd name="connsiteX12" fmla="*/ 2857500 w 4267200"/>
                      <a:gd name="connsiteY12" fmla="*/ 899160 h 3154680"/>
                      <a:gd name="connsiteX13" fmla="*/ 2857500 w 4267200"/>
                      <a:gd name="connsiteY13" fmla="*/ 944880 h 3154680"/>
                      <a:gd name="connsiteX14" fmla="*/ 2773680 w 4267200"/>
                      <a:gd name="connsiteY14" fmla="*/ 1120140 h 3154680"/>
                      <a:gd name="connsiteX15" fmla="*/ 2766060 w 4267200"/>
                      <a:gd name="connsiteY15" fmla="*/ 1158240 h 3154680"/>
                      <a:gd name="connsiteX16" fmla="*/ 2796540 w 4267200"/>
                      <a:gd name="connsiteY16" fmla="*/ 1211580 h 3154680"/>
                      <a:gd name="connsiteX17" fmla="*/ 2811780 w 4267200"/>
                      <a:gd name="connsiteY17" fmla="*/ 1280160 h 3154680"/>
                      <a:gd name="connsiteX18" fmla="*/ 2918460 w 4267200"/>
                      <a:gd name="connsiteY18" fmla="*/ 1379220 h 3154680"/>
                      <a:gd name="connsiteX19" fmla="*/ 3139440 w 4267200"/>
                      <a:gd name="connsiteY19" fmla="*/ 1379220 h 3154680"/>
                      <a:gd name="connsiteX20" fmla="*/ 3131820 w 4267200"/>
                      <a:gd name="connsiteY20" fmla="*/ 1303020 h 3154680"/>
                      <a:gd name="connsiteX21" fmla="*/ 3238500 w 4267200"/>
                      <a:gd name="connsiteY21" fmla="*/ 1280160 h 3154680"/>
                      <a:gd name="connsiteX22" fmla="*/ 3360420 w 4267200"/>
                      <a:gd name="connsiteY22" fmla="*/ 1348740 h 3154680"/>
                      <a:gd name="connsiteX23" fmla="*/ 3467100 w 4267200"/>
                      <a:gd name="connsiteY23" fmla="*/ 1181100 h 3154680"/>
                      <a:gd name="connsiteX24" fmla="*/ 3520440 w 4267200"/>
                      <a:gd name="connsiteY24" fmla="*/ 1143000 h 3154680"/>
                      <a:gd name="connsiteX25" fmla="*/ 3543300 w 4267200"/>
                      <a:gd name="connsiteY25" fmla="*/ 1112520 h 3154680"/>
                      <a:gd name="connsiteX26" fmla="*/ 3451860 w 4267200"/>
                      <a:gd name="connsiteY26" fmla="*/ 990600 h 3154680"/>
                      <a:gd name="connsiteX27" fmla="*/ 3482340 w 4267200"/>
                      <a:gd name="connsiteY27" fmla="*/ 929640 h 3154680"/>
                      <a:gd name="connsiteX28" fmla="*/ 3550920 w 4267200"/>
                      <a:gd name="connsiteY28" fmla="*/ 845820 h 3154680"/>
                      <a:gd name="connsiteX29" fmla="*/ 3581400 w 4267200"/>
                      <a:gd name="connsiteY29" fmla="*/ 784860 h 3154680"/>
                      <a:gd name="connsiteX30" fmla="*/ 3703320 w 4267200"/>
                      <a:gd name="connsiteY30" fmla="*/ 784860 h 3154680"/>
                      <a:gd name="connsiteX31" fmla="*/ 3710940 w 4267200"/>
                      <a:gd name="connsiteY31" fmla="*/ 899160 h 3154680"/>
                      <a:gd name="connsiteX32" fmla="*/ 3710940 w 4267200"/>
                      <a:gd name="connsiteY32" fmla="*/ 1005840 h 3154680"/>
                      <a:gd name="connsiteX33" fmla="*/ 3710940 w 4267200"/>
                      <a:gd name="connsiteY33" fmla="*/ 1120140 h 3154680"/>
                      <a:gd name="connsiteX34" fmla="*/ 3710940 w 4267200"/>
                      <a:gd name="connsiteY34" fmla="*/ 1181100 h 3154680"/>
                      <a:gd name="connsiteX35" fmla="*/ 3794760 w 4267200"/>
                      <a:gd name="connsiteY35" fmla="*/ 1234440 h 3154680"/>
                      <a:gd name="connsiteX36" fmla="*/ 3802380 w 4267200"/>
                      <a:gd name="connsiteY36" fmla="*/ 1287780 h 3154680"/>
                      <a:gd name="connsiteX37" fmla="*/ 3878580 w 4267200"/>
                      <a:gd name="connsiteY37" fmla="*/ 1295400 h 3154680"/>
                      <a:gd name="connsiteX38" fmla="*/ 3855720 w 4267200"/>
                      <a:gd name="connsiteY38" fmla="*/ 1356360 h 3154680"/>
                      <a:gd name="connsiteX39" fmla="*/ 3909060 w 4267200"/>
                      <a:gd name="connsiteY39" fmla="*/ 1493520 h 3154680"/>
                      <a:gd name="connsiteX40" fmla="*/ 3909060 w 4267200"/>
                      <a:gd name="connsiteY40" fmla="*/ 1554480 h 3154680"/>
                      <a:gd name="connsiteX41" fmla="*/ 3931920 w 4267200"/>
                      <a:gd name="connsiteY41" fmla="*/ 1623060 h 3154680"/>
                      <a:gd name="connsiteX42" fmla="*/ 3939540 w 4267200"/>
                      <a:gd name="connsiteY42" fmla="*/ 1653540 h 3154680"/>
                      <a:gd name="connsiteX43" fmla="*/ 4000500 w 4267200"/>
                      <a:gd name="connsiteY43" fmla="*/ 1668780 h 3154680"/>
                      <a:gd name="connsiteX44" fmla="*/ 4091940 w 4267200"/>
                      <a:gd name="connsiteY44" fmla="*/ 1668780 h 3154680"/>
                      <a:gd name="connsiteX45" fmla="*/ 4091940 w 4267200"/>
                      <a:gd name="connsiteY45" fmla="*/ 1729740 h 3154680"/>
                      <a:gd name="connsiteX46" fmla="*/ 4229100 w 4267200"/>
                      <a:gd name="connsiteY46" fmla="*/ 1744980 h 3154680"/>
                      <a:gd name="connsiteX47" fmla="*/ 4198620 w 4267200"/>
                      <a:gd name="connsiteY47" fmla="*/ 1821180 h 3154680"/>
                      <a:gd name="connsiteX48" fmla="*/ 4236720 w 4267200"/>
                      <a:gd name="connsiteY48" fmla="*/ 1889760 h 3154680"/>
                      <a:gd name="connsiteX49" fmla="*/ 4267200 w 4267200"/>
                      <a:gd name="connsiteY49" fmla="*/ 2004060 h 3154680"/>
                      <a:gd name="connsiteX50" fmla="*/ 4114800 w 4267200"/>
                      <a:gd name="connsiteY50" fmla="*/ 2065020 h 3154680"/>
                      <a:gd name="connsiteX51" fmla="*/ 4145280 w 4267200"/>
                      <a:gd name="connsiteY51" fmla="*/ 2362200 h 3154680"/>
                      <a:gd name="connsiteX52" fmla="*/ 4122420 w 4267200"/>
                      <a:gd name="connsiteY52" fmla="*/ 2529840 h 3154680"/>
                      <a:gd name="connsiteX53" fmla="*/ 4061460 w 4267200"/>
                      <a:gd name="connsiteY53" fmla="*/ 2636520 h 3154680"/>
                      <a:gd name="connsiteX54" fmla="*/ 3886200 w 4267200"/>
                      <a:gd name="connsiteY54" fmla="*/ 2689860 h 3154680"/>
                      <a:gd name="connsiteX55" fmla="*/ 3916680 w 4267200"/>
                      <a:gd name="connsiteY55" fmla="*/ 2979420 h 3154680"/>
                      <a:gd name="connsiteX56" fmla="*/ 3939540 w 4267200"/>
                      <a:gd name="connsiteY56" fmla="*/ 3048000 h 3154680"/>
                      <a:gd name="connsiteX57" fmla="*/ 3939540 w 4267200"/>
                      <a:gd name="connsiteY57" fmla="*/ 3124200 h 3154680"/>
                      <a:gd name="connsiteX58" fmla="*/ 3893820 w 4267200"/>
                      <a:gd name="connsiteY58" fmla="*/ 3154680 h 3154680"/>
                      <a:gd name="connsiteX59" fmla="*/ 3825240 w 4267200"/>
                      <a:gd name="connsiteY59" fmla="*/ 3116580 h 3154680"/>
                      <a:gd name="connsiteX60" fmla="*/ 3832860 w 4267200"/>
                      <a:gd name="connsiteY60" fmla="*/ 3002280 h 3154680"/>
                      <a:gd name="connsiteX61" fmla="*/ 3672840 w 4267200"/>
                      <a:gd name="connsiteY61" fmla="*/ 2872740 h 3154680"/>
                      <a:gd name="connsiteX62" fmla="*/ 3604260 w 4267200"/>
                      <a:gd name="connsiteY62" fmla="*/ 2903220 h 3154680"/>
                      <a:gd name="connsiteX63" fmla="*/ 3451860 w 4267200"/>
                      <a:gd name="connsiteY63" fmla="*/ 2811780 h 3154680"/>
                      <a:gd name="connsiteX64" fmla="*/ 3406140 w 4267200"/>
                      <a:gd name="connsiteY64" fmla="*/ 2811780 h 3154680"/>
                      <a:gd name="connsiteX65" fmla="*/ 3375660 w 4267200"/>
                      <a:gd name="connsiteY65" fmla="*/ 2727960 h 3154680"/>
                      <a:gd name="connsiteX66" fmla="*/ 3322320 w 4267200"/>
                      <a:gd name="connsiteY66" fmla="*/ 2750820 h 3154680"/>
                      <a:gd name="connsiteX67" fmla="*/ 3147060 w 4267200"/>
                      <a:gd name="connsiteY67" fmla="*/ 2590800 h 3154680"/>
                      <a:gd name="connsiteX68" fmla="*/ 3063240 w 4267200"/>
                      <a:gd name="connsiteY68" fmla="*/ 2522220 h 3154680"/>
                      <a:gd name="connsiteX69" fmla="*/ 2979708 w 4267200"/>
                      <a:gd name="connsiteY69" fmla="*/ 2477668 h 3154680"/>
                      <a:gd name="connsiteX70" fmla="*/ 2916556 w 4267200"/>
                      <a:gd name="connsiteY70" fmla="*/ 2549844 h 3154680"/>
                      <a:gd name="connsiteX71" fmla="*/ 2830830 w 4267200"/>
                      <a:gd name="connsiteY71" fmla="*/ 2530792 h 3154680"/>
                      <a:gd name="connsiteX72" fmla="*/ 2914792 w 4267200"/>
                      <a:gd name="connsiteY72" fmla="*/ 2417628 h 3154680"/>
                      <a:gd name="connsiteX73" fmla="*/ 2811780 w 4267200"/>
                      <a:gd name="connsiteY73" fmla="*/ 2286000 h 3154680"/>
                      <a:gd name="connsiteX74" fmla="*/ 2773680 w 4267200"/>
                      <a:gd name="connsiteY74" fmla="*/ 2308860 h 3154680"/>
                      <a:gd name="connsiteX75" fmla="*/ 2705100 w 4267200"/>
                      <a:gd name="connsiteY75" fmla="*/ 2278380 h 3154680"/>
                      <a:gd name="connsiteX76" fmla="*/ 2590800 w 4267200"/>
                      <a:gd name="connsiteY76" fmla="*/ 2316480 h 3154680"/>
                      <a:gd name="connsiteX77" fmla="*/ 2423160 w 4267200"/>
                      <a:gd name="connsiteY77" fmla="*/ 2377440 h 3154680"/>
                      <a:gd name="connsiteX78" fmla="*/ 2324100 w 4267200"/>
                      <a:gd name="connsiteY78" fmla="*/ 2369820 h 3154680"/>
                      <a:gd name="connsiteX79" fmla="*/ 2133600 w 4267200"/>
                      <a:gd name="connsiteY79" fmla="*/ 2499360 h 3154680"/>
                      <a:gd name="connsiteX80" fmla="*/ 1996440 w 4267200"/>
                      <a:gd name="connsiteY80" fmla="*/ 2468880 h 3154680"/>
                      <a:gd name="connsiteX81" fmla="*/ 1866900 w 4267200"/>
                      <a:gd name="connsiteY81" fmla="*/ 2400300 h 3154680"/>
                      <a:gd name="connsiteX82" fmla="*/ 1866900 w 4267200"/>
                      <a:gd name="connsiteY82" fmla="*/ 2476500 h 3154680"/>
                      <a:gd name="connsiteX83" fmla="*/ 1844040 w 4267200"/>
                      <a:gd name="connsiteY83" fmla="*/ 2514600 h 3154680"/>
                      <a:gd name="connsiteX84" fmla="*/ 1744980 w 4267200"/>
                      <a:gd name="connsiteY84" fmla="*/ 2575560 h 3154680"/>
                      <a:gd name="connsiteX85" fmla="*/ 1714500 w 4267200"/>
                      <a:gd name="connsiteY85" fmla="*/ 2491740 h 3154680"/>
                      <a:gd name="connsiteX86" fmla="*/ 1676400 w 4267200"/>
                      <a:gd name="connsiteY86" fmla="*/ 2400300 h 3154680"/>
                      <a:gd name="connsiteX87" fmla="*/ 1638300 w 4267200"/>
                      <a:gd name="connsiteY87" fmla="*/ 2400300 h 3154680"/>
                      <a:gd name="connsiteX88" fmla="*/ 1577340 w 4267200"/>
                      <a:gd name="connsiteY88" fmla="*/ 2522220 h 3154680"/>
                      <a:gd name="connsiteX89" fmla="*/ 1508760 w 4267200"/>
                      <a:gd name="connsiteY89" fmla="*/ 2606040 h 3154680"/>
                      <a:gd name="connsiteX90" fmla="*/ 1493520 w 4267200"/>
                      <a:gd name="connsiteY90" fmla="*/ 2644140 h 3154680"/>
                      <a:gd name="connsiteX91" fmla="*/ 1249680 w 4267200"/>
                      <a:gd name="connsiteY91" fmla="*/ 2781300 h 3154680"/>
                      <a:gd name="connsiteX92" fmla="*/ 1097280 w 4267200"/>
                      <a:gd name="connsiteY92" fmla="*/ 2712720 h 3154680"/>
                      <a:gd name="connsiteX93" fmla="*/ 1005840 w 4267200"/>
                      <a:gd name="connsiteY93" fmla="*/ 2758440 h 3154680"/>
                      <a:gd name="connsiteX94" fmla="*/ 944880 w 4267200"/>
                      <a:gd name="connsiteY94" fmla="*/ 2682240 h 3154680"/>
                      <a:gd name="connsiteX95" fmla="*/ 967740 w 4267200"/>
                      <a:gd name="connsiteY95" fmla="*/ 2613660 h 3154680"/>
                      <a:gd name="connsiteX96" fmla="*/ 906780 w 4267200"/>
                      <a:gd name="connsiteY96" fmla="*/ 2537460 h 3154680"/>
                      <a:gd name="connsiteX97" fmla="*/ 822960 w 4267200"/>
                      <a:gd name="connsiteY97" fmla="*/ 2499360 h 3154680"/>
                      <a:gd name="connsiteX98" fmla="*/ 746760 w 4267200"/>
                      <a:gd name="connsiteY98" fmla="*/ 2407920 h 3154680"/>
                      <a:gd name="connsiteX99" fmla="*/ 601980 w 4267200"/>
                      <a:gd name="connsiteY99" fmla="*/ 2385060 h 3154680"/>
                      <a:gd name="connsiteX100" fmla="*/ 525780 w 4267200"/>
                      <a:gd name="connsiteY100" fmla="*/ 2324100 h 3154680"/>
                      <a:gd name="connsiteX101" fmla="*/ 457200 w 4267200"/>
                      <a:gd name="connsiteY101" fmla="*/ 2522220 h 3154680"/>
                      <a:gd name="connsiteX102" fmla="*/ 403860 w 4267200"/>
                      <a:gd name="connsiteY102" fmla="*/ 2598420 h 3154680"/>
                      <a:gd name="connsiteX103" fmla="*/ 167640 w 4267200"/>
                      <a:gd name="connsiteY103" fmla="*/ 2720340 h 3154680"/>
                      <a:gd name="connsiteX104" fmla="*/ 144780 w 4267200"/>
                      <a:gd name="connsiteY104" fmla="*/ 2613660 h 3154680"/>
                      <a:gd name="connsiteX105" fmla="*/ 160020 w 4267200"/>
                      <a:gd name="connsiteY105" fmla="*/ 2293620 h 3154680"/>
                      <a:gd name="connsiteX106" fmla="*/ 53340 w 4267200"/>
                      <a:gd name="connsiteY106" fmla="*/ 2209800 h 3154680"/>
                      <a:gd name="connsiteX107" fmla="*/ 0 w 4267200"/>
                      <a:gd name="connsiteY107" fmla="*/ 2080260 h 3154680"/>
                      <a:gd name="connsiteX108" fmla="*/ 22860 w 4267200"/>
                      <a:gd name="connsiteY108" fmla="*/ 2019300 h 3154680"/>
                      <a:gd name="connsiteX109" fmla="*/ 91440 w 4267200"/>
                      <a:gd name="connsiteY109" fmla="*/ 2004060 h 3154680"/>
                      <a:gd name="connsiteX110" fmla="*/ 175260 w 4267200"/>
                      <a:gd name="connsiteY110" fmla="*/ 1920240 h 3154680"/>
                      <a:gd name="connsiteX111" fmla="*/ 220980 w 4267200"/>
                      <a:gd name="connsiteY111" fmla="*/ 1859280 h 3154680"/>
                      <a:gd name="connsiteX112" fmla="*/ 175260 w 4267200"/>
                      <a:gd name="connsiteY112" fmla="*/ 1706880 h 3154680"/>
                      <a:gd name="connsiteX113" fmla="*/ 182880 w 4267200"/>
                      <a:gd name="connsiteY113" fmla="*/ 1645920 h 3154680"/>
                      <a:gd name="connsiteX114" fmla="*/ 0 w 4267200"/>
                      <a:gd name="connsiteY114" fmla="*/ 1470660 h 3154680"/>
                      <a:gd name="connsiteX115" fmla="*/ 45720 w 4267200"/>
                      <a:gd name="connsiteY115" fmla="*/ 1386840 h 3154680"/>
                      <a:gd name="connsiteX116" fmla="*/ 137160 w 4267200"/>
                      <a:gd name="connsiteY116" fmla="*/ 1181100 h 3154680"/>
                      <a:gd name="connsiteX117" fmla="*/ 190500 w 4267200"/>
                      <a:gd name="connsiteY117" fmla="*/ 1242060 h 3154680"/>
                      <a:gd name="connsiteX118" fmla="*/ 335280 w 4267200"/>
                      <a:gd name="connsiteY118" fmla="*/ 1150620 h 3154680"/>
                      <a:gd name="connsiteX119" fmla="*/ 502920 w 4267200"/>
                      <a:gd name="connsiteY119" fmla="*/ 1143000 h 3154680"/>
                      <a:gd name="connsiteX120" fmla="*/ 487680 w 4267200"/>
                      <a:gd name="connsiteY120" fmla="*/ 1066800 h 3154680"/>
                      <a:gd name="connsiteX121" fmla="*/ 320040 w 4267200"/>
                      <a:gd name="connsiteY121" fmla="*/ 1043940 h 3154680"/>
                      <a:gd name="connsiteX122" fmla="*/ 289560 w 4267200"/>
                      <a:gd name="connsiteY122" fmla="*/ 1005840 h 3154680"/>
                      <a:gd name="connsiteX123" fmla="*/ 289560 w 4267200"/>
                      <a:gd name="connsiteY123" fmla="*/ 944880 h 3154680"/>
                      <a:gd name="connsiteX124" fmla="*/ 373380 w 4267200"/>
                      <a:gd name="connsiteY124" fmla="*/ 906780 h 3154680"/>
                      <a:gd name="connsiteX125" fmla="*/ 434340 w 4267200"/>
                      <a:gd name="connsiteY125" fmla="*/ 906780 h 3154680"/>
                      <a:gd name="connsiteX126" fmla="*/ 472440 w 4267200"/>
                      <a:gd name="connsiteY126" fmla="*/ 990600 h 3154680"/>
                      <a:gd name="connsiteX127" fmla="*/ 739140 w 4267200"/>
                      <a:gd name="connsiteY127" fmla="*/ 944880 h 3154680"/>
                      <a:gd name="connsiteX128" fmla="*/ 754380 w 4267200"/>
                      <a:gd name="connsiteY128" fmla="*/ 998220 h 3154680"/>
                      <a:gd name="connsiteX129" fmla="*/ 822960 w 4267200"/>
                      <a:gd name="connsiteY129" fmla="*/ 990600 h 3154680"/>
                      <a:gd name="connsiteX130" fmla="*/ 861060 w 4267200"/>
                      <a:gd name="connsiteY130" fmla="*/ 1120140 h 3154680"/>
                      <a:gd name="connsiteX131" fmla="*/ 982980 w 4267200"/>
                      <a:gd name="connsiteY131" fmla="*/ 1112520 h 3154680"/>
                      <a:gd name="connsiteX132" fmla="*/ 1005840 w 4267200"/>
                      <a:gd name="connsiteY132" fmla="*/ 1066800 h 3154680"/>
                      <a:gd name="connsiteX133" fmla="*/ 967740 w 4267200"/>
                      <a:gd name="connsiteY133" fmla="*/ 1036320 h 3154680"/>
                      <a:gd name="connsiteX134" fmla="*/ 960120 w 4267200"/>
                      <a:gd name="connsiteY134" fmla="*/ 967740 h 3154680"/>
                      <a:gd name="connsiteX135" fmla="*/ 1059180 w 4267200"/>
                      <a:gd name="connsiteY135" fmla="*/ 967740 h 3154680"/>
                      <a:gd name="connsiteX136" fmla="*/ 1165860 w 4267200"/>
                      <a:gd name="connsiteY136" fmla="*/ 922020 h 3154680"/>
                      <a:gd name="connsiteX137" fmla="*/ 1196340 w 4267200"/>
                      <a:gd name="connsiteY137" fmla="*/ 906780 h 3154680"/>
                      <a:gd name="connsiteX138" fmla="*/ 1272540 w 4267200"/>
                      <a:gd name="connsiteY138" fmla="*/ 967740 h 3154680"/>
                      <a:gd name="connsiteX139" fmla="*/ 1257300 w 4267200"/>
                      <a:gd name="connsiteY139" fmla="*/ 990600 h 3154680"/>
                      <a:gd name="connsiteX140" fmla="*/ 1165860 w 4267200"/>
                      <a:gd name="connsiteY140" fmla="*/ 975360 h 3154680"/>
                      <a:gd name="connsiteX141" fmla="*/ 1074420 w 4267200"/>
                      <a:gd name="connsiteY141" fmla="*/ 990600 h 3154680"/>
                      <a:gd name="connsiteX142" fmla="*/ 1066800 w 4267200"/>
                      <a:gd name="connsiteY142" fmla="*/ 1059180 h 3154680"/>
                      <a:gd name="connsiteX143" fmla="*/ 1082040 w 4267200"/>
                      <a:gd name="connsiteY143" fmla="*/ 1120140 h 3154680"/>
                      <a:gd name="connsiteX144" fmla="*/ 1135380 w 4267200"/>
                      <a:gd name="connsiteY144" fmla="*/ 1074420 h 3154680"/>
                      <a:gd name="connsiteX145" fmla="*/ 1219200 w 4267200"/>
                      <a:gd name="connsiteY145" fmla="*/ 1082040 h 3154680"/>
                      <a:gd name="connsiteX146" fmla="*/ 1341120 w 4267200"/>
                      <a:gd name="connsiteY146" fmla="*/ 1112520 h 3154680"/>
                      <a:gd name="connsiteX147" fmla="*/ 1417320 w 4267200"/>
                      <a:gd name="connsiteY147" fmla="*/ 1036320 h 3154680"/>
                      <a:gd name="connsiteX148" fmla="*/ 1417320 w 4267200"/>
                      <a:gd name="connsiteY148" fmla="*/ 975360 h 3154680"/>
                      <a:gd name="connsiteX149" fmla="*/ 1493520 w 4267200"/>
                      <a:gd name="connsiteY149" fmla="*/ 944880 h 3154680"/>
                      <a:gd name="connsiteX150" fmla="*/ 1539240 w 4267200"/>
                      <a:gd name="connsiteY150" fmla="*/ 990600 h 3154680"/>
                      <a:gd name="connsiteX151" fmla="*/ 1630680 w 4267200"/>
                      <a:gd name="connsiteY151" fmla="*/ 944880 h 3154680"/>
                      <a:gd name="connsiteX152" fmla="*/ 1714500 w 4267200"/>
                      <a:gd name="connsiteY152" fmla="*/ 922020 h 3154680"/>
                      <a:gd name="connsiteX153" fmla="*/ 1729740 w 4267200"/>
                      <a:gd name="connsiteY153" fmla="*/ 838200 h 3154680"/>
                      <a:gd name="connsiteX154" fmla="*/ 1767840 w 4267200"/>
                      <a:gd name="connsiteY154" fmla="*/ 731520 h 3154680"/>
                      <a:gd name="connsiteX155" fmla="*/ 1828800 w 4267200"/>
                      <a:gd name="connsiteY155" fmla="*/ 701040 h 3154680"/>
                      <a:gd name="connsiteX156" fmla="*/ 1805940 w 4267200"/>
                      <a:gd name="connsiteY156" fmla="*/ 586740 h 3154680"/>
                      <a:gd name="connsiteX157" fmla="*/ 1859280 w 4267200"/>
                      <a:gd name="connsiteY157" fmla="*/ 533400 h 3154680"/>
                      <a:gd name="connsiteX158" fmla="*/ 1981200 w 4267200"/>
                      <a:gd name="connsiteY158" fmla="*/ 541020 h 3154680"/>
                      <a:gd name="connsiteX159" fmla="*/ 2004060 w 4267200"/>
                      <a:gd name="connsiteY159" fmla="*/ 472440 h 3154680"/>
                      <a:gd name="connsiteX160" fmla="*/ 2072640 w 4267200"/>
                      <a:gd name="connsiteY160" fmla="*/ 449580 h 3154680"/>
                      <a:gd name="connsiteX161" fmla="*/ 2095500 w 4267200"/>
                      <a:gd name="connsiteY161" fmla="*/ 388620 h 3154680"/>
                      <a:gd name="connsiteX162" fmla="*/ 2133600 w 4267200"/>
                      <a:gd name="connsiteY162" fmla="*/ 243840 h 3154680"/>
                      <a:gd name="connsiteX163" fmla="*/ 2164080 w 4267200"/>
                      <a:gd name="connsiteY163" fmla="*/ 213360 h 3154680"/>
                      <a:gd name="connsiteX164" fmla="*/ 2247900 w 4267200"/>
                      <a:gd name="connsiteY164" fmla="*/ 213360 h 3154680"/>
                      <a:gd name="connsiteX165" fmla="*/ 2247900 w 4267200"/>
                      <a:gd name="connsiteY165" fmla="*/ 114300 h 3154680"/>
                      <a:gd name="connsiteX166" fmla="*/ 2308860 w 4267200"/>
                      <a:gd name="connsiteY166" fmla="*/ 45720 h 3154680"/>
                      <a:gd name="connsiteX167" fmla="*/ 2369820 w 4267200"/>
                      <a:gd name="connsiteY167" fmla="*/ 76200 h 3154680"/>
                      <a:gd name="connsiteX168" fmla="*/ 2400300 w 4267200"/>
                      <a:gd name="connsiteY168" fmla="*/ 114300 h 3154680"/>
                      <a:gd name="connsiteX169" fmla="*/ 2453640 w 4267200"/>
                      <a:gd name="connsiteY169" fmla="*/ 99060 h 3154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</a:cxnLst>
                    <a:rect l="l" t="t" r="r" b="b"/>
                    <a:pathLst>
                      <a:path w="4267200" h="3154680"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solidFill>
                    <a:srgbClr val="00CC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83AD468F-8592-D377-7E09-8CC9E1E51300}"/>
                      </a:ext>
                    </a:extLst>
                  </p:cNvPr>
                  <p:cNvSpPr/>
                  <p:nvPr/>
                </p:nvSpPr>
                <p:spPr>
                  <a:xfrm>
                    <a:off x="751369" y="2393750"/>
                    <a:ext cx="816473" cy="814713"/>
                  </a:xfrm>
                  <a:custGeom>
                    <a:avLst/>
                    <a:gdLst>
                      <a:gd name="connsiteX0" fmla="*/ 3535680 w 3535680"/>
                      <a:gd name="connsiteY0" fmla="*/ 1264920 h 3528060"/>
                      <a:gd name="connsiteX1" fmla="*/ 3474720 w 3535680"/>
                      <a:gd name="connsiteY1" fmla="*/ 1379220 h 3528060"/>
                      <a:gd name="connsiteX2" fmla="*/ 3512820 w 3535680"/>
                      <a:gd name="connsiteY2" fmla="*/ 1470660 h 3528060"/>
                      <a:gd name="connsiteX3" fmla="*/ 3512820 w 3535680"/>
                      <a:gd name="connsiteY3" fmla="*/ 1539240 h 3528060"/>
                      <a:gd name="connsiteX4" fmla="*/ 3467100 w 3535680"/>
                      <a:gd name="connsiteY4" fmla="*/ 1577340 h 3528060"/>
                      <a:gd name="connsiteX5" fmla="*/ 3474720 w 3535680"/>
                      <a:gd name="connsiteY5" fmla="*/ 1638300 h 3528060"/>
                      <a:gd name="connsiteX6" fmla="*/ 3383280 w 3535680"/>
                      <a:gd name="connsiteY6" fmla="*/ 1691640 h 3528060"/>
                      <a:gd name="connsiteX7" fmla="*/ 3268980 w 3535680"/>
                      <a:gd name="connsiteY7" fmla="*/ 1706880 h 3528060"/>
                      <a:gd name="connsiteX8" fmla="*/ 3223260 w 3535680"/>
                      <a:gd name="connsiteY8" fmla="*/ 1661160 h 3528060"/>
                      <a:gd name="connsiteX9" fmla="*/ 3101340 w 3535680"/>
                      <a:gd name="connsiteY9" fmla="*/ 1699260 h 3528060"/>
                      <a:gd name="connsiteX10" fmla="*/ 3017520 w 3535680"/>
                      <a:gd name="connsiteY10" fmla="*/ 1638300 h 3528060"/>
                      <a:gd name="connsiteX11" fmla="*/ 2933700 w 3535680"/>
                      <a:gd name="connsiteY11" fmla="*/ 1684020 h 3528060"/>
                      <a:gd name="connsiteX12" fmla="*/ 2773680 w 3535680"/>
                      <a:gd name="connsiteY12" fmla="*/ 1737360 h 3528060"/>
                      <a:gd name="connsiteX13" fmla="*/ 2705100 w 3535680"/>
                      <a:gd name="connsiteY13" fmla="*/ 1859280 h 3528060"/>
                      <a:gd name="connsiteX14" fmla="*/ 2659380 w 3535680"/>
                      <a:gd name="connsiteY14" fmla="*/ 1889760 h 3528060"/>
                      <a:gd name="connsiteX15" fmla="*/ 2598420 w 3535680"/>
                      <a:gd name="connsiteY15" fmla="*/ 1988820 h 3528060"/>
                      <a:gd name="connsiteX16" fmla="*/ 2598420 w 3535680"/>
                      <a:gd name="connsiteY16" fmla="*/ 2141220 h 3528060"/>
                      <a:gd name="connsiteX17" fmla="*/ 2537460 w 3535680"/>
                      <a:gd name="connsiteY17" fmla="*/ 2148840 h 3528060"/>
                      <a:gd name="connsiteX18" fmla="*/ 2522220 w 3535680"/>
                      <a:gd name="connsiteY18" fmla="*/ 2194560 h 3528060"/>
                      <a:gd name="connsiteX19" fmla="*/ 2446020 w 3535680"/>
                      <a:gd name="connsiteY19" fmla="*/ 2270760 h 3528060"/>
                      <a:gd name="connsiteX20" fmla="*/ 2484120 w 3535680"/>
                      <a:gd name="connsiteY20" fmla="*/ 2301240 h 3528060"/>
                      <a:gd name="connsiteX21" fmla="*/ 2514600 w 3535680"/>
                      <a:gd name="connsiteY21" fmla="*/ 2468880 h 3528060"/>
                      <a:gd name="connsiteX22" fmla="*/ 2499360 w 3535680"/>
                      <a:gd name="connsiteY22" fmla="*/ 2499360 h 3528060"/>
                      <a:gd name="connsiteX23" fmla="*/ 2522220 w 3535680"/>
                      <a:gd name="connsiteY23" fmla="*/ 2583180 h 3528060"/>
                      <a:gd name="connsiteX24" fmla="*/ 2415540 w 3535680"/>
                      <a:gd name="connsiteY24" fmla="*/ 2583180 h 3528060"/>
                      <a:gd name="connsiteX25" fmla="*/ 2415540 w 3535680"/>
                      <a:gd name="connsiteY25" fmla="*/ 2644140 h 3528060"/>
                      <a:gd name="connsiteX26" fmla="*/ 2476500 w 3535680"/>
                      <a:gd name="connsiteY26" fmla="*/ 2667000 h 3528060"/>
                      <a:gd name="connsiteX27" fmla="*/ 2453640 w 3535680"/>
                      <a:gd name="connsiteY27" fmla="*/ 2735580 h 3528060"/>
                      <a:gd name="connsiteX28" fmla="*/ 2560320 w 3535680"/>
                      <a:gd name="connsiteY28" fmla="*/ 2857500 h 3528060"/>
                      <a:gd name="connsiteX29" fmla="*/ 2529840 w 3535680"/>
                      <a:gd name="connsiteY29" fmla="*/ 3086100 h 3528060"/>
                      <a:gd name="connsiteX30" fmla="*/ 2461260 w 3535680"/>
                      <a:gd name="connsiteY30" fmla="*/ 3147060 h 3528060"/>
                      <a:gd name="connsiteX31" fmla="*/ 2316480 w 3535680"/>
                      <a:gd name="connsiteY31" fmla="*/ 3101340 h 3528060"/>
                      <a:gd name="connsiteX32" fmla="*/ 2225040 w 3535680"/>
                      <a:gd name="connsiteY32" fmla="*/ 3070860 h 3528060"/>
                      <a:gd name="connsiteX33" fmla="*/ 2125980 w 3535680"/>
                      <a:gd name="connsiteY33" fmla="*/ 2948940 h 3528060"/>
                      <a:gd name="connsiteX34" fmla="*/ 2026920 w 3535680"/>
                      <a:gd name="connsiteY34" fmla="*/ 2987040 h 3528060"/>
                      <a:gd name="connsiteX35" fmla="*/ 1965960 w 3535680"/>
                      <a:gd name="connsiteY35" fmla="*/ 2941320 h 3528060"/>
                      <a:gd name="connsiteX36" fmla="*/ 1897380 w 3535680"/>
                      <a:gd name="connsiteY36" fmla="*/ 3116580 h 3528060"/>
                      <a:gd name="connsiteX37" fmla="*/ 1668780 w 3535680"/>
                      <a:gd name="connsiteY37" fmla="*/ 3124200 h 3528060"/>
                      <a:gd name="connsiteX38" fmla="*/ 1607820 w 3535680"/>
                      <a:gd name="connsiteY38" fmla="*/ 3185160 h 3528060"/>
                      <a:gd name="connsiteX39" fmla="*/ 1630680 w 3535680"/>
                      <a:gd name="connsiteY39" fmla="*/ 3246120 h 3528060"/>
                      <a:gd name="connsiteX40" fmla="*/ 1409700 w 3535680"/>
                      <a:gd name="connsiteY40" fmla="*/ 3329940 h 3528060"/>
                      <a:gd name="connsiteX41" fmla="*/ 1432560 w 3535680"/>
                      <a:gd name="connsiteY41" fmla="*/ 3482340 h 3528060"/>
                      <a:gd name="connsiteX42" fmla="*/ 1386840 w 3535680"/>
                      <a:gd name="connsiteY42" fmla="*/ 3528060 h 3528060"/>
                      <a:gd name="connsiteX43" fmla="*/ 1127760 w 3535680"/>
                      <a:gd name="connsiteY43" fmla="*/ 3520440 h 3528060"/>
                      <a:gd name="connsiteX44" fmla="*/ 1188720 w 3535680"/>
                      <a:gd name="connsiteY44" fmla="*/ 3345180 h 3528060"/>
                      <a:gd name="connsiteX45" fmla="*/ 1158240 w 3535680"/>
                      <a:gd name="connsiteY45" fmla="*/ 3268980 h 3528060"/>
                      <a:gd name="connsiteX46" fmla="*/ 1074420 w 3535680"/>
                      <a:gd name="connsiteY46" fmla="*/ 3169920 h 3528060"/>
                      <a:gd name="connsiteX47" fmla="*/ 990600 w 3535680"/>
                      <a:gd name="connsiteY47" fmla="*/ 3032760 h 3528060"/>
                      <a:gd name="connsiteX48" fmla="*/ 914400 w 3535680"/>
                      <a:gd name="connsiteY48" fmla="*/ 2781300 h 3528060"/>
                      <a:gd name="connsiteX49" fmla="*/ 1013460 w 3535680"/>
                      <a:gd name="connsiteY49" fmla="*/ 2735580 h 3528060"/>
                      <a:gd name="connsiteX50" fmla="*/ 1036320 w 3535680"/>
                      <a:gd name="connsiteY50" fmla="*/ 2667000 h 3528060"/>
                      <a:gd name="connsiteX51" fmla="*/ 1074420 w 3535680"/>
                      <a:gd name="connsiteY51" fmla="*/ 2606040 h 3528060"/>
                      <a:gd name="connsiteX52" fmla="*/ 1074420 w 3535680"/>
                      <a:gd name="connsiteY52" fmla="*/ 2606040 h 3528060"/>
                      <a:gd name="connsiteX53" fmla="*/ 1150620 w 3535680"/>
                      <a:gd name="connsiteY53" fmla="*/ 2575560 h 3528060"/>
                      <a:gd name="connsiteX54" fmla="*/ 1188720 w 3535680"/>
                      <a:gd name="connsiteY54" fmla="*/ 2537460 h 3528060"/>
                      <a:gd name="connsiteX55" fmla="*/ 1203960 w 3535680"/>
                      <a:gd name="connsiteY55" fmla="*/ 2461260 h 3528060"/>
                      <a:gd name="connsiteX56" fmla="*/ 1280160 w 3535680"/>
                      <a:gd name="connsiteY56" fmla="*/ 2453640 h 3528060"/>
                      <a:gd name="connsiteX57" fmla="*/ 1318260 w 3535680"/>
                      <a:gd name="connsiteY57" fmla="*/ 2385060 h 3528060"/>
                      <a:gd name="connsiteX58" fmla="*/ 1371600 w 3535680"/>
                      <a:gd name="connsiteY58" fmla="*/ 2377440 h 3528060"/>
                      <a:gd name="connsiteX59" fmla="*/ 1371600 w 3535680"/>
                      <a:gd name="connsiteY59" fmla="*/ 2308860 h 3528060"/>
                      <a:gd name="connsiteX60" fmla="*/ 1432560 w 3535680"/>
                      <a:gd name="connsiteY60" fmla="*/ 2308860 h 3528060"/>
                      <a:gd name="connsiteX61" fmla="*/ 1493520 w 3535680"/>
                      <a:gd name="connsiteY61" fmla="*/ 2255520 h 3528060"/>
                      <a:gd name="connsiteX62" fmla="*/ 1539240 w 3535680"/>
                      <a:gd name="connsiteY62" fmla="*/ 2148840 h 3528060"/>
                      <a:gd name="connsiteX63" fmla="*/ 1531620 w 3535680"/>
                      <a:gd name="connsiteY63" fmla="*/ 1965960 h 3528060"/>
                      <a:gd name="connsiteX64" fmla="*/ 1470660 w 3535680"/>
                      <a:gd name="connsiteY64" fmla="*/ 1889760 h 3528060"/>
                      <a:gd name="connsiteX65" fmla="*/ 1333500 w 3535680"/>
                      <a:gd name="connsiteY65" fmla="*/ 1927860 h 3528060"/>
                      <a:gd name="connsiteX66" fmla="*/ 1203960 w 3535680"/>
                      <a:gd name="connsiteY66" fmla="*/ 2065020 h 3528060"/>
                      <a:gd name="connsiteX67" fmla="*/ 1150620 w 3535680"/>
                      <a:gd name="connsiteY67" fmla="*/ 2072640 h 3528060"/>
                      <a:gd name="connsiteX68" fmla="*/ 1104900 w 3535680"/>
                      <a:gd name="connsiteY68" fmla="*/ 1988820 h 3528060"/>
                      <a:gd name="connsiteX69" fmla="*/ 929640 w 3535680"/>
                      <a:gd name="connsiteY69" fmla="*/ 1920240 h 3528060"/>
                      <a:gd name="connsiteX70" fmla="*/ 723900 w 3535680"/>
                      <a:gd name="connsiteY70" fmla="*/ 1798320 h 3528060"/>
                      <a:gd name="connsiteX71" fmla="*/ 647700 w 3535680"/>
                      <a:gd name="connsiteY71" fmla="*/ 1805940 h 3528060"/>
                      <a:gd name="connsiteX72" fmla="*/ 510540 w 3535680"/>
                      <a:gd name="connsiteY72" fmla="*/ 1783080 h 3528060"/>
                      <a:gd name="connsiteX73" fmla="*/ 457200 w 3535680"/>
                      <a:gd name="connsiteY73" fmla="*/ 1821180 h 3528060"/>
                      <a:gd name="connsiteX74" fmla="*/ 327660 w 3535680"/>
                      <a:gd name="connsiteY74" fmla="*/ 1783080 h 3528060"/>
                      <a:gd name="connsiteX75" fmla="*/ 228600 w 3535680"/>
                      <a:gd name="connsiteY75" fmla="*/ 1805940 h 3528060"/>
                      <a:gd name="connsiteX76" fmla="*/ 190500 w 3535680"/>
                      <a:gd name="connsiteY76" fmla="*/ 1836420 h 3528060"/>
                      <a:gd name="connsiteX77" fmla="*/ 0 w 3535680"/>
                      <a:gd name="connsiteY77" fmla="*/ 1821180 h 3528060"/>
                      <a:gd name="connsiteX78" fmla="*/ 30480 w 3535680"/>
                      <a:gd name="connsiteY78" fmla="*/ 1744980 h 3528060"/>
                      <a:gd name="connsiteX79" fmla="*/ 114300 w 3535680"/>
                      <a:gd name="connsiteY79" fmla="*/ 1691640 h 3528060"/>
                      <a:gd name="connsiteX80" fmla="*/ 228600 w 3535680"/>
                      <a:gd name="connsiteY80" fmla="*/ 1691640 h 3528060"/>
                      <a:gd name="connsiteX81" fmla="*/ 274320 w 3535680"/>
                      <a:gd name="connsiteY81" fmla="*/ 1653540 h 3528060"/>
                      <a:gd name="connsiteX82" fmla="*/ 342900 w 3535680"/>
                      <a:gd name="connsiteY82" fmla="*/ 1615440 h 3528060"/>
                      <a:gd name="connsiteX83" fmla="*/ 373380 w 3535680"/>
                      <a:gd name="connsiteY83" fmla="*/ 1524000 h 3528060"/>
                      <a:gd name="connsiteX84" fmla="*/ 304800 w 3535680"/>
                      <a:gd name="connsiteY84" fmla="*/ 1516380 h 3528060"/>
                      <a:gd name="connsiteX85" fmla="*/ 289560 w 3535680"/>
                      <a:gd name="connsiteY85" fmla="*/ 1478280 h 3528060"/>
                      <a:gd name="connsiteX86" fmla="*/ 251460 w 3535680"/>
                      <a:gd name="connsiteY86" fmla="*/ 1440180 h 3528060"/>
                      <a:gd name="connsiteX87" fmla="*/ 190500 w 3535680"/>
                      <a:gd name="connsiteY87" fmla="*/ 1455420 h 3528060"/>
                      <a:gd name="connsiteX88" fmla="*/ 167640 w 3535680"/>
                      <a:gd name="connsiteY88" fmla="*/ 1409700 h 3528060"/>
                      <a:gd name="connsiteX89" fmla="*/ 236220 w 3535680"/>
                      <a:gd name="connsiteY89" fmla="*/ 1356360 h 3528060"/>
                      <a:gd name="connsiteX90" fmla="*/ 335280 w 3535680"/>
                      <a:gd name="connsiteY90" fmla="*/ 1348740 h 3528060"/>
                      <a:gd name="connsiteX91" fmla="*/ 365760 w 3535680"/>
                      <a:gd name="connsiteY91" fmla="*/ 1257300 h 3528060"/>
                      <a:gd name="connsiteX92" fmla="*/ 449580 w 3535680"/>
                      <a:gd name="connsiteY92" fmla="*/ 1196340 h 3528060"/>
                      <a:gd name="connsiteX93" fmla="*/ 510540 w 3535680"/>
                      <a:gd name="connsiteY93" fmla="*/ 1104900 h 3528060"/>
                      <a:gd name="connsiteX94" fmla="*/ 594360 w 3535680"/>
                      <a:gd name="connsiteY94" fmla="*/ 1150620 h 3528060"/>
                      <a:gd name="connsiteX95" fmla="*/ 579120 w 3535680"/>
                      <a:gd name="connsiteY95" fmla="*/ 1264920 h 3528060"/>
                      <a:gd name="connsiteX96" fmla="*/ 670560 w 3535680"/>
                      <a:gd name="connsiteY96" fmla="*/ 1295400 h 3528060"/>
                      <a:gd name="connsiteX97" fmla="*/ 655320 w 3535680"/>
                      <a:gd name="connsiteY97" fmla="*/ 1402080 h 3528060"/>
                      <a:gd name="connsiteX98" fmla="*/ 784860 w 3535680"/>
                      <a:gd name="connsiteY98" fmla="*/ 1440180 h 3528060"/>
                      <a:gd name="connsiteX99" fmla="*/ 830580 w 3535680"/>
                      <a:gd name="connsiteY99" fmla="*/ 1371600 h 3528060"/>
                      <a:gd name="connsiteX100" fmla="*/ 960120 w 3535680"/>
                      <a:gd name="connsiteY100" fmla="*/ 1356360 h 3528060"/>
                      <a:gd name="connsiteX101" fmla="*/ 1051560 w 3535680"/>
                      <a:gd name="connsiteY101" fmla="*/ 1363980 h 3528060"/>
                      <a:gd name="connsiteX102" fmla="*/ 1051560 w 3535680"/>
                      <a:gd name="connsiteY102" fmla="*/ 1303020 h 3528060"/>
                      <a:gd name="connsiteX103" fmla="*/ 1097280 w 3535680"/>
                      <a:gd name="connsiteY103" fmla="*/ 1272540 h 3528060"/>
                      <a:gd name="connsiteX104" fmla="*/ 1089660 w 3535680"/>
                      <a:gd name="connsiteY104" fmla="*/ 1196340 h 3528060"/>
                      <a:gd name="connsiteX105" fmla="*/ 1135380 w 3535680"/>
                      <a:gd name="connsiteY105" fmla="*/ 1135380 h 3528060"/>
                      <a:gd name="connsiteX106" fmla="*/ 1112520 w 3535680"/>
                      <a:gd name="connsiteY106" fmla="*/ 1074420 h 3528060"/>
                      <a:gd name="connsiteX107" fmla="*/ 1112520 w 3535680"/>
                      <a:gd name="connsiteY107" fmla="*/ 1074420 h 3528060"/>
                      <a:gd name="connsiteX108" fmla="*/ 1143000 w 3535680"/>
                      <a:gd name="connsiteY108" fmla="*/ 914400 h 3528060"/>
                      <a:gd name="connsiteX109" fmla="*/ 1257300 w 3535680"/>
                      <a:gd name="connsiteY109" fmla="*/ 861060 h 3528060"/>
                      <a:gd name="connsiteX110" fmla="*/ 1325880 w 3535680"/>
                      <a:gd name="connsiteY110" fmla="*/ 754380 h 3528060"/>
                      <a:gd name="connsiteX111" fmla="*/ 1325880 w 3535680"/>
                      <a:gd name="connsiteY111" fmla="*/ 678180 h 3528060"/>
                      <a:gd name="connsiteX112" fmla="*/ 1264920 w 3535680"/>
                      <a:gd name="connsiteY112" fmla="*/ 624840 h 3528060"/>
                      <a:gd name="connsiteX113" fmla="*/ 1264920 w 3535680"/>
                      <a:gd name="connsiteY113" fmla="*/ 563880 h 3528060"/>
                      <a:gd name="connsiteX114" fmla="*/ 1363980 w 3535680"/>
                      <a:gd name="connsiteY114" fmla="*/ 510540 h 3528060"/>
                      <a:gd name="connsiteX115" fmla="*/ 1363980 w 3535680"/>
                      <a:gd name="connsiteY115" fmla="*/ 411480 h 3528060"/>
                      <a:gd name="connsiteX116" fmla="*/ 1478280 w 3535680"/>
                      <a:gd name="connsiteY116" fmla="*/ 396240 h 3528060"/>
                      <a:gd name="connsiteX117" fmla="*/ 1493520 w 3535680"/>
                      <a:gd name="connsiteY117" fmla="*/ 289560 h 3528060"/>
                      <a:gd name="connsiteX118" fmla="*/ 1584960 w 3535680"/>
                      <a:gd name="connsiteY118" fmla="*/ 281940 h 3528060"/>
                      <a:gd name="connsiteX119" fmla="*/ 1661160 w 3535680"/>
                      <a:gd name="connsiteY119" fmla="*/ 335280 h 3528060"/>
                      <a:gd name="connsiteX120" fmla="*/ 1790700 w 3535680"/>
                      <a:gd name="connsiteY120" fmla="*/ 335280 h 3528060"/>
                      <a:gd name="connsiteX121" fmla="*/ 1958340 w 3535680"/>
                      <a:gd name="connsiteY121" fmla="*/ 106680 h 3528060"/>
                      <a:gd name="connsiteX122" fmla="*/ 2080260 w 3535680"/>
                      <a:gd name="connsiteY122" fmla="*/ 106680 h 3528060"/>
                      <a:gd name="connsiteX123" fmla="*/ 2125980 w 3535680"/>
                      <a:gd name="connsiteY123" fmla="*/ 137160 h 3528060"/>
                      <a:gd name="connsiteX124" fmla="*/ 2316480 w 3535680"/>
                      <a:gd name="connsiteY124" fmla="*/ 114300 h 3528060"/>
                      <a:gd name="connsiteX125" fmla="*/ 2415540 w 3535680"/>
                      <a:gd name="connsiteY125" fmla="*/ 129540 h 3528060"/>
                      <a:gd name="connsiteX126" fmla="*/ 2522220 w 3535680"/>
                      <a:gd name="connsiteY126" fmla="*/ 190500 h 3528060"/>
                      <a:gd name="connsiteX127" fmla="*/ 2560320 w 3535680"/>
                      <a:gd name="connsiteY127" fmla="*/ 228600 h 3528060"/>
                      <a:gd name="connsiteX128" fmla="*/ 2590800 w 3535680"/>
                      <a:gd name="connsiteY128" fmla="*/ 266700 h 3528060"/>
                      <a:gd name="connsiteX129" fmla="*/ 2682240 w 3535680"/>
                      <a:gd name="connsiteY129" fmla="*/ 274320 h 3528060"/>
                      <a:gd name="connsiteX130" fmla="*/ 2705100 w 3535680"/>
                      <a:gd name="connsiteY130" fmla="*/ 190500 h 3528060"/>
                      <a:gd name="connsiteX131" fmla="*/ 2758440 w 3535680"/>
                      <a:gd name="connsiteY131" fmla="*/ 114300 h 3528060"/>
                      <a:gd name="connsiteX132" fmla="*/ 2766060 w 3535680"/>
                      <a:gd name="connsiteY132" fmla="*/ 60960 h 3528060"/>
                      <a:gd name="connsiteX133" fmla="*/ 2857500 w 3535680"/>
                      <a:gd name="connsiteY133" fmla="*/ 30480 h 3528060"/>
                      <a:gd name="connsiteX134" fmla="*/ 2933700 w 3535680"/>
                      <a:gd name="connsiteY134" fmla="*/ 0 h 3528060"/>
                      <a:gd name="connsiteX135" fmla="*/ 2971800 w 3535680"/>
                      <a:gd name="connsiteY135" fmla="*/ 0 h 3528060"/>
                      <a:gd name="connsiteX136" fmla="*/ 2987040 w 3535680"/>
                      <a:gd name="connsiteY136" fmla="*/ 30480 h 3528060"/>
                      <a:gd name="connsiteX137" fmla="*/ 2926080 w 3535680"/>
                      <a:gd name="connsiteY137" fmla="*/ 251460 h 3528060"/>
                      <a:gd name="connsiteX138" fmla="*/ 2926080 w 3535680"/>
                      <a:gd name="connsiteY138" fmla="*/ 388620 h 3528060"/>
                      <a:gd name="connsiteX139" fmla="*/ 2910840 w 3535680"/>
                      <a:gd name="connsiteY139" fmla="*/ 457200 h 3528060"/>
                      <a:gd name="connsiteX140" fmla="*/ 2857500 w 3535680"/>
                      <a:gd name="connsiteY140" fmla="*/ 525780 h 3528060"/>
                      <a:gd name="connsiteX141" fmla="*/ 2849880 w 3535680"/>
                      <a:gd name="connsiteY141" fmla="*/ 563880 h 3528060"/>
                      <a:gd name="connsiteX142" fmla="*/ 2857500 w 3535680"/>
                      <a:gd name="connsiteY142" fmla="*/ 594360 h 3528060"/>
                      <a:gd name="connsiteX143" fmla="*/ 2933700 w 3535680"/>
                      <a:gd name="connsiteY143" fmla="*/ 594360 h 3528060"/>
                      <a:gd name="connsiteX144" fmla="*/ 2933700 w 3535680"/>
                      <a:gd name="connsiteY144" fmla="*/ 594360 h 3528060"/>
                      <a:gd name="connsiteX145" fmla="*/ 2910840 w 3535680"/>
                      <a:gd name="connsiteY145" fmla="*/ 685800 h 3528060"/>
                      <a:gd name="connsiteX146" fmla="*/ 3009900 w 3535680"/>
                      <a:gd name="connsiteY146" fmla="*/ 754380 h 3528060"/>
                      <a:gd name="connsiteX147" fmla="*/ 2994660 w 3535680"/>
                      <a:gd name="connsiteY147" fmla="*/ 830580 h 3528060"/>
                      <a:gd name="connsiteX148" fmla="*/ 3070860 w 3535680"/>
                      <a:gd name="connsiteY148" fmla="*/ 1051560 h 3528060"/>
                      <a:gd name="connsiteX149" fmla="*/ 3192780 w 3535680"/>
                      <a:gd name="connsiteY149" fmla="*/ 1181100 h 3528060"/>
                      <a:gd name="connsiteX150" fmla="*/ 3246120 w 3535680"/>
                      <a:gd name="connsiteY150" fmla="*/ 1264920 h 3528060"/>
                      <a:gd name="connsiteX151" fmla="*/ 3337560 w 3535680"/>
                      <a:gd name="connsiteY151" fmla="*/ 1234440 h 3528060"/>
                      <a:gd name="connsiteX152" fmla="*/ 3535680 w 3535680"/>
                      <a:gd name="connsiteY152" fmla="*/ 1264920 h 3528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</a:cxnLst>
                    <a:rect l="l" t="t" r="r" b="b"/>
                    <a:pathLst>
                      <a:path w="3535680" h="3528060">
                        <a:moveTo>
                          <a:pt x="3535680" y="1264920"/>
                        </a:moveTo>
                        <a:lnTo>
                          <a:pt x="3474720" y="1379220"/>
                        </a:lnTo>
                        <a:lnTo>
                          <a:pt x="3512820" y="1470660"/>
                        </a:lnTo>
                        <a:lnTo>
                          <a:pt x="3512820" y="1539240"/>
                        </a:lnTo>
                        <a:lnTo>
                          <a:pt x="3467100" y="1577340"/>
                        </a:lnTo>
                        <a:lnTo>
                          <a:pt x="3474720" y="1638300"/>
                        </a:lnTo>
                        <a:lnTo>
                          <a:pt x="3383280" y="1691640"/>
                        </a:lnTo>
                        <a:lnTo>
                          <a:pt x="3268980" y="1706880"/>
                        </a:lnTo>
                        <a:lnTo>
                          <a:pt x="3223260" y="1661160"/>
                        </a:lnTo>
                        <a:lnTo>
                          <a:pt x="3101340" y="1699260"/>
                        </a:lnTo>
                        <a:lnTo>
                          <a:pt x="3017520" y="1638300"/>
                        </a:lnTo>
                        <a:lnTo>
                          <a:pt x="2933700" y="1684020"/>
                        </a:lnTo>
                        <a:lnTo>
                          <a:pt x="2773680" y="1737360"/>
                        </a:lnTo>
                        <a:lnTo>
                          <a:pt x="2705100" y="1859280"/>
                        </a:lnTo>
                        <a:lnTo>
                          <a:pt x="2659380" y="1889760"/>
                        </a:lnTo>
                        <a:lnTo>
                          <a:pt x="2598420" y="1988820"/>
                        </a:lnTo>
                        <a:lnTo>
                          <a:pt x="2598420" y="2141220"/>
                        </a:lnTo>
                        <a:lnTo>
                          <a:pt x="2537460" y="2148840"/>
                        </a:lnTo>
                        <a:lnTo>
                          <a:pt x="2522220" y="2194560"/>
                        </a:lnTo>
                        <a:lnTo>
                          <a:pt x="2446020" y="2270760"/>
                        </a:lnTo>
                        <a:lnTo>
                          <a:pt x="2484120" y="2301240"/>
                        </a:lnTo>
                        <a:lnTo>
                          <a:pt x="2514600" y="2468880"/>
                        </a:lnTo>
                        <a:lnTo>
                          <a:pt x="2499360" y="2499360"/>
                        </a:lnTo>
                        <a:lnTo>
                          <a:pt x="2522220" y="2583180"/>
                        </a:lnTo>
                        <a:lnTo>
                          <a:pt x="2415540" y="2583180"/>
                        </a:lnTo>
                        <a:lnTo>
                          <a:pt x="2415540" y="2644140"/>
                        </a:lnTo>
                        <a:lnTo>
                          <a:pt x="2476500" y="2667000"/>
                        </a:lnTo>
                        <a:lnTo>
                          <a:pt x="2453640" y="2735580"/>
                        </a:lnTo>
                        <a:lnTo>
                          <a:pt x="2560320" y="2857500"/>
                        </a:lnTo>
                        <a:lnTo>
                          <a:pt x="2529840" y="3086100"/>
                        </a:lnTo>
                        <a:lnTo>
                          <a:pt x="2461260" y="3147060"/>
                        </a:lnTo>
                        <a:lnTo>
                          <a:pt x="2316480" y="3101340"/>
                        </a:lnTo>
                        <a:lnTo>
                          <a:pt x="2225040" y="3070860"/>
                        </a:lnTo>
                        <a:lnTo>
                          <a:pt x="2125980" y="2948940"/>
                        </a:lnTo>
                        <a:lnTo>
                          <a:pt x="2026920" y="2987040"/>
                        </a:lnTo>
                        <a:lnTo>
                          <a:pt x="1965960" y="2941320"/>
                        </a:lnTo>
                        <a:lnTo>
                          <a:pt x="1897380" y="3116580"/>
                        </a:lnTo>
                        <a:lnTo>
                          <a:pt x="1668780" y="3124200"/>
                        </a:lnTo>
                        <a:lnTo>
                          <a:pt x="1607820" y="3185160"/>
                        </a:lnTo>
                        <a:lnTo>
                          <a:pt x="1630680" y="3246120"/>
                        </a:lnTo>
                        <a:lnTo>
                          <a:pt x="1409700" y="3329940"/>
                        </a:lnTo>
                        <a:lnTo>
                          <a:pt x="1432560" y="3482340"/>
                        </a:lnTo>
                        <a:lnTo>
                          <a:pt x="1386840" y="3528060"/>
                        </a:lnTo>
                        <a:lnTo>
                          <a:pt x="1127760" y="3520440"/>
                        </a:lnTo>
                        <a:lnTo>
                          <a:pt x="1188720" y="3345180"/>
                        </a:lnTo>
                        <a:lnTo>
                          <a:pt x="1158240" y="3268980"/>
                        </a:lnTo>
                        <a:lnTo>
                          <a:pt x="1074420" y="3169920"/>
                        </a:lnTo>
                        <a:lnTo>
                          <a:pt x="990600" y="3032760"/>
                        </a:lnTo>
                        <a:lnTo>
                          <a:pt x="914400" y="2781300"/>
                        </a:lnTo>
                        <a:lnTo>
                          <a:pt x="1013460" y="2735580"/>
                        </a:lnTo>
                        <a:lnTo>
                          <a:pt x="1036320" y="2667000"/>
                        </a:lnTo>
                        <a:lnTo>
                          <a:pt x="1074420" y="2606040"/>
                        </a:lnTo>
                        <a:lnTo>
                          <a:pt x="1074420" y="2606040"/>
                        </a:lnTo>
                        <a:lnTo>
                          <a:pt x="1150620" y="2575560"/>
                        </a:lnTo>
                        <a:lnTo>
                          <a:pt x="1188720" y="2537460"/>
                        </a:lnTo>
                        <a:lnTo>
                          <a:pt x="1203960" y="2461260"/>
                        </a:lnTo>
                        <a:lnTo>
                          <a:pt x="1280160" y="2453640"/>
                        </a:lnTo>
                        <a:lnTo>
                          <a:pt x="1318260" y="2385060"/>
                        </a:lnTo>
                        <a:lnTo>
                          <a:pt x="1371600" y="2377440"/>
                        </a:lnTo>
                        <a:lnTo>
                          <a:pt x="1371600" y="2308860"/>
                        </a:lnTo>
                        <a:lnTo>
                          <a:pt x="1432560" y="2308860"/>
                        </a:lnTo>
                        <a:lnTo>
                          <a:pt x="1493520" y="2255520"/>
                        </a:lnTo>
                        <a:lnTo>
                          <a:pt x="1539240" y="2148840"/>
                        </a:lnTo>
                        <a:lnTo>
                          <a:pt x="1531620" y="1965960"/>
                        </a:lnTo>
                        <a:lnTo>
                          <a:pt x="1470660" y="1889760"/>
                        </a:lnTo>
                        <a:lnTo>
                          <a:pt x="1333500" y="1927860"/>
                        </a:lnTo>
                        <a:lnTo>
                          <a:pt x="1203960" y="2065020"/>
                        </a:lnTo>
                        <a:lnTo>
                          <a:pt x="1150620" y="2072640"/>
                        </a:lnTo>
                        <a:lnTo>
                          <a:pt x="1104900" y="1988820"/>
                        </a:lnTo>
                        <a:lnTo>
                          <a:pt x="929640" y="1920240"/>
                        </a:lnTo>
                        <a:lnTo>
                          <a:pt x="723900" y="1798320"/>
                        </a:lnTo>
                        <a:lnTo>
                          <a:pt x="647700" y="1805940"/>
                        </a:lnTo>
                        <a:lnTo>
                          <a:pt x="510540" y="1783080"/>
                        </a:lnTo>
                        <a:lnTo>
                          <a:pt x="457200" y="1821180"/>
                        </a:lnTo>
                        <a:lnTo>
                          <a:pt x="327660" y="1783080"/>
                        </a:lnTo>
                        <a:lnTo>
                          <a:pt x="228600" y="1805940"/>
                        </a:lnTo>
                        <a:lnTo>
                          <a:pt x="190500" y="1836420"/>
                        </a:lnTo>
                        <a:lnTo>
                          <a:pt x="0" y="1821180"/>
                        </a:lnTo>
                        <a:lnTo>
                          <a:pt x="30480" y="1744980"/>
                        </a:lnTo>
                        <a:lnTo>
                          <a:pt x="114300" y="1691640"/>
                        </a:lnTo>
                        <a:lnTo>
                          <a:pt x="228600" y="1691640"/>
                        </a:lnTo>
                        <a:lnTo>
                          <a:pt x="274320" y="1653540"/>
                        </a:lnTo>
                        <a:lnTo>
                          <a:pt x="342900" y="1615440"/>
                        </a:lnTo>
                        <a:lnTo>
                          <a:pt x="373380" y="1524000"/>
                        </a:lnTo>
                        <a:lnTo>
                          <a:pt x="304800" y="1516380"/>
                        </a:lnTo>
                        <a:lnTo>
                          <a:pt x="289560" y="1478280"/>
                        </a:lnTo>
                        <a:lnTo>
                          <a:pt x="251460" y="1440180"/>
                        </a:lnTo>
                        <a:lnTo>
                          <a:pt x="190500" y="1455420"/>
                        </a:lnTo>
                        <a:lnTo>
                          <a:pt x="167640" y="1409700"/>
                        </a:lnTo>
                        <a:lnTo>
                          <a:pt x="236220" y="1356360"/>
                        </a:lnTo>
                        <a:lnTo>
                          <a:pt x="335280" y="1348740"/>
                        </a:lnTo>
                        <a:lnTo>
                          <a:pt x="365760" y="1257300"/>
                        </a:lnTo>
                        <a:lnTo>
                          <a:pt x="449580" y="1196340"/>
                        </a:lnTo>
                        <a:lnTo>
                          <a:pt x="510540" y="1104900"/>
                        </a:lnTo>
                        <a:lnTo>
                          <a:pt x="594360" y="1150620"/>
                        </a:lnTo>
                        <a:lnTo>
                          <a:pt x="579120" y="1264920"/>
                        </a:lnTo>
                        <a:lnTo>
                          <a:pt x="670560" y="1295400"/>
                        </a:lnTo>
                        <a:lnTo>
                          <a:pt x="655320" y="1402080"/>
                        </a:lnTo>
                        <a:lnTo>
                          <a:pt x="784860" y="1440180"/>
                        </a:lnTo>
                        <a:lnTo>
                          <a:pt x="830580" y="1371600"/>
                        </a:lnTo>
                        <a:lnTo>
                          <a:pt x="960120" y="1356360"/>
                        </a:lnTo>
                        <a:lnTo>
                          <a:pt x="1051560" y="1363980"/>
                        </a:lnTo>
                        <a:lnTo>
                          <a:pt x="1051560" y="1303020"/>
                        </a:lnTo>
                        <a:lnTo>
                          <a:pt x="1097280" y="1272540"/>
                        </a:lnTo>
                        <a:lnTo>
                          <a:pt x="1089660" y="1196340"/>
                        </a:lnTo>
                        <a:lnTo>
                          <a:pt x="1135380" y="1135380"/>
                        </a:lnTo>
                        <a:lnTo>
                          <a:pt x="1112520" y="1074420"/>
                        </a:lnTo>
                        <a:lnTo>
                          <a:pt x="1112520" y="1074420"/>
                        </a:lnTo>
                        <a:lnTo>
                          <a:pt x="1143000" y="914400"/>
                        </a:lnTo>
                        <a:lnTo>
                          <a:pt x="1257300" y="861060"/>
                        </a:lnTo>
                        <a:lnTo>
                          <a:pt x="1325880" y="754380"/>
                        </a:lnTo>
                        <a:lnTo>
                          <a:pt x="1325880" y="678180"/>
                        </a:lnTo>
                        <a:lnTo>
                          <a:pt x="1264920" y="624840"/>
                        </a:lnTo>
                        <a:lnTo>
                          <a:pt x="1264920" y="563880"/>
                        </a:lnTo>
                        <a:lnTo>
                          <a:pt x="1363980" y="510540"/>
                        </a:lnTo>
                        <a:lnTo>
                          <a:pt x="1363980" y="411480"/>
                        </a:lnTo>
                        <a:lnTo>
                          <a:pt x="1478280" y="396240"/>
                        </a:lnTo>
                        <a:lnTo>
                          <a:pt x="1493520" y="289560"/>
                        </a:lnTo>
                        <a:lnTo>
                          <a:pt x="1584960" y="281940"/>
                        </a:lnTo>
                        <a:lnTo>
                          <a:pt x="1661160" y="335280"/>
                        </a:lnTo>
                        <a:lnTo>
                          <a:pt x="1790700" y="335280"/>
                        </a:lnTo>
                        <a:lnTo>
                          <a:pt x="1958340" y="106680"/>
                        </a:lnTo>
                        <a:lnTo>
                          <a:pt x="2080260" y="106680"/>
                        </a:lnTo>
                        <a:lnTo>
                          <a:pt x="2125980" y="137160"/>
                        </a:lnTo>
                        <a:lnTo>
                          <a:pt x="2316480" y="114300"/>
                        </a:lnTo>
                        <a:lnTo>
                          <a:pt x="2415540" y="129540"/>
                        </a:lnTo>
                        <a:lnTo>
                          <a:pt x="2522220" y="190500"/>
                        </a:lnTo>
                        <a:lnTo>
                          <a:pt x="2560320" y="228600"/>
                        </a:lnTo>
                        <a:lnTo>
                          <a:pt x="2590800" y="266700"/>
                        </a:lnTo>
                        <a:lnTo>
                          <a:pt x="2682240" y="274320"/>
                        </a:lnTo>
                        <a:lnTo>
                          <a:pt x="2705100" y="190500"/>
                        </a:lnTo>
                        <a:lnTo>
                          <a:pt x="2758440" y="114300"/>
                        </a:lnTo>
                        <a:lnTo>
                          <a:pt x="2766060" y="60960"/>
                        </a:lnTo>
                        <a:lnTo>
                          <a:pt x="2857500" y="30480"/>
                        </a:lnTo>
                        <a:lnTo>
                          <a:pt x="2933700" y="0"/>
                        </a:lnTo>
                        <a:lnTo>
                          <a:pt x="2971800" y="0"/>
                        </a:lnTo>
                        <a:lnTo>
                          <a:pt x="2987040" y="30480"/>
                        </a:lnTo>
                        <a:lnTo>
                          <a:pt x="2926080" y="251460"/>
                        </a:lnTo>
                        <a:lnTo>
                          <a:pt x="2926080" y="388620"/>
                        </a:lnTo>
                        <a:lnTo>
                          <a:pt x="2910840" y="457200"/>
                        </a:lnTo>
                        <a:lnTo>
                          <a:pt x="2857500" y="525780"/>
                        </a:lnTo>
                        <a:lnTo>
                          <a:pt x="2849880" y="563880"/>
                        </a:lnTo>
                        <a:lnTo>
                          <a:pt x="2857500" y="594360"/>
                        </a:lnTo>
                        <a:lnTo>
                          <a:pt x="2933700" y="594360"/>
                        </a:lnTo>
                        <a:lnTo>
                          <a:pt x="2933700" y="594360"/>
                        </a:lnTo>
                        <a:lnTo>
                          <a:pt x="2910840" y="685800"/>
                        </a:lnTo>
                        <a:lnTo>
                          <a:pt x="3009900" y="754380"/>
                        </a:lnTo>
                        <a:lnTo>
                          <a:pt x="2994660" y="830580"/>
                        </a:lnTo>
                        <a:lnTo>
                          <a:pt x="3070860" y="1051560"/>
                        </a:lnTo>
                        <a:lnTo>
                          <a:pt x="3192780" y="1181100"/>
                        </a:lnTo>
                        <a:lnTo>
                          <a:pt x="3246120" y="1264920"/>
                        </a:lnTo>
                        <a:lnTo>
                          <a:pt x="3337560" y="1234440"/>
                        </a:lnTo>
                        <a:lnTo>
                          <a:pt x="3535680" y="126492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A2B02FA2-0809-EDE8-2B6D-41BD7A3C6C8D}"/>
                      </a:ext>
                    </a:extLst>
                  </p:cNvPr>
                  <p:cNvSpPr/>
                  <p:nvPr/>
                </p:nvSpPr>
                <p:spPr>
                  <a:xfrm>
                    <a:off x="1513405" y="3343957"/>
                    <a:ext cx="524262" cy="205561"/>
                  </a:xfrm>
                  <a:custGeom>
                    <a:avLst/>
                    <a:gdLst>
                      <a:gd name="connsiteX0" fmla="*/ 253277 w 524262"/>
                      <a:gd name="connsiteY0" fmla="*/ 0 h 205561"/>
                      <a:gd name="connsiteX1" fmla="*/ 267355 w 524262"/>
                      <a:gd name="connsiteY1" fmla="*/ 22875 h 205561"/>
                      <a:gd name="connsiteX2" fmla="*/ 283191 w 524262"/>
                      <a:gd name="connsiteY2" fmla="*/ 40472 h 205561"/>
                      <a:gd name="connsiteX3" fmla="*/ 274393 w 524262"/>
                      <a:gd name="connsiteY3" fmla="*/ 54549 h 205561"/>
                      <a:gd name="connsiteX4" fmla="*/ 297268 w 524262"/>
                      <a:gd name="connsiteY4" fmla="*/ 66866 h 205561"/>
                      <a:gd name="connsiteX5" fmla="*/ 325423 w 524262"/>
                      <a:gd name="connsiteY5" fmla="*/ 75665 h 205561"/>
                      <a:gd name="connsiteX6" fmla="*/ 334221 w 524262"/>
                      <a:gd name="connsiteY6" fmla="*/ 59828 h 205561"/>
                      <a:gd name="connsiteX7" fmla="*/ 350058 w 524262"/>
                      <a:gd name="connsiteY7" fmla="*/ 59828 h 205561"/>
                      <a:gd name="connsiteX8" fmla="*/ 387010 w 524262"/>
                      <a:gd name="connsiteY8" fmla="*/ 59828 h 205561"/>
                      <a:gd name="connsiteX9" fmla="*/ 411645 w 524262"/>
                      <a:gd name="connsiteY9" fmla="*/ 59828 h 205561"/>
                      <a:gd name="connsiteX10" fmla="*/ 423963 w 524262"/>
                      <a:gd name="connsiteY10" fmla="*/ 42231 h 205561"/>
                      <a:gd name="connsiteX11" fmla="*/ 436280 w 524262"/>
                      <a:gd name="connsiteY11" fmla="*/ 8798 h 205561"/>
                      <a:gd name="connsiteX12" fmla="*/ 464434 w 524262"/>
                      <a:gd name="connsiteY12" fmla="*/ 7039 h 205561"/>
                      <a:gd name="connsiteX13" fmla="*/ 474992 w 524262"/>
                      <a:gd name="connsiteY13" fmla="*/ 14077 h 205561"/>
                      <a:gd name="connsiteX14" fmla="*/ 492589 w 524262"/>
                      <a:gd name="connsiteY14" fmla="*/ 12318 h 205561"/>
                      <a:gd name="connsiteX15" fmla="*/ 508425 w 524262"/>
                      <a:gd name="connsiteY15" fmla="*/ 17597 h 205561"/>
                      <a:gd name="connsiteX16" fmla="*/ 524262 w 524262"/>
                      <a:gd name="connsiteY16" fmla="*/ 19356 h 205561"/>
                      <a:gd name="connsiteX17" fmla="*/ 510185 w 524262"/>
                      <a:gd name="connsiteY17" fmla="*/ 45751 h 205561"/>
                      <a:gd name="connsiteX18" fmla="*/ 510185 w 524262"/>
                      <a:gd name="connsiteY18" fmla="*/ 84463 h 205561"/>
                      <a:gd name="connsiteX19" fmla="*/ 522502 w 524262"/>
                      <a:gd name="connsiteY19" fmla="*/ 93261 h 205561"/>
                      <a:gd name="connsiteX20" fmla="*/ 511945 w 524262"/>
                      <a:gd name="connsiteY20" fmla="*/ 102059 h 205561"/>
                      <a:gd name="connsiteX21" fmla="*/ 510185 w 524262"/>
                      <a:gd name="connsiteY21" fmla="*/ 124935 h 205561"/>
                      <a:gd name="connsiteX22" fmla="*/ 494348 w 524262"/>
                      <a:gd name="connsiteY22" fmla="*/ 121415 h 205561"/>
                      <a:gd name="connsiteX23" fmla="*/ 487310 w 524262"/>
                      <a:gd name="connsiteY23" fmla="*/ 131973 h 205561"/>
                      <a:gd name="connsiteX24" fmla="*/ 480271 w 524262"/>
                      <a:gd name="connsiteY24" fmla="*/ 144291 h 205561"/>
                      <a:gd name="connsiteX25" fmla="*/ 460915 w 524262"/>
                      <a:gd name="connsiteY25" fmla="*/ 146050 h 205561"/>
                      <a:gd name="connsiteX26" fmla="*/ 460915 w 524262"/>
                      <a:gd name="connsiteY26" fmla="*/ 163647 h 205561"/>
                      <a:gd name="connsiteX27" fmla="*/ 439182 w 524262"/>
                      <a:gd name="connsiteY27" fmla="*/ 205561 h 205561"/>
                      <a:gd name="connsiteX28" fmla="*/ 0 w 524262"/>
                      <a:gd name="connsiteY28" fmla="*/ 205561 h 205561"/>
                      <a:gd name="connsiteX29" fmla="*/ 1649 w 524262"/>
                      <a:gd name="connsiteY29" fmla="*/ 204118 h 205561"/>
                      <a:gd name="connsiteX30" fmla="*/ 1649 w 524262"/>
                      <a:gd name="connsiteY30" fmla="*/ 175964 h 205561"/>
                      <a:gd name="connsiteX31" fmla="*/ 10447 w 524262"/>
                      <a:gd name="connsiteY31" fmla="*/ 158368 h 205561"/>
                      <a:gd name="connsiteX32" fmla="*/ 29803 w 524262"/>
                      <a:gd name="connsiteY32" fmla="*/ 135492 h 205561"/>
                      <a:gd name="connsiteX33" fmla="*/ 42121 w 524262"/>
                      <a:gd name="connsiteY33" fmla="*/ 135492 h 205561"/>
                      <a:gd name="connsiteX34" fmla="*/ 43880 w 524262"/>
                      <a:gd name="connsiteY34" fmla="*/ 121415 h 205561"/>
                      <a:gd name="connsiteX35" fmla="*/ 49159 w 524262"/>
                      <a:gd name="connsiteY35" fmla="*/ 96780 h 205561"/>
                      <a:gd name="connsiteX36" fmla="*/ 79073 w 524262"/>
                      <a:gd name="connsiteY36" fmla="*/ 86222 h 205561"/>
                      <a:gd name="connsiteX37" fmla="*/ 94910 w 524262"/>
                      <a:gd name="connsiteY37" fmla="*/ 61588 h 205561"/>
                      <a:gd name="connsiteX38" fmla="*/ 87871 w 524262"/>
                      <a:gd name="connsiteY38" fmla="*/ 49270 h 205561"/>
                      <a:gd name="connsiteX39" fmla="*/ 87871 w 524262"/>
                      <a:gd name="connsiteY39" fmla="*/ 42231 h 205561"/>
                      <a:gd name="connsiteX40" fmla="*/ 100189 w 524262"/>
                      <a:gd name="connsiteY40" fmla="*/ 26395 h 205561"/>
                      <a:gd name="connsiteX41" fmla="*/ 110747 w 524262"/>
                      <a:gd name="connsiteY41" fmla="*/ 10558 h 205561"/>
                      <a:gd name="connsiteX42" fmla="*/ 149459 w 524262"/>
                      <a:gd name="connsiteY42" fmla="*/ 8798 h 205561"/>
                      <a:gd name="connsiteX43" fmla="*/ 167055 w 524262"/>
                      <a:gd name="connsiteY43" fmla="*/ 10558 h 205561"/>
                      <a:gd name="connsiteX44" fmla="*/ 168815 w 524262"/>
                      <a:gd name="connsiteY44" fmla="*/ 26395 h 205561"/>
                      <a:gd name="connsiteX45" fmla="*/ 188171 w 524262"/>
                      <a:gd name="connsiteY45" fmla="*/ 26395 h 205561"/>
                      <a:gd name="connsiteX46" fmla="*/ 216325 w 524262"/>
                      <a:gd name="connsiteY46" fmla="*/ 26395 h 205561"/>
                      <a:gd name="connsiteX47" fmla="*/ 225123 w 524262"/>
                      <a:gd name="connsiteY47" fmla="*/ 19356 h 205561"/>
                      <a:gd name="connsiteX48" fmla="*/ 232162 w 524262"/>
                      <a:gd name="connsiteY48" fmla="*/ 8798 h 205561"/>
                      <a:gd name="connsiteX0" fmla="*/ 253277 w 524262"/>
                      <a:gd name="connsiteY0" fmla="*/ 0 h 306499"/>
                      <a:gd name="connsiteX1" fmla="*/ 267355 w 524262"/>
                      <a:gd name="connsiteY1" fmla="*/ 22875 h 306499"/>
                      <a:gd name="connsiteX2" fmla="*/ 283191 w 524262"/>
                      <a:gd name="connsiteY2" fmla="*/ 40472 h 306499"/>
                      <a:gd name="connsiteX3" fmla="*/ 274393 w 524262"/>
                      <a:gd name="connsiteY3" fmla="*/ 54549 h 306499"/>
                      <a:gd name="connsiteX4" fmla="*/ 297268 w 524262"/>
                      <a:gd name="connsiteY4" fmla="*/ 66866 h 306499"/>
                      <a:gd name="connsiteX5" fmla="*/ 325423 w 524262"/>
                      <a:gd name="connsiteY5" fmla="*/ 75665 h 306499"/>
                      <a:gd name="connsiteX6" fmla="*/ 334221 w 524262"/>
                      <a:gd name="connsiteY6" fmla="*/ 59828 h 306499"/>
                      <a:gd name="connsiteX7" fmla="*/ 350058 w 524262"/>
                      <a:gd name="connsiteY7" fmla="*/ 59828 h 306499"/>
                      <a:gd name="connsiteX8" fmla="*/ 387010 w 524262"/>
                      <a:gd name="connsiteY8" fmla="*/ 59828 h 306499"/>
                      <a:gd name="connsiteX9" fmla="*/ 411645 w 524262"/>
                      <a:gd name="connsiteY9" fmla="*/ 59828 h 306499"/>
                      <a:gd name="connsiteX10" fmla="*/ 423963 w 524262"/>
                      <a:gd name="connsiteY10" fmla="*/ 42231 h 306499"/>
                      <a:gd name="connsiteX11" fmla="*/ 436280 w 524262"/>
                      <a:gd name="connsiteY11" fmla="*/ 8798 h 306499"/>
                      <a:gd name="connsiteX12" fmla="*/ 464434 w 524262"/>
                      <a:gd name="connsiteY12" fmla="*/ 7039 h 306499"/>
                      <a:gd name="connsiteX13" fmla="*/ 474992 w 524262"/>
                      <a:gd name="connsiteY13" fmla="*/ 14077 h 306499"/>
                      <a:gd name="connsiteX14" fmla="*/ 492589 w 524262"/>
                      <a:gd name="connsiteY14" fmla="*/ 12318 h 306499"/>
                      <a:gd name="connsiteX15" fmla="*/ 508425 w 524262"/>
                      <a:gd name="connsiteY15" fmla="*/ 17597 h 306499"/>
                      <a:gd name="connsiteX16" fmla="*/ 524262 w 524262"/>
                      <a:gd name="connsiteY16" fmla="*/ 19356 h 306499"/>
                      <a:gd name="connsiteX17" fmla="*/ 510185 w 524262"/>
                      <a:gd name="connsiteY17" fmla="*/ 45751 h 306499"/>
                      <a:gd name="connsiteX18" fmla="*/ 510185 w 524262"/>
                      <a:gd name="connsiteY18" fmla="*/ 84463 h 306499"/>
                      <a:gd name="connsiteX19" fmla="*/ 522502 w 524262"/>
                      <a:gd name="connsiteY19" fmla="*/ 93261 h 306499"/>
                      <a:gd name="connsiteX20" fmla="*/ 511945 w 524262"/>
                      <a:gd name="connsiteY20" fmla="*/ 102059 h 306499"/>
                      <a:gd name="connsiteX21" fmla="*/ 510185 w 524262"/>
                      <a:gd name="connsiteY21" fmla="*/ 124935 h 306499"/>
                      <a:gd name="connsiteX22" fmla="*/ 494348 w 524262"/>
                      <a:gd name="connsiteY22" fmla="*/ 121415 h 306499"/>
                      <a:gd name="connsiteX23" fmla="*/ 487310 w 524262"/>
                      <a:gd name="connsiteY23" fmla="*/ 131973 h 306499"/>
                      <a:gd name="connsiteX24" fmla="*/ 480271 w 524262"/>
                      <a:gd name="connsiteY24" fmla="*/ 144291 h 306499"/>
                      <a:gd name="connsiteX25" fmla="*/ 460915 w 524262"/>
                      <a:gd name="connsiteY25" fmla="*/ 146050 h 306499"/>
                      <a:gd name="connsiteX26" fmla="*/ 460915 w 524262"/>
                      <a:gd name="connsiteY26" fmla="*/ 163647 h 306499"/>
                      <a:gd name="connsiteX27" fmla="*/ 439182 w 524262"/>
                      <a:gd name="connsiteY27" fmla="*/ 205561 h 306499"/>
                      <a:gd name="connsiteX28" fmla="*/ 336826 w 524262"/>
                      <a:gd name="connsiteY28" fmla="*/ 306499 h 306499"/>
                      <a:gd name="connsiteX29" fmla="*/ 0 w 524262"/>
                      <a:gd name="connsiteY29" fmla="*/ 205561 h 306499"/>
                      <a:gd name="connsiteX30" fmla="*/ 1649 w 524262"/>
                      <a:gd name="connsiteY30" fmla="*/ 204118 h 306499"/>
                      <a:gd name="connsiteX31" fmla="*/ 1649 w 524262"/>
                      <a:gd name="connsiteY31" fmla="*/ 175964 h 306499"/>
                      <a:gd name="connsiteX32" fmla="*/ 10447 w 524262"/>
                      <a:gd name="connsiteY32" fmla="*/ 158368 h 306499"/>
                      <a:gd name="connsiteX33" fmla="*/ 29803 w 524262"/>
                      <a:gd name="connsiteY33" fmla="*/ 135492 h 306499"/>
                      <a:gd name="connsiteX34" fmla="*/ 42121 w 524262"/>
                      <a:gd name="connsiteY34" fmla="*/ 135492 h 306499"/>
                      <a:gd name="connsiteX35" fmla="*/ 43880 w 524262"/>
                      <a:gd name="connsiteY35" fmla="*/ 121415 h 306499"/>
                      <a:gd name="connsiteX36" fmla="*/ 49159 w 524262"/>
                      <a:gd name="connsiteY36" fmla="*/ 96780 h 306499"/>
                      <a:gd name="connsiteX37" fmla="*/ 79073 w 524262"/>
                      <a:gd name="connsiteY37" fmla="*/ 86222 h 306499"/>
                      <a:gd name="connsiteX38" fmla="*/ 94910 w 524262"/>
                      <a:gd name="connsiteY38" fmla="*/ 61588 h 306499"/>
                      <a:gd name="connsiteX39" fmla="*/ 87871 w 524262"/>
                      <a:gd name="connsiteY39" fmla="*/ 49270 h 306499"/>
                      <a:gd name="connsiteX40" fmla="*/ 87871 w 524262"/>
                      <a:gd name="connsiteY40" fmla="*/ 42231 h 306499"/>
                      <a:gd name="connsiteX41" fmla="*/ 100189 w 524262"/>
                      <a:gd name="connsiteY41" fmla="*/ 26395 h 306499"/>
                      <a:gd name="connsiteX42" fmla="*/ 110747 w 524262"/>
                      <a:gd name="connsiteY42" fmla="*/ 10558 h 306499"/>
                      <a:gd name="connsiteX43" fmla="*/ 149459 w 524262"/>
                      <a:gd name="connsiteY43" fmla="*/ 8798 h 306499"/>
                      <a:gd name="connsiteX44" fmla="*/ 167055 w 524262"/>
                      <a:gd name="connsiteY44" fmla="*/ 10558 h 306499"/>
                      <a:gd name="connsiteX45" fmla="*/ 168815 w 524262"/>
                      <a:gd name="connsiteY45" fmla="*/ 26395 h 306499"/>
                      <a:gd name="connsiteX46" fmla="*/ 188171 w 524262"/>
                      <a:gd name="connsiteY46" fmla="*/ 26395 h 306499"/>
                      <a:gd name="connsiteX47" fmla="*/ 216325 w 524262"/>
                      <a:gd name="connsiteY47" fmla="*/ 26395 h 306499"/>
                      <a:gd name="connsiteX48" fmla="*/ 225123 w 524262"/>
                      <a:gd name="connsiteY48" fmla="*/ 19356 h 306499"/>
                      <a:gd name="connsiteX49" fmla="*/ 232162 w 524262"/>
                      <a:gd name="connsiteY49" fmla="*/ 8798 h 306499"/>
                      <a:gd name="connsiteX50" fmla="*/ 253277 w 524262"/>
                      <a:gd name="connsiteY50" fmla="*/ 0 h 306499"/>
                      <a:gd name="connsiteX0" fmla="*/ 336826 w 524262"/>
                      <a:gd name="connsiteY0" fmla="*/ 306499 h 397939"/>
                      <a:gd name="connsiteX1" fmla="*/ 0 w 524262"/>
                      <a:gd name="connsiteY1" fmla="*/ 205561 h 397939"/>
                      <a:gd name="connsiteX2" fmla="*/ 1649 w 524262"/>
                      <a:gd name="connsiteY2" fmla="*/ 204118 h 397939"/>
                      <a:gd name="connsiteX3" fmla="*/ 1649 w 524262"/>
                      <a:gd name="connsiteY3" fmla="*/ 175964 h 397939"/>
                      <a:gd name="connsiteX4" fmla="*/ 10447 w 524262"/>
                      <a:gd name="connsiteY4" fmla="*/ 158368 h 397939"/>
                      <a:gd name="connsiteX5" fmla="*/ 29803 w 524262"/>
                      <a:gd name="connsiteY5" fmla="*/ 135492 h 397939"/>
                      <a:gd name="connsiteX6" fmla="*/ 42121 w 524262"/>
                      <a:gd name="connsiteY6" fmla="*/ 135492 h 397939"/>
                      <a:gd name="connsiteX7" fmla="*/ 43880 w 524262"/>
                      <a:gd name="connsiteY7" fmla="*/ 121415 h 397939"/>
                      <a:gd name="connsiteX8" fmla="*/ 49159 w 524262"/>
                      <a:gd name="connsiteY8" fmla="*/ 96780 h 397939"/>
                      <a:gd name="connsiteX9" fmla="*/ 79073 w 524262"/>
                      <a:gd name="connsiteY9" fmla="*/ 86222 h 397939"/>
                      <a:gd name="connsiteX10" fmla="*/ 94910 w 524262"/>
                      <a:gd name="connsiteY10" fmla="*/ 61588 h 397939"/>
                      <a:gd name="connsiteX11" fmla="*/ 87871 w 524262"/>
                      <a:gd name="connsiteY11" fmla="*/ 49270 h 397939"/>
                      <a:gd name="connsiteX12" fmla="*/ 87871 w 524262"/>
                      <a:gd name="connsiteY12" fmla="*/ 42231 h 397939"/>
                      <a:gd name="connsiteX13" fmla="*/ 100189 w 524262"/>
                      <a:gd name="connsiteY13" fmla="*/ 26395 h 397939"/>
                      <a:gd name="connsiteX14" fmla="*/ 110747 w 524262"/>
                      <a:gd name="connsiteY14" fmla="*/ 10558 h 397939"/>
                      <a:gd name="connsiteX15" fmla="*/ 149459 w 524262"/>
                      <a:gd name="connsiteY15" fmla="*/ 8798 h 397939"/>
                      <a:gd name="connsiteX16" fmla="*/ 167055 w 524262"/>
                      <a:gd name="connsiteY16" fmla="*/ 10558 h 397939"/>
                      <a:gd name="connsiteX17" fmla="*/ 168815 w 524262"/>
                      <a:gd name="connsiteY17" fmla="*/ 26395 h 397939"/>
                      <a:gd name="connsiteX18" fmla="*/ 188171 w 524262"/>
                      <a:gd name="connsiteY18" fmla="*/ 26395 h 397939"/>
                      <a:gd name="connsiteX19" fmla="*/ 216325 w 524262"/>
                      <a:gd name="connsiteY19" fmla="*/ 26395 h 397939"/>
                      <a:gd name="connsiteX20" fmla="*/ 225123 w 524262"/>
                      <a:gd name="connsiteY20" fmla="*/ 19356 h 397939"/>
                      <a:gd name="connsiteX21" fmla="*/ 232162 w 524262"/>
                      <a:gd name="connsiteY21" fmla="*/ 8798 h 397939"/>
                      <a:gd name="connsiteX22" fmla="*/ 253277 w 524262"/>
                      <a:gd name="connsiteY22" fmla="*/ 0 h 397939"/>
                      <a:gd name="connsiteX23" fmla="*/ 267355 w 524262"/>
                      <a:gd name="connsiteY23" fmla="*/ 22875 h 397939"/>
                      <a:gd name="connsiteX24" fmla="*/ 283191 w 524262"/>
                      <a:gd name="connsiteY24" fmla="*/ 40472 h 397939"/>
                      <a:gd name="connsiteX25" fmla="*/ 274393 w 524262"/>
                      <a:gd name="connsiteY25" fmla="*/ 54549 h 397939"/>
                      <a:gd name="connsiteX26" fmla="*/ 297268 w 524262"/>
                      <a:gd name="connsiteY26" fmla="*/ 66866 h 397939"/>
                      <a:gd name="connsiteX27" fmla="*/ 325423 w 524262"/>
                      <a:gd name="connsiteY27" fmla="*/ 75665 h 397939"/>
                      <a:gd name="connsiteX28" fmla="*/ 334221 w 524262"/>
                      <a:gd name="connsiteY28" fmla="*/ 59828 h 397939"/>
                      <a:gd name="connsiteX29" fmla="*/ 350058 w 524262"/>
                      <a:gd name="connsiteY29" fmla="*/ 59828 h 397939"/>
                      <a:gd name="connsiteX30" fmla="*/ 387010 w 524262"/>
                      <a:gd name="connsiteY30" fmla="*/ 59828 h 397939"/>
                      <a:gd name="connsiteX31" fmla="*/ 411645 w 524262"/>
                      <a:gd name="connsiteY31" fmla="*/ 59828 h 397939"/>
                      <a:gd name="connsiteX32" fmla="*/ 423963 w 524262"/>
                      <a:gd name="connsiteY32" fmla="*/ 42231 h 397939"/>
                      <a:gd name="connsiteX33" fmla="*/ 436280 w 524262"/>
                      <a:gd name="connsiteY33" fmla="*/ 8798 h 397939"/>
                      <a:gd name="connsiteX34" fmla="*/ 464434 w 524262"/>
                      <a:gd name="connsiteY34" fmla="*/ 7039 h 397939"/>
                      <a:gd name="connsiteX35" fmla="*/ 474992 w 524262"/>
                      <a:gd name="connsiteY35" fmla="*/ 14077 h 397939"/>
                      <a:gd name="connsiteX36" fmla="*/ 492589 w 524262"/>
                      <a:gd name="connsiteY36" fmla="*/ 12318 h 397939"/>
                      <a:gd name="connsiteX37" fmla="*/ 508425 w 524262"/>
                      <a:gd name="connsiteY37" fmla="*/ 17597 h 397939"/>
                      <a:gd name="connsiteX38" fmla="*/ 524262 w 524262"/>
                      <a:gd name="connsiteY38" fmla="*/ 19356 h 397939"/>
                      <a:gd name="connsiteX39" fmla="*/ 510185 w 524262"/>
                      <a:gd name="connsiteY39" fmla="*/ 45751 h 397939"/>
                      <a:gd name="connsiteX40" fmla="*/ 510185 w 524262"/>
                      <a:gd name="connsiteY40" fmla="*/ 84463 h 397939"/>
                      <a:gd name="connsiteX41" fmla="*/ 522502 w 524262"/>
                      <a:gd name="connsiteY41" fmla="*/ 93261 h 397939"/>
                      <a:gd name="connsiteX42" fmla="*/ 511945 w 524262"/>
                      <a:gd name="connsiteY42" fmla="*/ 102059 h 397939"/>
                      <a:gd name="connsiteX43" fmla="*/ 510185 w 524262"/>
                      <a:gd name="connsiteY43" fmla="*/ 124935 h 397939"/>
                      <a:gd name="connsiteX44" fmla="*/ 494348 w 524262"/>
                      <a:gd name="connsiteY44" fmla="*/ 121415 h 397939"/>
                      <a:gd name="connsiteX45" fmla="*/ 487310 w 524262"/>
                      <a:gd name="connsiteY45" fmla="*/ 131973 h 397939"/>
                      <a:gd name="connsiteX46" fmla="*/ 480271 w 524262"/>
                      <a:gd name="connsiteY46" fmla="*/ 144291 h 397939"/>
                      <a:gd name="connsiteX47" fmla="*/ 460915 w 524262"/>
                      <a:gd name="connsiteY47" fmla="*/ 146050 h 397939"/>
                      <a:gd name="connsiteX48" fmla="*/ 460915 w 524262"/>
                      <a:gd name="connsiteY48" fmla="*/ 163647 h 397939"/>
                      <a:gd name="connsiteX49" fmla="*/ 439182 w 524262"/>
                      <a:gd name="connsiteY49" fmla="*/ 205561 h 397939"/>
                      <a:gd name="connsiteX50" fmla="*/ 428266 w 524262"/>
                      <a:gd name="connsiteY50" fmla="*/ 397939 h 397939"/>
                      <a:gd name="connsiteX0" fmla="*/ 0 w 524262"/>
                      <a:gd name="connsiteY0" fmla="*/ 205561 h 397939"/>
                      <a:gd name="connsiteX1" fmla="*/ 1649 w 524262"/>
                      <a:gd name="connsiteY1" fmla="*/ 204118 h 397939"/>
                      <a:gd name="connsiteX2" fmla="*/ 1649 w 524262"/>
                      <a:gd name="connsiteY2" fmla="*/ 175964 h 397939"/>
                      <a:gd name="connsiteX3" fmla="*/ 10447 w 524262"/>
                      <a:gd name="connsiteY3" fmla="*/ 158368 h 397939"/>
                      <a:gd name="connsiteX4" fmla="*/ 29803 w 524262"/>
                      <a:gd name="connsiteY4" fmla="*/ 135492 h 397939"/>
                      <a:gd name="connsiteX5" fmla="*/ 42121 w 524262"/>
                      <a:gd name="connsiteY5" fmla="*/ 135492 h 397939"/>
                      <a:gd name="connsiteX6" fmla="*/ 43880 w 524262"/>
                      <a:gd name="connsiteY6" fmla="*/ 121415 h 397939"/>
                      <a:gd name="connsiteX7" fmla="*/ 49159 w 524262"/>
                      <a:gd name="connsiteY7" fmla="*/ 96780 h 397939"/>
                      <a:gd name="connsiteX8" fmla="*/ 79073 w 524262"/>
                      <a:gd name="connsiteY8" fmla="*/ 86222 h 397939"/>
                      <a:gd name="connsiteX9" fmla="*/ 94910 w 524262"/>
                      <a:gd name="connsiteY9" fmla="*/ 61588 h 397939"/>
                      <a:gd name="connsiteX10" fmla="*/ 87871 w 524262"/>
                      <a:gd name="connsiteY10" fmla="*/ 49270 h 397939"/>
                      <a:gd name="connsiteX11" fmla="*/ 87871 w 524262"/>
                      <a:gd name="connsiteY11" fmla="*/ 42231 h 397939"/>
                      <a:gd name="connsiteX12" fmla="*/ 100189 w 524262"/>
                      <a:gd name="connsiteY12" fmla="*/ 26395 h 397939"/>
                      <a:gd name="connsiteX13" fmla="*/ 110747 w 524262"/>
                      <a:gd name="connsiteY13" fmla="*/ 10558 h 397939"/>
                      <a:gd name="connsiteX14" fmla="*/ 149459 w 524262"/>
                      <a:gd name="connsiteY14" fmla="*/ 8798 h 397939"/>
                      <a:gd name="connsiteX15" fmla="*/ 167055 w 524262"/>
                      <a:gd name="connsiteY15" fmla="*/ 10558 h 397939"/>
                      <a:gd name="connsiteX16" fmla="*/ 168815 w 524262"/>
                      <a:gd name="connsiteY16" fmla="*/ 26395 h 397939"/>
                      <a:gd name="connsiteX17" fmla="*/ 188171 w 524262"/>
                      <a:gd name="connsiteY17" fmla="*/ 26395 h 397939"/>
                      <a:gd name="connsiteX18" fmla="*/ 216325 w 524262"/>
                      <a:gd name="connsiteY18" fmla="*/ 26395 h 397939"/>
                      <a:gd name="connsiteX19" fmla="*/ 225123 w 524262"/>
                      <a:gd name="connsiteY19" fmla="*/ 19356 h 397939"/>
                      <a:gd name="connsiteX20" fmla="*/ 232162 w 524262"/>
                      <a:gd name="connsiteY20" fmla="*/ 8798 h 397939"/>
                      <a:gd name="connsiteX21" fmla="*/ 253277 w 524262"/>
                      <a:gd name="connsiteY21" fmla="*/ 0 h 397939"/>
                      <a:gd name="connsiteX22" fmla="*/ 267355 w 524262"/>
                      <a:gd name="connsiteY22" fmla="*/ 22875 h 397939"/>
                      <a:gd name="connsiteX23" fmla="*/ 283191 w 524262"/>
                      <a:gd name="connsiteY23" fmla="*/ 40472 h 397939"/>
                      <a:gd name="connsiteX24" fmla="*/ 274393 w 524262"/>
                      <a:gd name="connsiteY24" fmla="*/ 54549 h 397939"/>
                      <a:gd name="connsiteX25" fmla="*/ 297268 w 524262"/>
                      <a:gd name="connsiteY25" fmla="*/ 66866 h 397939"/>
                      <a:gd name="connsiteX26" fmla="*/ 325423 w 524262"/>
                      <a:gd name="connsiteY26" fmla="*/ 75665 h 397939"/>
                      <a:gd name="connsiteX27" fmla="*/ 334221 w 524262"/>
                      <a:gd name="connsiteY27" fmla="*/ 59828 h 397939"/>
                      <a:gd name="connsiteX28" fmla="*/ 350058 w 524262"/>
                      <a:gd name="connsiteY28" fmla="*/ 59828 h 397939"/>
                      <a:gd name="connsiteX29" fmla="*/ 387010 w 524262"/>
                      <a:gd name="connsiteY29" fmla="*/ 59828 h 397939"/>
                      <a:gd name="connsiteX30" fmla="*/ 411645 w 524262"/>
                      <a:gd name="connsiteY30" fmla="*/ 59828 h 397939"/>
                      <a:gd name="connsiteX31" fmla="*/ 423963 w 524262"/>
                      <a:gd name="connsiteY31" fmla="*/ 42231 h 397939"/>
                      <a:gd name="connsiteX32" fmla="*/ 436280 w 524262"/>
                      <a:gd name="connsiteY32" fmla="*/ 8798 h 397939"/>
                      <a:gd name="connsiteX33" fmla="*/ 464434 w 524262"/>
                      <a:gd name="connsiteY33" fmla="*/ 7039 h 397939"/>
                      <a:gd name="connsiteX34" fmla="*/ 474992 w 524262"/>
                      <a:gd name="connsiteY34" fmla="*/ 14077 h 397939"/>
                      <a:gd name="connsiteX35" fmla="*/ 492589 w 524262"/>
                      <a:gd name="connsiteY35" fmla="*/ 12318 h 397939"/>
                      <a:gd name="connsiteX36" fmla="*/ 508425 w 524262"/>
                      <a:gd name="connsiteY36" fmla="*/ 17597 h 397939"/>
                      <a:gd name="connsiteX37" fmla="*/ 524262 w 524262"/>
                      <a:gd name="connsiteY37" fmla="*/ 19356 h 397939"/>
                      <a:gd name="connsiteX38" fmla="*/ 510185 w 524262"/>
                      <a:gd name="connsiteY38" fmla="*/ 45751 h 397939"/>
                      <a:gd name="connsiteX39" fmla="*/ 510185 w 524262"/>
                      <a:gd name="connsiteY39" fmla="*/ 84463 h 397939"/>
                      <a:gd name="connsiteX40" fmla="*/ 522502 w 524262"/>
                      <a:gd name="connsiteY40" fmla="*/ 93261 h 397939"/>
                      <a:gd name="connsiteX41" fmla="*/ 511945 w 524262"/>
                      <a:gd name="connsiteY41" fmla="*/ 102059 h 397939"/>
                      <a:gd name="connsiteX42" fmla="*/ 510185 w 524262"/>
                      <a:gd name="connsiteY42" fmla="*/ 124935 h 397939"/>
                      <a:gd name="connsiteX43" fmla="*/ 494348 w 524262"/>
                      <a:gd name="connsiteY43" fmla="*/ 121415 h 397939"/>
                      <a:gd name="connsiteX44" fmla="*/ 487310 w 524262"/>
                      <a:gd name="connsiteY44" fmla="*/ 131973 h 397939"/>
                      <a:gd name="connsiteX45" fmla="*/ 480271 w 524262"/>
                      <a:gd name="connsiteY45" fmla="*/ 144291 h 397939"/>
                      <a:gd name="connsiteX46" fmla="*/ 460915 w 524262"/>
                      <a:gd name="connsiteY46" fmla="*/ 146050 h 397939"/>
                      <a:gd name="connsiteX47" fmla="*/ 460915 w 524262"/>
                      <a:gd name="connsiteY47" fmla="*/ 163647 h 397939"/>
                      <a:gd name="connsiteX48" fmla="*/ 439182 w 524262"/>
                      <a:gd name="connsiteY48" fmla="*/ 205561 h 397939"/>
                      <a:gd name="connsiteX49" fmla="*/ 428266 w 524262"/>
                      <a:gd name="connsiteY49" fmla="*/ 397939 h 397939"/>
                      <a:gd name="connsiteX0" fmla="*/ 0 w 524262"/>
                      <a:gd name="connsiteY0" fmla="*/ 205561 h 205561"/>
                      <a:gd name="connsiteX1" fmla="*/ 1649 w 524262"/>
                      <a:gd name="connsiteY1" fmla="*/ 204118 h 205561"/>
                      <a:gd name="connsiteX2" fmla="*/ 1649 w 524262"/>
                      <a:gd name="connsiteY2" fmla="*/ 175964 h 205561"/>
                      <a:gd name="connsiteX3" fmla="*/ 10447 w 524262"/>
                      <a:gd name="connsiteY3" fmla="*/ 158368 h 205561"/>
                      <a:gd name="connsiteX4" fmla="*/ 29803 w 524262"/>
                      <a:gd name="connsiteY4" fmla="*/ 135492 h 205561"/>
                      <a:gd name="connsiteX5" fmla="*/ 42121 w 524262"/>
                      <a:gd name="connsiteY5" fmla="*/ 135492 h 205561"/>
                      <a:gd name="connsiteX6" fmla="*/ 43880 w 524262"/>
                      <a:gd name="connsiteY6" fmla="*/ 121415 h 205561"/>
                      <a:gd name="connsiteX7" fmla="*/ 49159 w 524262"/>
                      <a:gd name="connsiteY7" fmla="*/ 96780 h 205561"/>
                      <a:gd name="connsiteX8" fmla="*/ 79073 w 524262"/>
                      <a:gd name="connsiteY8" fmla="*/ 86222 h 205561"/>
                      <a:gd name="connsiteX9" fmla="*/ 94910 w 524262"/>
                      <a:gd name="connsiteY9" fmla="*/ 61588 h 205561"/>
                      <a:gd name="connsiteX10" fmla="*/ 87871 w 524262"/>
                      <a:gd name="connsiteY10" fmla="*/ 49270 h 205561"/>
                      <a:gd name="connsiteX11" fmla="*/ 87871 w 524262"/>
                      <a:gd name="connsiteY11" fmla="*/ 42231 h 205561"/>
                      <a:gd name="connsiteX12" fmla="*/ 100189 w 524262"/>
                      <a:gd name="connsiteY12" fmla="*/ 26395 h 205561"/>
                      <a:gd name="connsiteX13" fmla="*/ 110747 w 524262"/>
                      <a:gd name="connsiteY13" fmla="*/ 10558 h 205561"/>
                      <a:gd name="connsiteX14" fmla="*/ 149459 w 524262"/>
                      <a:gd name="connsiteY14" fmla="*/ 8798 h 205561"/>
                      <a:gd name="connsiteX15" fmla="*/ 167055 w 524262"/>
                      <a:gd name="connsiteY15" fmla="*/ 10558 h 205561"/>
                      <a:gd name="connsiteX16" fmla="*/ 168815 w 524262"/>
                      <a:gd name="connsiteY16" fmla="*/ 26395 h 205561"/>
                      <a:gd name="connsiteX17" fmla="*/ 188171 w 524262"/>
                      <a:gd name="connsiteY17" fmla="*/ 26395 h 205561"/>
                      <a:gd name="connsiteX18" fmla="*/ 216325 w 524262"/>
                      <a:gd name="connsiteY18" fmla="*/ 26395 h 205561"/>
                      <a:gd name="connsiteX19" fmla="*/ 225123 w 524262"/>
                      <a:gd name="connsiteY19" fmla="*/ 19356 h 205561"/>
                      <a:gd name="connsiteX20" fmla="*/ 232162 w 524262"/>
                      <a:gd name="connsiteY20" fmla="*/ 8798 h 205561"/>
                      <a:gd name="connsiteX21" fmla="*/ 253277 w 524262"/>
                      <a:gd name="connsiteY21" fmla="*/ 0 h 205561"/>
                      <a:gd name="connsiteX22" fmla="*/ 267355 w 524262"/>
                      <a:gd name="connsiteY22" fmla="*/ 22875 h 205561"/>
                      <a:gd name="connsiteX23" fmla="*/ 283191 w 524262"/>
                      <a:gd name="connsiteY23" fmla="*/ 40472 h 205561"/>
                      <a:gd name="connsiteX24" fmla="*/ 274393 w 524262"/>
                      <a:gd name="connsiteY24" fmla="*/ 54549 h 205561"/>
                      <a:gd name="connsiteX25" fmla="*/ 297268 w 524262"/>
                      <a:gd name="connsiteY25" fmla="*/ 66866 h 205561"/>
                      <a:gd name="connsiteX26" fmla="*/ 325423 w 524262"/>
                      <a:gd name="connsiteY26" fmla="*/ 75665 h 205561"/>
                      <a:gd name="connsiteX27" fmla="*/ 334221 w 524262"/>
                      <a:gd name="connsiteY27" fmla="*/ 59828 h 205561"/>
                      <a:gd name="connsiteX28" fmla="*/ 350058 w 524262"/>
                      <a:gd name="connsiteY28" fmla="*/ 59828 h 205561"/>
                      <a:gd name="connsiteX29" fmla="*/ 387010 w 524262"/>
                      <a:gd name="connsiteY29" fmla="*/ 59828 h 205561"/>
                      <a:gd name="connsiteX30" fmla="*/ 411645 w 524262"/>
                      <a:gd name="connsiteY30" fmla="*/ 59828 h 205561"/>
                      <a:gd name="connsiteX31" fmla="*/ 423963 w 524262"/>
                      <a:gd name="connsiteY31" fmla="*/ 42231 h 205561"/>
                      <a:gd name="connsiteX32" fmla="*/ 436280 w 524262"/>
                      <a:gd name="connsiteY32" fmla="*/ 8798 h 205561"/>
                      <a:gd name="connsiteX33" fmla="*/ 464434 w 524262"/>
                      <a:gd name="connsiteY33" fmla="*/ 7039 h 205561"/>
                      <a:gd name="connsiteX34" fmla="*/ 474992 w 524262"/>
                      <a:gd name="connsiteY34" fmla="*/ 14077 h 205561"/>
                      <a:gd name="connsiteX35" fmla="*/ 492589 w 524262"/>
                      <a:gd name="connsiteY35" fmla="*/ 12318 h 205561"/>
                      <a:gd name="connsiteX36" fmla="*/ 508425 w 524262"/>
                      <a:gd name="connsiteY36" fmla="*/ 17597 h 205561"/>
                      <a:gd name="connsiteX37" fmla="*/ 524262 w 524262"/>
                      <a:gd name="connsiteY37" fmla="*/ 19356 h 205561"/>
                      <a:gd name="connsiteX38" fmla="*/ 510185 w 524262"/>
                      <a:gd name="connsiteY38" fmla="*/ 45751 h 205561"/>
                      <a:gd name="connsiteX39" fmla="*/ 510185 w 524262"/>
                      <a:gd name="connsiteY39" fmla="*/ 84463 h 205561"/>
                      <a:gd name="connsiteX40" fmla="*/ 522502 w 524262"/>
                      <a:gd name="connsiteY40" fmla="*/ 93261 h 205561"/>
                      <a:gd name="connsiteX41" fmla="*/ 511945 w 524262"/>
                      <a:gd name="connsiteY41" fmla="*/ 102059 h 205561"/>
                      <a:gd name="connsiteX42" fmla="*/ 510185 w 524262"/>
                      <a:gd name="connsiteY42" fmla="*/ 124935 h 205561"/>
                      <a:gd name="connsiteX43" fmla="*/ 494348 w 524262"/>
                      <a:gd name="connsiteY43" fmla="*/ 121415 h 205561"/>
                      <a:gd name="connsiteX44" fmla="*/ 487310 w 524262"/>
                      <a:gd name="connsiteY44" fmla="*/ 131973 h 205561"/>
                      <a:gd name="connsiteX45" fmla="*/ 480271 w 524262"/>
                      <a:gd name="connsiteY45" fmla="*/ 144291 h 205561"/>
                      <a:gd name="connsiteX46" fmla="*/ 460915 w 524262"/>
                      <a:gd name="connsiteY46" fmla="*/ 146050 h 205561"/>
                      <a:gd name="connsiteX47" fmla="*/ 460915 w 524262"/>
                      <a:gd name="connsiteY47" fmla="*/ 163647 h 205561"/>
                      <a:gd name="connsiteX48" fmla="*/ 439182 w 524262"/>
                      <a:gd name="connsiteY48" fmla="*/ 205561 h 205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524262" h="205561">
                        <a:moveTo>
                          <a:pt x="0" y="205561"/>
                        </a:moveTo>
                        <a:lnTo>
                          <a:pt x="1649" y="204118"/>
                        </a:lnTo>
                        <a:lnTo>
                          <a:pt x="1649" y="175964"/>
                        </a:lnTo>
                        <a:lnTo>
                          <a:pt x="10447" y="158368"/>
                        </a:lnTo>
                        <a:lnTo>
                          <a:pt x="29803" y="135492"/>
                        </a:lnTo>
                        <a:lnTo>
                          <a:pt x="42121" y="135492"/>
                        </a:lnTo>
                        <a:lnTo>
                          <a:pt x="43880" y="121415"/>
                        </a:lnTo>
                        <a:lnTo>
                          <a:pt x="49159" y="96780"/>
                        </a:lnTo>
                        <a:lnTo>
                          <a:pt x="79073" y="86222"/>
                        </a:lnTo>
                        <a:lnTo>
                          <a:pt x="94910" y="61588"/>
                        </a:lnTo>
                        <a:lnTo>
                          <a:pt x="87871" y="49270"/>
                        </a:lnTo>
                        <a:lnTo>
                          <a:pt x="87871" y="42231"/>
                        </a:lnTo>
                        <a:lnTo>
                          <a:pt x="100189" y="26395"/>
                        </a:lnTo>
                        <a:lnTo>
                          <a:pt x="110747" y="10558"/>
                        </a:lnTo>
                        <a:lnTo>
                          <a:pt x="149459" y="8798"/>
                        </a:lnTo>
                        <a:lnTo>
                          <a:pt x="167055" y="10558"/>
                        </a:lnTo>
                        <a:lnTo>
                          <a:pt x="168815" y="26395"/>
                        </a:lnTo>
                        <a:lnTo>
                          <a:pt x="188171" y="26395"/>
                        </a:lnTo>
                        <a:lnTo>
                          <a:pt x="216325" y="26395"/>
                        </a:lnTo>
                        <a:lnTo>
                          <a:pt x="225123" y="19356"/>
                        </a:lnTo>
                        <a:lnTo>
                          <a:pt x="232162" y="8798"/>
                        </a:lnTo>
                        <a:lnTo>
                          <a:pt x="253277" y="0"/>
                        </a:lnTo>
                        <a:lnTo>
                          <a:pt x="267355" y="22875"/>
                        </a:lnTo>
                        <a:lnTo>
                          <a:pt x="283191" y="40472"/>
                        </a:lnTo>
                        <a:lnTo>
                          <a:pt x="274393" y="54549"/>
                        </a:lnTo>
                        <a:lnTo>
                          <a:pt x="297268" y="66866"/>
                        </a:lnTo>
                        <a:lnTo>
                          <a:pt x="325423" y="75665"/>
                        </a:lnTo>
                        <a:lnTo>
                          <a:pt x="334221" y="59828"/>
                        </a:lnTo>
                        <a:lnTo>
                          <a:pt x="350058" y="59828"/>
                        </a:lnTo>
                        <a:lnTo>
                          <a:pt x="387010" y="59828"/>
                        </a:lnTo>
                        <a:lnTo>
                          <a:pt x="411645" y="59828"/>
                        </a:lnTo>
                        <a:lnTo>
                          <a:pt x="423963" y="42231"/>
                        </a:lnTo>
                        <a:lnTo>
                          <a:pt x="436280" y="8798"/>
                        </a:lnTo>
                        <a:lnTo>
                          <a:pt x="464434" y="7039"/>
                        </a:lnTo>
                        <a:lnTo>
                          <a:pt x="474992" y="14077"/>
                        </a:lnTo>
                        <a:lnTo>
                          <a:pt x="492589" y="12318"/>
                        </a:lnTo>
                        <a:lnTo>
                          <a:pt x="508425" y="17597"/>
                        </a:lnTo>
                        <a:lnTo>
                          <a:pt x="524262" y="19356"/>
                        </a:lnTo>
                        <a:lnTo>
                          <a:pt x="510185" y="45751"/>
                        </a:lnTo>
                        <a:lnTo>
                          <a:pt x="510185" y="84463"/>
                        </a:lnTo>
                        <a:lnTo>
                          <a:pt x="522502" y="93261"/>
                        </a:lnTo>
                        <a:lnTo>
                          <a:pt x="511945" y="102059"/>
                        </a:lnTo>
                        <a:lnTo>
                          <a:pt x="510185" y="124935"/>
                        </a:lnTo>
                        <a:lnTo>
                          <a:pt x="494348" y="121415"/>
                        </a:lnTo>
                        <a:lnTo>
                          <a:pt x="487310" y="131973"/>
                        </a:lnTo>
                        <a:lnTo>
                          <a:pt x="480271" y="144291"/>
                        </a:lnTo>
                        <a:lnTo>
                          <a:pt x="460915" y="146050"/>
                        </a:lnTo>
                        <a:lnTo>
                          <a:pt x="460915" y="163647"/>
                        </a:lnTo>
                        <a:lnTo>
                          <a:pt x="439182" y="205561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92E9A7ED-E12A-F7D1-6500-702ABB2F6298}"/>
                      </a:ext>
                    </a:extLst>
                  </p:cNvPr>
                  <p:cNvSpPr/>
                  <p:nvPr/>
                </p:nvSpPr>
                <p:spPr>
                  <a:xfrm>
                    <a:off x="1309176" y="2623090"/>
                    <a:ext cx="844921" cy="819775"/>
                  </a:xfrm>
                  <a:custGeom>
                    <a:avLst/>
                    <a:gdLst>
                      <a:gd name="connsiteX0" fmla="*/ 2312670 w 3658870"/>
                      <a:gd name="connsiteY0" fmla="*/ 0 h 3549980"/>
                      <a:gd name="connsiteX1" fmla="*/ 2407920 w 3658870"/>
                      <a:gd name="connsiteY1" fmla="*/ 44452 h 3549980"/>
                      <a:gd name="connsiteX2" fmla="*/ 2503170 w 3658870"/>
                      <a:gd name="connsiteY2" fmla="*/ 88900 h 3549980"/>
                      <a:gd name="connsiteX3" fmla="*/ 2674620 w 3658870"/>
                      <a:gd name="connsiteY3" fmla="*/ 228600 h 3549980"/>
                      <a:gd name="connsiteX4" fmla="*/ 2700020 w 3658870"/>
                      <a:gd name="connsiteY4" fmla="*/ 317500 h 3549980"/>
                      <a:gd name="connsiteX5" fmla="*/ 2769870 w 3658870"/>
                      <a:gd name="connsiteY5" fmla="*/ 387348 h 3549980"/>
                      <a:gd name="connsiteX6" fmla="*/ 2776220 w 3658870"/>
                      <a:gd name="connsiteY6" fmla="*/ 565148 h 3549980"/>
                      <a:gd name="connsiteX7" fmla="*/ 2719070 w 3658870"/>
                      <a:gd name="connsiteY7" fmla="*/ 679452 h 3549980"/>
                      <a:gd name="connsiteX8" fmla="*/ 2769870 w 3658870"/>
                      <a:gd name="connsiteY8" fmla="*/ 774700 h 3549980"/>
                      <a:gd name="connsiteX9" fmla="*/ 2769870 w 3658870"/>
                      <a:gd name="connsiteY9" fmla="*/ 838200 h 3549980"/>
                      <a:gd name="connsiteX10" fmla="*/ 2706370 w 3658870"/>
                      <a:gd name="connsiteY10" fmla="*/ 876300 h 3549980"/>
                      <a:gd name="connsiteX11" fmla="*/ 2661920 w 3658870"/>
                      <a:gd name="connsiteY11" fmla="*/ 1054100 h 3549980"/>
                      <a:gd name="connsiteX12" fmla="*/ 2573020 w 3658870"/>
                      <a:gd name="connsiteY12" fmla="*/ 1054100 h 3549980"/>
                      <a:gd name="connsiteX13" fmla="*/ 2515870 w 3658870"/>
                      <a:gd name="connsiteY13" fmla="*/ 1016000 h 3549980"/>
                      <a:gd name="connsiteX14" fmla="*/ 2465070 w 3658870"/>
                      <a:gd name="connsiteY14" fmla="*/ 1003300 h 3549980"/>
                      <a:gd name="connsiteX15" fmla="*/ 2439670 w 3658870"/>
                      <a:gd name="connsiteY15" fmla="*/ 1022348 h 3549980"/>
                      <a:gd name="connsiteX16" fmla="*/ 2503170 w 3658870"/>
                      <a:gd name="connsiteY16" fmla="*/ 1143000 h 3549980"/>
                      <a:gd name="connsiteX17" fmla="*/ 2471420 w 3658870"/>
                      <a:gd name="connsiteY17" fmla="*/ 1187452 h 3549980"/>
                      <a:gd name="connsiteX18" fmla="*/ 2344420 w 3658870"/>
                      <a:gd name="connsiteY18" fmla="*/ 1206500 h 3549980"/>
                      <a:gd name="connsiteX19" fmla="*/ 2344420 w 3658870"/>
                      <a:gd name="connsiteY19" fmla="*/ 1295400 h 3549980"/>
                      <a:gd name="connsiteX20" fmla="*/ 2204720 w 3658870"/>
                      <a:gd name="connsiteY20" fmla="*/ 1250948 h 3549980"/>
                      <a:gd name="connsiteX21" fmla="*/ 2166620 w 3658870"/>
                      <a:gd name="connsiteY21" fmla="*/ 1200148 h 3549980"/>
                      <a:gd name="connsiteX22" fmla="*/ 2052320 w 3658870"/>
                      <a:gd name="connsiteY22" fmla="*/ 1231900 h 3549980"/>
                      <a:gd name="connsiteX23" fmla="*/ 2077720 w 3658870"/>
                      <a:gd name="connsiteY23" fmla="*/ 1435100 h 3549980"/>
                      <a:gd name="connsiteX24" fmla="*/ 2077720 w 3658870"/>
                      <a:gd name="connsiteY24" fmla="*/ 1536700 h 3549980"/>
                      <a:gd name="connsiteX25" fmla="*/ 2122170 w 3658870"/>
                      <a:gd name="connsiteY25" fmla="*/ 1562100 h 3549980"/>
                      <a:gd name="connsiteX26" fmla="*/ 2312670 w 3658870"/>
                      <a:gd name="connsiteY26" fmla="*/ 1625600 h 3549980"/>
                      <a:gd name="connsiteX27" fmla="*/ 2338070 w 3658870"/>
                      <a:gd name="connsiteY27" fmla="*/ 1619252 h 3549980"/>
                      <a:gd name="connsiteX28" fmla="*/ 2490470 w 3658870"/>
                      <a:gd name="connsiteY28" fmla="*/ 1587500 h 3549980"/>
                      <a:gd name="connsiteX29" fmla="*/ 2534920 w 3658870"/>
                      <a:gd name="connsiteY29" fmla="*/ 1562100 h 3549980"/>
                      <a:gd name="connsiteX30" fmla="*/ 2604770 w 3658870"/>
                      <a:gd name="connsiteY30" fmla="*/ 1536700 h 3549980"/>
                      <a:gd name="connsiteX31" fmla="*/ 2668270 w 3658870"/>
                      <a:gd name="connsiteY31" fmla="*/ 1536700 h 3549980"/>
                      <a:gd name="connsiteX32" fmla="*/ 2738120 w 3658870"/>
                      <a:gd name="connsiteY32" fmla="*/ 1562100 h 3549980"/>
                      <a:gd name="connsiteX33" fmla="*/ 2807970 w 3658870"/>
                      <a:gd name="connsiteY33" fmla="*/ 1625600 h 3549980"/>
                      <a:gd name="connsiteX34" fmla="*/ 2877820 w 3658870"/>
                      <a:gd name="connsiteY34" fmla="*/ 1612900 h 3549980"/>
                      <a:gd name="connsiteX35" fmla="*/ 2985770 w 3658870"/>
                      <a:gd name="connsiteY35" fmla="*/ 1651000 h 3549980"/>
                      <a:gd name="connsiteX36" fmla="*/ 3144520 w 3658870"/>
                      <a:gd name="connsiteY36" fmla="*/ 1619252 h 3549980"/>
                      <a:gd name="connsiteX37" fmla="*/ 3214370 w 3658870"/>
                      <a:gd name="connsiteY37" fmla="*/ 1562100 h 3549980"/>
                      <a:gd name="connsiteX38" fmla="*/ 3271520 w 3658870"/>
                      <a:gd name="connsiteY38" fmla="*/ 1574800 h 3549980"/>
                      <a:gd name="connsiteX39" fmla="*/ 3195320 w 3658870"/>
                      <a:gd name="connsiteY39" fmla="*/ 1676400 h 3549980"/>
                      <a:gd name="connsiteX40" fmla="*/ 3195320 w 3658870"/>
                      <a:gd name="connsiteY40" fmla="*/ 1746252 h 3549980"/>
                      <a:gd name="connsiteX41" fmla="*/ 3163570 w 3658870"/>
                      <a:gd name="connsiteY41" fmla="*/ 1803400 h 3549980"/>
                      <a:gd name="connsiteX42" fmla="*/ 3169920 w 3658870"/>
                      <a:gd name="connsiteY42" fmla="*/ 1860548 h 3549980"/>
                      <a:gd name="connsiteX43" fmla="*/ 3087370 w 3658870"/>
                      <a:gd name="connsiteY43" fmla="*/ 1873252 h 3549980"/>
                      <a:gd name="connsiteX44" fmla="*/ 3055620 w 3658870"/>
                      <a:gd name="connsiteY44" fmla="*/ 1924052 h 3549980"/>
                      <a:gd name="connsiteX45" fmla="*/ 3061970 w 3658870"/>
                      <a:gd name="connsiteY45" fmla="*/ 2012948 h 3549980"/>
                      <a:gd name="connsiteX46" fmla="*/ 2966720 w 3658870"/>
                      <a:gd name="connsiteY46" fmla="*/ 2076452 h 3549980"/>
                      <a:gd name="connsiteX47" fmla="*/ 3125470 w 3658870"/>
                      <a:gd name="connsiteY47" fmla="*/ 2095500 h 3549980"/>
                      <a:gd name="connsiteX48" fmla="*/ 3176270 w 3658870"/>
                      <a:gd name="connsiteY48" fmla="*/ 2076452 h 3549980"/>
                      <a:gd name="connsiteX49" fmla="*/ 3233420 w 3658870"/>
                      <a:gd name="connsiteY49" fmla="*/ 2063748 h 3549980"/>
                      <a:gd name="connsiteX50" fmla="*/ 3258820 w 3658870"/>
                      <a:gd name="connsiteY50" fmla="*/ 2044700 h 3549980"/>
                      <a:gd name="connsiteX51" fmla="*/ 3290570 w 3658870"/>
                      <a:gd name="connsiteY51" fmla="*/ 2095500 h 3549980"/>
                      <a:gd name="connsiteX52" fmla="*/ 3265170 w 3658870"/>
                      <a:gd name="connsiteY52" fmla="*/ 2152652 h 3549980"/>
                      <a:gd name="connsiteX53" fmla="*/ 3220720 w 3658870"/>
                      <a:gd name="connsiteY53" fmla="*/ 2171700 h 3549980"/>
                      <a:gd name="connsiteX54" fmla="*/ 3176270 w 3658870"/>
                      <a:gd name="connsiteY54" fmla="*/ 2241548 h 3549980"/>
                      <a:gd name="connsiteX55" fmla="*/ 3214370 w 3658870"/>
                      <a:gd name="connsiteY55" fmla="*/ 2254252 h 3549980"/>
                      <a:gd name="connsiteX56" fmla="*/ 3265170 w 3658870"/>
                      <a:gd name="connsiteY56" fmla="*/ 2266948 h 3549980"/>
                      <a:gd name="connsiteX57" fmla="*/ 3335020 w 3658870"/>
                      <a:gd name="connsiteY57" fmla="*/ 2292348 h 3549980"/>
                      <a:gd name="connsiteX58" fmla="*/ 3430270 w 3658870"/>
                      <a:gd name="connsiteY58" fmla="*/ 2286000 h 3549980"/>
                      <a:gd name="connsiteX59" fmla="*/ 3512820 w 3658870"/>
                      <a:gd name="connsiteY59" fmla="*/ 2298700 h 3549980"/>
                      <a:gd name="connsiteX60" fmla="*/ 3563620 w 3658870"/>
                      <a:gd name="connsiteY60" fmla="*/ 2273300 h 3549980"/>
                      <a:gd name="connsiteX61" fmla="*/ 3601720 w 3658870"/>
                      <a:gd name="connsiteY61" fmla="*/ 2330452 h 3549980"/>
                      <a:gd name="connsiteX62" fmla="*/ 3335020 w 3658870"/>
                      <a:gd name="connsiteY62" fmla="*/ 2387600 h 3549980"/>
                      <a:gd name="connsiteX63" fmla="*/ 3335020 w 3658870"/>
                      <a:gd name="connsiteY63" fmla="*/ 2476500 h 3549980"/>
                      <a:gd name="connsiteX64" fmla="*/ 3373120 w 3658870"/>
                      <a:gd name="connsiteY64" fmla="*/ 2514600 h 3549980"/>
                      <a:gd name="connsiteX65" fmla="*/ 3335020 w 3658870"/>
                      <a:gd name="connsiteY65" fmla="*/ 2584452 h 3549980"/>
                      <a:gd name="connsiteX66" fmla="*/ 3341370 w 3658870"/>
                      <a:gd name="connsiteY66" fmla="*/ 2635252 h 3549980"/>
                      <a:gd name="connsiteX67" fmla="*/ 3430270 w 3658870"/>
                      <a:gd name="connsiteY67" fmla="*/ 2654300 h 3549980"/>
                      <a:gd name="connsiteX68" fmla="*/ 3430270 w 3658870"/>
                      <a:gd name="connsiteY68" fmla="*/ 2717800 h 3549980"/>
                      <a:gd name="connsiteX69" fmla="*/ 3519170 w 3658870"/>
                      <a:gd name="connsiteY69" fmla="*/ 2730500 h 3549980"/>
                      <a:gd name="connsiteX70" fmla="*/ 3563620 w 3658870"/>
                      <a:gd name="connsiteY70" fmla="*/ 2781300 h 3549980"/>
                      <a:gd name="connsiteX71" fmla="*/ 3658870 w 3658870"/>
                      <a:gd name="connsiteY71" fmla="*/ 2781300 h 3549980"/>
                      <a:gd name="connsiteX72" fmla="*/ 3633470 w 3658870"/>
                      <a:gd name="connsiteY72" fmla="*/ 2832100 h 3549980"/>
                      <a:gd name="connsiteX73" fmla="*/ 3614420 w 3658870"/>
                      <a:gd name="connsiteY73" fmla="*/ 2901948 h 3549980"/>
                      <a:gd name="connsiteX74" fmla="*/ 3544570 w 3658870"/>
                      <a:gd name="connsiteY74" fmla="*/ 2908300 h 3549980"/>
                      <a:gd name="connsiteX75" fmla="*/ 3582670 w 3658870"/>
                      <a:gd name="connsiteY75" fmla="*/ 2965452 h 3549980"/>
                      <a:gd name="connsiteX76" fmla="*/ 3474720 w 3658870"/>
                      <a:gd name="connsiteY76" fmla="*/ 3105148 h 3549980"/>
                      <a:gd name="connsiteX77" fmla="*/ 3557270 w 3658870"/>
                      <a:gd name="connsiteY77" fmla="*/ 3136900 h 3549980"/>
                      <a:gd name="connsiteX78" fmla="*/ 3563620 w 3658870"/>
                      <a:gd name="connsiteY78" fmla="*/ 3181348 h 3549980"/>
                      <a:gd name="connsiteX79" fmla="*/ 3468370 w 3658870"/>
                      <a:gd name="connsiteY79" fmla="*/ 3251200 h 3549980"/>
                      <a:gd name="connsiteX80" fmla="*/ 3392170 w 3658870"/>
                      <a:gd name="connsiteY80" fmla="*/ 3314700 h 3549980"/>
                      <a:gd name="connsiteX81" fmla="*/ 3335020 w 3658870"/>
                      <a:gd name="connsiteY81" fmla="*/ 3321052 h 3549980"/>
                      <a:gd name="connsiteX82" fmla="*/ 3309620 w 3658870"/>
                      <a:gd name="connsiteY82" fmla="*/ 3384548 h 3549980"/>
                      <a:gd name="connsiteX83" fmla="*/ 3201670 w 3658870"/>
                      <a:gd name="connsiteY83" fmla="*/ 3390900 h 3549980"/>
                      <a:gd name="connsiteX84" fmla="*/ 3201670 w 3658870"/>
                      <a:gd name="connsiteY84" fmla="*/ 3454400 h 3549980"/>
                      <a:gd name="connsiteX85" fmla="*/ 3188970 w 3658870"/>
                      <a:gd name="connsiteY85" fmla="*/ 3543300 h 3549980"/>
                      <a:gd name="connsiteX86" fmla="*/ 3117708 w 3658870"/>
                      <a:gd name="connsiteY86" fmla="*/ 3549980 h 3549980"/>
                      <a:gd name="connsiteX87" fmla="*/ 3147060 w 3658870"/>
                      <a:gd name="connsiteY87" fmla="*/ 3525520 h 3549980"/>
                      <a:gd name="connsiteX88" fmla="*/ 3093720 w 3658870"/>
                      <a:gd name="connsiteY88" fmla="*/ 3487420 h 3549980"/>
                      <a:gd name="connsiteX89" fmla="*/ 3093720 w 3658870"/>
                      <a:gd name="connsiteY89" fmla="*/ 3319780 h 3549980"/>
                      <a:gd name="connsiteX90" fmla="*/ 3154680 w 3658870"/>
                      <a:gd name="connsiteY90" fmla="*/ 3205480 h 3549980"/>
                      <a:gd name="connsiteX91" fmla="*/ 3086100 w 3658870"/>
                      <a:gd name="connsiteY91" fmla="*/ 3197860 h 3549980"/>
                      <a:gd name="connsiteX92" fmla="*/ 3017520 w 3658870"/>
                      <a:gd name="connsiteY92" fmla="*/ 3175000 h 3549980"/>
                      <a:gd name="connsiteX93" fmla="*/ 2941320 w 3658870"/>
                      <a:gd name="connsiteY93" fmla="*/ 3182620 h 3549980"/>
                      <a:gd name="connsiteX94" fmla="*/ 2895600 w 3658870"/>
                      <a:gd name="connsiteY94" fmla="*/ 3152140 h 3549980"/>
                      <a:gd name="connsiteX95" fmla="*/ 2773680 w 3658870"/>
                      <a:gd name="connsiteY95" fmla="*/ 3159760 h 3549980"/>
                      <a:gd name="connsiteX96" fmla="*/ 2720340 w 3658870"/>
                      <a:gd name="connsiteY96" fmla="*/ 3304540 h 3549980"/>
                      <a:gd name="connsiteX97" fmla="*/ 2667000 w 3658870"/>
                      <a:gd name="connsiteY97" fmla="*/ 3380740 h 3549980"/>
                      <a:gd name="connsiteX98" fmla="*/ 2560320 w 3658870"/>
                      <a:gd name="connsiteY98" fmla="*/ 3380740 h 3549980"/>
                      <a:gd name="connsiteX99" fmla="*/ 2400300 w 3658870"/>
                      <a:gd name="connsiteY99" fmla="*/ 3380740 h 3549980"/>
                      <a:gd name="connsiteX100" fmla="*/ 2331720 w 3658870"/>
                      <a:gd name="connsiteY100" fmla="*/ 3380740 h 3549980"/>
                      <a:gd name="connsiteX101" fmla="*/ 2293620 w 3658870"/>
                      <a:gd name="connsiteY101" fmla="*/ 3449320 h 3549980"/>
                      <a:gd name="connsiteX102" fmla="*/ 2171700 w 3658870"/>
                      <a:gd name="connsiteY102" fmla="*/ 3411220 h 3549980"/>
                      <a:gd name="connsiteX103" fmla="*/ 2072640 w 3658870"/>
                      <a:gd name="connsiteY103" fmla="*/ 3357880 h 3549980"/>
                      <a:gd name="connsiteX104" fmla="*/ 2110740 w 3658870"/>
                      <a:gd name="connsiteY104" fmla="*/ 3296920 h 3549980"/>
                      <a:gd name="connsiteX105" fmla="*/ 2042160 w 3658870"/>
                      <a:gd name="connsiteY105" fmla="*/ 3220720 h 3549980"/>
                      <a:gd name="connsiteX106" fmla="*/ 1981200 w 3658870"/>
                      <a:gd name="connsiteY106" fmla="*/ 3121660 h 3549980"/>
                      <a:gd name="connsiteX107" fmla="*/ 1889760 w 3658870"/>
                      <a:gd name="connsiteY107" fmla="*/ 3159760 h 3549980"/>
                      <a:gd name="connsiteX108" fmla="*/ 1859280 w 3658870"/>
                      <a:gd name="connsiteY108" fmla="*/ 3205480 h 3549980"/>
                      <a:gd name="connsiteX109" fmla="*/ 1821180 w 3658870"/>
                      <a:gd name="connsiteY109" fmla="*/ 3235960 h 3549980"/>
                      <a:gd name="connsiteX110" fmla="*/ 1699260 w 3658870"/>
                      <a:gd name="connsiteY110" fmla="*/ 3235960 h 3549980"/>
                      <a:gd name="connsiteX111" fmla="*/ 1615440 w 3658870"/>
                      <a:gd name="connsiteY111" fmla="*/ 3235960 h 3549980"/>
                      <a:gd name="connsiteX112" fmla="*/ 1607820 w 3658870"/>
                      <a:gd name="connsiteY112" fmla="*/ 3167380 h 3549980"/>
                      <a:gd name="connsiteX113" fmla="*/ 1536774 w 3658870"/>
                      <a:gd name="connsiteY113" fmla="*/ 3160276 h 3549980"/>
                      <a:gd name="connsiteX114" fmla="*/ 1531620 w 3658870"/>
                      <a:gd name="connsiteY114" fmla="*/ 3124200 h 3549980"/>
                      <a:gd name="connsiteX115" fmla="*/ 1442720 w 3658870"/>
                      <a:gd name="connsiteY115" fmla="*/ 3054348 h 3549980"/>
                      <a:gd name="connsiteX116" fmla="*/ 1290320 w 3658870"/>
                      <a:gd name="connsiteY116" fmla="*/ 2952748 h 3549980"/>
                      <a:gd name="connsiteX117" fmla="*/ 1264920 w 3658870"/>
                      <a:gd name="connsiteY117" fmla="*/ 2705100 h 3549980"/>
                      <a:gd name="connsiteX118" fmla="*/ 1322070 w 3658870"/>
                      <a:gd name="connsiteY118" fmla="*/ 2635252 h 3549980"/>
                      <a:gd name="connsiteX119" fmla="*/ 1258570 w 3658870"/>
                      <a:gd name="connsiteY119" fmla="*/ 2578100 h 3549980"/>
                      <a:gd name="connsiteX120" fmla="*/ 1252220 w 3658870"/>
                      <a:gd name="connsiteY120" fmla="*/ 2520948 h 3549980"/>
                      <a:gd name="connsiteX121" fmla="*/ 1201420 w 3658870"/>
                      <a:gd name="connsiteY121" fmla="*/ 2476500 h 3549980"/>
                      <a:gd name="connsiteX122" fmla="*/ 1182370 w 3658870"/>
                      <a:gd name="connsiteY122" fmla="*/ 2349500 h 3549980"/>
                      <a:gd name="connsiteX123" fmla="*/ 1049020 w 3658870"/>
                      <a:gd name="connsiteY123" fmla="*/ 2222500 h 3549980"/>
                      <a:gd name="connsiteX124" fmla="*/ 1010920 w 3658870"/>
                      <a:gd name="connsiteY124" fmla="*/ 2038348 h 3549980"/>
                      <a:gd name="connsiteX125" fmla="*/ 890270 w 3658870"/>
                      <a:gd name="connsiteY125" fmla="*/ 1936748 h 3549980"/>
                      <a:gd name="connsiteX126" fmla="*/ 845820 w 3658870"/>
                      <a:gd name="connsiteY126" fmla="*/ 1873252 h 3549980"/>
                      <a:gd name="connsiteX127" fmla="*/ 687070 w 3658870"/>
                      <a:gd name="connsiteY127" fmla="*/ 1828800 h 3549980"/>
                      <a:gd name="connsiteX128" fmla="*/ 547370 w 3658870"/>
                      <a:gd name="connsiteY128" fmla="*/ 1892300 h 3549980"/>
                      <a:gd name="connsiteX129" fmla="*/ 458470 w 3658870"/>
                      <a:gd name="connsiteY129" fmla="*/ 1892300 h 3549980"/>
                      <a:gd name="connsiteX130" fmla="*/ 464820 w 3658870"/>
                      <a:gd name="connsiteY130" fmla="*/ 2044700 h 3549980"/>
                      <a:gd name="connsiteX131" fmla="*/ 496570 w 3658870"/>
                      <a:gd name="connsiteY131" fmla="*/ 2101852 h 3549980"/>
                      <a:gd name="connsiteX132" fmla="*/ 572770 w 3658870"/>
                      <a:gd name="connsiteY132" fmla="*/ 2235200 h 3549980"/>
                      <a:gd name="connsiteX133" fmla="*/ 534670 w 3658870"/>
                      <a:gd name="connsiteY133" fmla="*/ 2286000 h 3549980"/>
                      <a:gd name="connsiteX134" fmla="*/ 579120 w 3658870"/>
                      <a:gd name="connsiteY134" fmla="*/ 2324100 h 3549980"/>
                      <a:gd name="connsiteX135" fmla="*/ 579120 w 3658870"/>
                      <a:gd name="connsiteY135" fmla="*/ 2349500 h 3549980"/>
                      <a:gd name="connsiteX136" fmla="*/ 534670 w 3658870"/>
                      <a:gd name="connsiteY136" fmla="*/ 2393948 h 3549980"/>
                      <a:gd name="connsiteX137" fmla="*/ 490220 w 3658870"/>
                      <a:gd name="connsiteY137" fmla="*/ 2444748 h 3549980"/>
                      <a:gd name="connsiteX138" fmla="*/ 414020 w 3658870"/>
                      <a:gd name="connsiteY138" fmla="*/ 2444748 h 3549980"/>
                      <a:gd name="connsiteX139" fmla="*/ 375920 w 3658870"/>
                      <a:gd name="connsiteY139" fmla="*/ 2349500 h 3549980"/>
                      <a:gd name="connsiteX140" fmla="*/ 363220 w 3658870"/>
                      <a:gd name="connsiteY140" fmla="*/ 2349500 h 3549980"/>
                      <a:gd name="connsiteX141" fmla="*/ 331470 w 3658870"/>
                      <a:gd name="connsiteY141" fmla="*/ 2330452 h 3549980"/>
                      <a:gd name="connsiteX142" fmla="*/ 267970 w 3658870"/>
                      <a:gd name="connsiteY142" fmla="*/ 2343148 h 3549980"/>
                      <a:gd name="connsiteX143" fmla="*/ 198120 w 3658870"/>
                      <a:gd name="connsiteY143" fmla="*/ 2292348 h 3549980"/>
                      <a:gd name="connsiteX144" fmla="*/ 172720 w 3658870"/>
                      <a:gd name="connsiteY144" fmla="*/ 2216148 h 3549980"/>
                      <a:gd name="connsiteX145" fmla="*/ 33020 w 3658870"/>
                      <a:gd name="connsiteY145" fmla="*/ 2203452 h 3549980"/>
                      <a:gd name="connsiteX146" fmla="*/ 11669 w 3658870"/>
                      <a:gd name="connsiteY146" fmla="*/ 2143168 h 3549980"/>
                      <a:gd name="connsiteX147" fmla="*/ 45720 w 3658870"/>
                      <a:gd name="connsiteY147" fmla="*/ 2153920 h 3549980"/>
                      <a:gd name="connsiteX148" fmla="*/ 114300 w 3658870"/>
                      <a:gd name="connsiteY148" fmla="*/ 2092960 h 3549980"/>
                      <a:gd name="connsiteX149" fmla="*/ 144780 w 3658870"/>
                      <a:gd name="connsiteY149" fmla="*/ 1864360 h 3549980"/>
                      <a:gd name="connsiteX150" fmla="*/ 38100 w 3658870"/>
                      <a:gd name="connsiteY150" fmla="*/ 1742440 h 3549980"/>
                      <a:gd name="connsiteX151" fmla="*/ 60960 w 3658870"/>
                      <a:gd name="connsiteY151" fmla="*/ 1673860 h 3549980"/>
                      <a:gd name="connsiteX152" fmla="*/ 0 w 3658870"/>
                      <a:gd name="connsiteY152" fmla="*/ 1651000 h 3549980"/>
                      <a:gd name="connsiteX153" fmla="*/ 0 w 3658870"/>
                      <a:gd name="connsiteY153" fmla="*/ 1590040 h 3549980"/>
                      <a:gd name="connsiteX154" fmla="*/ 106680 w 3658870"/>
                      <a:gd name="connsiteY154" fmla="*/ 1590040 h 3549980"/>
                      <a:gd name="connsiteX155" fmla="*/ 83820 w 3658870"/>
                      <a:gd name="connsiteY155" fmla="*/ 1506220 h 3549980"/>
                      <a:gd name="connsiteX156" fmla="*/ 99060 w 3658870"/>
                      <a:gd name="connsiteY156" fmla="*/ 1475740 h 3549980"/>
                      <a:gd name="connsiteX157" fmla="*/ 68580 w 3658870"/>
                      <a:gd name="connsiteY157" fmla="*/ 1308100 h 3549980"/>
                      <a:gd name="connsiteX158" fmla="*/ 30480 w 3658870"/>
                      <a:gd name="connsiteY158" fmla="*/ 1277620 h 3549980"/>
                      <a:gd name="connsiteX159" fmla="*/ 106680 w 3658870"/>
                      <a:gd name="connsiteY159" fmla="*/ 1201420 h 3549980"/>
                      <a:gd name="connsiteX160" fmla="*/ 121920 w 3658870"/>
                      <a:gd name="connsiteY160" fmla="*/ 1155700 h 3549980"/>
                      <a:gd name="connsiteX161" fmla="*/ 182880 w 3658870"/>
                      <a:gd name="connsiteY161" fmla="*/ 1148080 h 3549980"/>
                      <a:gd name="connsiteX162" fmla="*/ 182880 w 3658870"/>
                      <a:gd name="connsiteY162" fmla="*/ 995680 h 3549980"/>
                      <a:gd name="connsiteX163" fmla="*/ 243840 w 3658870"/>
                      <a:gd name="connsiteY163" fmla="*/ 896620 h 3549980"/>
                      <a:gd name="connsiteX164" fmla="*/ 289560 w 3658870"/>
                      <a:gd name="connsiteY164" fmla="*/ 866140 h 3549980"/>
                      <a:gd name="connsiteX165" fmla="*/ 358140 w 3658870"/>
                      <a:gd name="connsiteY165" fmla="*/ 744220 h 3549980"/>
                      <a:gd name="connsiteX166" fmla="*/ 518160 w 3658870"/>
                      <a:gd name="connsiteY166" fmla="*/ 690880 h 3549980"/>
                      <a:gd name="connsiteX167" fmla="*/ 601980 w 3658870"/>
                      <a:gd name="connsiteY167" fmla="*/ 645160 h 3549980"/>
                      <a:gd name="connsiteX168" fmla="*/ 685800 w 3658870"/>
                      <a:gd name="connsiteY168" fmla="*/ 706120 h 3549980"/>
                      <a:gd name="connsiteX169" fmla="*/ 807720 w 3658870"/>
                      <a:gd name="connsiteY169" fmla="*/ 668020 h 3549980"/>
                      <a:gd name="connsiteX170" fmla="*/ 853440 w 3658870"/>
                      <a:gd name="connsiteY170" fmla="*/ 713740 h 3549980"/>
                      <a:gd name="connsiteX171" fmla="*/ 967740 w 3658870"/>
                      <a:gd name="connsiteY171" fmla="*/ 698500 h 3549980"/>
                      <a:gd name="connsiteX172" fmla="*/ 1059180 w 3658870"/>
                      <a:gd name="connsiteY172" fmla="*/ 645160 h 3549980"/>
                      <a:gd name="connsiteX173" fmla="*/ 1051560 w 3658870"/>
                      <a:gd name="connsiteY173" fmla="*/ 584200 h 3549980"/>
                      <a:gd name="connsiteX174" fmla="*/ 1097280 w 3658870"/>
                      <a:gd name="connsiteY174" fmla="*/ 546100 h 3549980"/>
                      <a:gd name="connsiteX175" fmla="*/ 1097280 w 3658870"/>
                      <a:gd name="connsiteY175" fmla="*/ 477520 h 3549980"/>
                      <a:gd name="connsiteX176" fmla="*/ 1059180 w 3658870"/>
                      <a:gd name="connsiteY176" fmla="*/ 386080 h 3549980"/>
                      <a:gd name="connsiteX177" fmla="*/ 1109863 w 3658870"/>
                      <a:gd name="connsiteY177" fmla="*/ 291052 h 3549980"/>
                      <a:gd name="connsiteX178" fmla="*/ 1137920 w 3658870"/>
                      <a:gd name="connsiteY178" fmla="*/ 285748 h 3549980"/>
                      <a:gd name="connsiteX179" fmla="*/ 1290320 w 3658870"/>
                      <a:gd name="connsiteY179" fmla="*/ 311148 h 3549980"/>
                      <a:gd name="connsiteX180" fmla="*/ 1360170 w 3658870"/>
                      <a:gd name="connsiteY180" fmla="*/ 406400 h 3549980"/>
                      <a:gd name="connsiteX181" fmla="*/ 1823720 w 3658870"/>
                      <a:gd name="connsiteY181" fmla="*/ 431800 h 3549980"/>
                      <a:gd name="connsiteX182" fmla="*/ 1849120 w 3658870"/>
                      <a:gd name="connsiteY182" fmla="*/ 330200 h 3549980"/>
                      <a:gd name="connsiteX183" fmla="*/ 1938020 w 3658870"/>
                      <a:gd name="connsiteY183" fmla="*/ 285748 h 3549980"/>
                      <a:gd name="connsiteX184" fmla="*/ 1982470 w 3658870"/>
                      <a:gd name="connsiteY184" fmla="*/ 241300 h 3549980"/>
                      <a:gd name="connsiteX185" fmla="*/ 2020570 w 3658870"/>
                      <a:gd name="connsiteY185" fmla="*/ 190500 h 3549980"/>
                      <a:gd name="connsiteX186" fmla="*/ 2039620 w 3658870"/>
                      <a:gd name="connsiteY186" fmla="*/ 146052 h 3549980"/>
                      <a:gd name="connsiteX187" fmla="*/ 2045970 w 3658870"/>
                      <a:gd name="connsiteY187" fmla="*/ 101600 h 3549980"/>
                      <a:gd name="connsiteX188" fmla="*/ 2153920 w 3658870"/>
                      <a:gd name="connsiteY188" fmla="*/ 50800 h 3549980"/>
                      <a:gd name="connsiteX189" fmla="*/ 2211070 w 3658870"/>
                      <a:gd name="connsiteY189" fmla="*/ 38100 h 3549980"/>
                      <a:gd name="connsiteX190" fmla="*/ 2280920 w 3658870"/>
                      <a:gd name="connsiteY190" fmla="*/ 38100 h 3549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</a:cxnLst>
                    <a:rect l="l" t="t" r="r" b="b"/>
                    <a:pathLst>
                      <a:path w="3658870" h="3549980">
                        <a:moveTo>
                          <a:pt x="2312670" y="0"/>
                        </a:moveTo>
                        <a:lnTo>
                          <a:pt x="2407920" y="44452"/>
                        </a:lnTo>
                        <a:lnTo>
                          <a:pt x="2503170" y="88900"/>
                        </a:lnTo>
                        <a:lnTo>
                          <a:pt x="2674620" y="228600"/>
                        </a:lnTo>
                        <a:lnTo>
                          <a:pt x="2700020" y="317500"/>
                        </a:lnTo>
                        <a:lnTo>
                          <a:pt x="2769870" y="387348"/>
                        </a:lnTo>
                        <a:lnTo>
                          <a:pt x="2776220" y="565148"/>
                        </a:lnTo>
                        <a:lnTo>
                          <a:pt x="2719070" y="679452"/>
                        </a:lnTo>
                        <a:lnTo>
                          <a:pt x="2769870" y="774700"/>
                        </a:lnTo>
                        <a:lnTo>
                          <a:pt x="2769870" y="838200"/>
                        </a:lnTo>
                        <a:lnTo>
                          <a:pt x="2706370" y="876300"/>
                        </a:lnTo>
                        <a:lnTo>
                          <a:pt x="2661920" y="1054100"/>
                        </a:lnTo>
                        <a:lnTo>
                          <a:pt x="2573020" y="1054100"/>
                        </a:lnTo>
                        <a:lnTo>
                          <a:pt x="2515870" y="1016000"/>
                        </a:lnTo>
                        <a:lnTo>
                          <a:pt x="2465070" y="1003300"/>
                        </a:lnTo>
                        <a:lnTo>
                          <a:pt x="2439670" y="1022348"/>
                        </a:lnTo>
                        <a:lnTo>
                          <a:pt x="2503170" y="1143000"/>
                        </a:lnTo>
                        <a:lnTo>
                          <a:pt x="2471420" y="1187452"/>
                        </a:lnTo>
                        <a:lnTo>
                          <a:pt x="2344420" y="1206500"/>
                        </a:lnTo>
                        <a:lnTo>
                          <a:pt x="2344420" y="1295400"/>
                        </a:lnTo>
                        <a:lnTo>
                          <a:pt x="2204720" y="1250948"/>
                        </a:lnTo>
                        <a:lnTo>
                          <a:pt x="2166620" y="1200148"/>
                        </a:lnTo>
                        <a:lnTo>
                          <a:pt x="2052320" y="1231900"/>
                        </a:lnTo>
                        <a:lnTo>
                          <a:pt x="2077720" y="1435100"/>
                        </a:lnTo>
                        <a:lnTo>
                          <a:pt x="2077720" y="1536700"/>
                        </a:lnTo>
                        <a:lnTo>
                          <a:pt x="2122170" y="1562100"/>
                        </a:lnTo>
                        <a:lnTo>
                          <a:pt x="2312670" y="1625600"/>
                        </a:lnTo>
                        <a:lnTo>
                          <a:pt x="2338070" y="1619252"/>
                        </a:lnTo>
                        <a:lnTo>
                          <a:pt x="2490470" y="1587500"/>
                        </a:lnTo>
                        <a:lnTo>
                          <a:pt x="2534920" y="1562100"/>
                        </a:lnTo>
                        <a:lnTo>
                          <a:pt x="2604770" y="1536700"/>
                        </a:lnTo>
                        <a:lnTo>
                          <a:pt x="2668270" y="1536700"/>
                        </a:lnTo>
                        <a:lnTo>
                          <a:pt x="2738120" y="1562100"/>
                        </a:lnTo>
                        <a:lnTo>
                          <a:pt x="2807970" y="1625600"/>
                        </a:lnTo>
                        <a:lnTo>
                          <a:pt x="2877820" y="1612900"/>
                        </a:lnTo>
                        <a:lnTo>
                          <a:pt x="2985770" y="1651000"/>
                        </a:lnTo>
                        <a:lnTo>
                          <a:pt x="3144520" y="1619252"/>
                        </a:lnTo>
                        <a:lnTo>
                          <a:pt x="3214370" y="1562100"/>
                        </a:lnTo>
                        <a:lnTo>
                          <a:pt x="3271520" y="1574800"/>
                        </a:lnTo>
                        <a:lnTo>
                          <a:pt x="3195320" y="1676400"/>
                        </a:lnTo>
                        <a:lnTo>
                          <a:pt x="3195320" y="1746252"/>
                        </a:lnTo>
                        <a:lnTo>
                          <a:pt x="3163570" y="1803400"/>
                        </a:lnTo>
                        <a:lnTo>
                          <a:pt x="3169920" y="1860548"/>
                        </a:lnTo>
                        <a:lnTo>
                          <a:pt x="3087370" y="1873252"/>
                        </a:lnTo>
                        <a:lnTo>
                          <a:pt x="3055620" y="1924052"/>
                        </a:lnTo>
                        <a:lnTo>
                          <a:pt x="3061970" y="2012948"/>
                        </a:lnTo>
                        <a:lnTo>
                          <a:pt x="2966720" y="2076452"/>
                        </a:lnTo>
                        <a:lnTo>
                          <a:pt x="3125470" y="2095500"/>
                        </a:lnTo>
                        <a:lnTo>
                          <a:pt x="3176270" y="2076452"/>
                        </a:lnTo>
                        <a:lnTo>
                          <a:pt x="3233420" y="2063748"/>
                        </a:lnTo>
                        <a:lnTo>
                          <a:pt x="3258820" y="2044700"/>
                        </a:lnTo>
                        <a:lnTo>
                          <a:pt x="3290570" y="2095500"/>
                        </a:lnTo>
                        <a:lnTo>
                          <a:pt x="3265170" y="2152652"/>
                        </a:lnTo>
                        <a:lnTo>
                          <a:pt x="3220720" y="2171700"/>
                        </a:lnTo>
                        <a:lnTo>
                          <a:pt x="3176270" y="2241548"/>
                        </a:lnTo>
                        <a:lnTo>
                          <a:pt x="3214370" y="2254252"/>
                        </a:lnTo>
                        <a:lnTo>
                          <a:pt x="3265170" y="2266948"/>
                        </a:lnTo>
                        <a:lnTo>
                          <a:pt x="3335020" y="2292348"/>
                        </a:lnTo>
                        <a:lnTo>
                          <a:pt x="3430270" y="2286000"/>
                        </a:lnTo>
                        <a:lnTo>
                          <a:pt x="3512820" y="2298700"/>
                        </a:lnTo>
                        <a:lnTo>
                          <a:pt x="3563620" y="2273300"/>
                        </a:lnTo>
                        <a:lnTo>
                          <a:pt x="3601720" y="2330452"/>
                        </a:lnTo>
                        <a:lnTo>
                          <a:pt x="3335020" y="2387600"/>
                        </a:lnTo>
                        <a:lnTo>
                          <a:pt x="3335020" y="2476500"/>
                        </a:lnTo>
                        <a:lnTo>
                          <a:pt x="3373120" y="2514600"/>
                        </a:lnTo>
                        <a:lnTo>
                          <a:pt x="3335020" y="2584452"/>
                        </a:lnTo>
                        <a:lnTo>
                          <a:pt x="3341370" y="2635252"/>
                        </a:lnTo>
                        <a:lnTo>
                          <a:pt x="3430270" y="2654300"/>
                        </a:lnTo>
                        <a:lnTo>
                          <a:pt x="3430270" y="2717800"/>
                        </a:lnTo>
                        <a:lnTo>
                          <a:pt x="3519170" y="2730500"/>
                        </a:lnTo>
                        <a:lnTo>
                          <a:pt x="3563620" y="2781300"/>
                        </a:lnTo>
                        <a:lnTo>
                          <a:pt x="3658870" y="2781300"/>
                        </a:lnTo>
                        <a:lnTo>
                          <a:pt x="3633470" y="2832100"/>
                        </a:lnTo>
                        <a:lnTo>
                          <a:pt x="3614420" y="2901948"/>
                        </a:lnTo>
                        <a:lnTo>
                          <a:pt x="3544570" y="2908300"/>
                        </a:lnTo>
                        <a:lnTo>
                          <a:pt x="3582670" y="2965452"/>
                        </a:lnTo>
                        <a:lnTo>
                          <a:pt x="3474720" y="3105148"/>
                        </a:lnTo>
                        <a:lnTo>
                          <a:pt x="3557270" y="3136900"/>
                        </a:lnTo>
                        <a:lnTo>
                          <a:pt x="3563620" y="3181348"/>
                        </a:lnTo>
                        <a:lnTo>
                          <a:pt x="3468370" y="3251200"/>
                        </a:lnTo>
                        <a:lnTo>
                          <a:pt x="3392170" y="3314700"/>
                        </a:lnTo>
                        <a:lnTo>
                          <a:pt x="3335020" y="3321052"/>
                        </a:lnTo>
                        <a:lnTo>
                          <a:pt x="3309620" y="3384548"/>
                        </a:lnTo>
                        <a:lnTo>
                          <a:pt x="3201670" y="3390900"/>
                        </a:lnTo>
                        <a:lnTo>
                          <a:pt x="3201670" y="3454400"/>
                        </a:lnTo>
                        <a:lnTo>
                          <a:pt x="3188970" y="3543300"/>
                        </a:lnTo>
                        <a:lnTo>
                          <a:pt x="3117708" y="3549980"/>
                        </a:lnTo>
                        <a:lnTo>
                          <a:pt x="3147060" y="3525520"/>
                        </a:lnTo>
                        <a:lnTo>
                          <a:pt x="3093720" y="3487420"/>
                        </a:lnTo>
                        <a:lnTo>
                          <a:pt x="3093720" y="3319780"/>
                        </a:lnTo>
                        <a:lnTo>
                          <a:pt x="3154680" y="3205480"/>
                        </a:lnTo>
                        <a:lnTo>
                          <a:pt x="3086100" y="3197860"/>
                        </a:lnTo>
                        <a:lnTo>
                          <a:pt x="3017520" y="3175000"/>
                        </a:lnTo>
                        <a:lnTo>
                          <a:pt x="2941320" y="3182620"/>
                        </a:lnTo>
                        <a:lnTo>
                          <a:pt x="2895600" y="3152140"/>
                        </a:lnTo>
                        <a:lnTo>
                          <a:pt x="2773680" y="3159760"/>
                        </a:lnTo>
                        <a:lnTo>
                          <a:pt x="2720340" y="3304540"/>
                        </a:lnTo>
                        <a:lnTo>
                          <a:pt x="2667000" y="3380740"/>
                        </a:lnTo>
                        <a:lnTo>
                          <a:pt x="2560320" y="3380740"/>
                        </a:lnTo>
                        <a:lnTo>
                          <a:pt x="2400300" y="3380740"/>
                        </a:lnTo>
                        <a:lnTo>
                          <a:pt x="2331720" y="3380740"/>
                        </a:lnTo>
                        <a:lnTo>
                          <a:pt x="2293620" y="3449320"/>
                        </a:lnTo>
                        <a:lnTo>
                          <a:pt x="2171700" y="3411220"/>
                        </a:lnTo>
                        <a:lnTo>
                          <a:pt x="2072640" y="3357880"/>
                        </a:lnTo>
                        <a:lnTo>
                          <a:pt x="2110740" y="3296920"/>
                        </a:lnTo>
                        <a:lnTo>
                          <a:pt x="2042160" y="3220720"/>
                        </a:lnTo>
                        <a:lnTo>
                          <a:pt x="1981200" y="3121660"/>
                        </a:lnTo>
                        <a:lnTo>
                          <a:pt x="1889760" y="3159760"/>
                        </a:lnTo>
                        <a:lnTo>
                          <a:pt x="1859280" y="3205480"/>
                        </a:lnTo>
                        <a:lnTo>
                          <a:pt x="1821180" y="3235960"/>
                        </a:lnTo>
                        <a:lnTo>
                          <a:pt x="1699260" y="3235960"/>
                        </a:lnTo>
                        <a:lnTo>
                          <a:pt x="1615440" y="3235960"/>
                        </a:lnTo>
                        <a:lnTo>
                          <a:pt x="1607820" y="3167380"/>
                        </a:lnTo>
                        <a:lnTo>
                          <a:pt x="1536774" y="3160276"/>
                        </a:lnTo>
                        <a:lnTo>
                          <a:pt x="1531620" y="3124200"/>
                        </a:lnTo>
                        <a:lnTo>
                          <a:pt x="1442720" y="3054348"/>
                        </a:lnTo>
                        <a:lnTo>
                          <a:pt x="1290320" y="2952748"/>
                        </a:lnTo>
                        <a:lnTo>
                          <a:pt x="1264920" y="2705100"/>
                        </a:lnTo>
                        <a:lnTo>
                          <a:pt x="1322070" y="2635252"/>
                        </a:lnTo>
                        <a:lnTo>
                          <a:pt x="1258570" y="2578100"/>
                        </a:lnTo>
                        <a:lnTo>
                          <a:pt x="1252220" y="2520948"/>
                        </a:lnTo>
                        <a:lnTo>
                          <a:pt x="1201420" y="2476500"/>
                        </a:lnTo>
                        <a:lnTo>
                          <a:pt x="1182370" y="2349500"/>
                        </a:lnTo>
                        <a:lnTo>
                          <a:pt x="1049020" y="2222500"/>
                        </a:lnTo>
                        <a:lnTo>
                          <a:pt x="1010920" y="2038348"/>
                        </a:lnTo>
                        <a:lnTo>
                          <a:pt x="890270" y="1936748"/>
                        </a:lnTo>
                        <a:lnTo>
                          <a:pt x="845820" y="1873252"/>
                        </a:lnTo>
                        <a:lnTo>
                          <a:pt x="687070" y="1828800"/>
                        </a:lnTo>
                        <a:lnTo>
                          <a:pt x="547370" y="1892300"/>
                        </a:lnTo>
                        <a:lnTo>
                          <a:pt x="458470" y="1892300"/>
                        </a:lnTo>
                        <a:lnTo>
                          <a:pt x="464820" y="2044700"/>
                        </a:lnTo>
                        <a:lnTo>
                          <a:pt x="496570" y="2101852"/>
                        </a:lnTo>
                        <a:lnTo>
                          <a:pt x="572770" y="2235200"/>
                        </a:lnTo>
                        <a:lnTo>
                          <a:pt x="534670" y="2286000"/>
                        </a:lnTo>
                        <a:lnTo>
                          <a:pt x="579120" y="2324100"/>
                        </a:lnTo>
                        <a:lnTo>
                          <a:pt x="579120" y="2349500"/>
                        </a:lnTo>
                        <a:lnTo>
                          <a:pt x="534670" y="2393948"/>
                        </a:lnTo>
                        <a:lnTo>
                          <a:pt x="490220" y="2444748"/>
                        </a:lnTo>
                        <a:lnTo>
                          <a:pt x="414020" y="2444748"/>
                        </a:lnTo>
                        <a:lnTo>
                          <a:pt x="375920" y="2349500"/>
                        </a:lnTo>
                        <a:lnTo>
                          <a:pt x="363220" y="2349500"/>
                        </a:lnTo>
                        <a:lnTo>
                          <a:pt x="331470" y="2330452"/>
                        </a:lnTo>
                        <a:lnTo>
                          <a:pt x="267970" y="2343148"/>
                        </a:lnTo>
                        <a:lnTo>
                          <a:pt x="198120" y="2292348"/>
                        </a:lnTo>
                        <a:lnTo>
                          <a:pt x="172720" y="2216148"/>
                        </a:lnTo>
                        <a:lnTo>
                          <a:pt x="33020" y="2203452"/>
                        </a:lnTo>
                        <a:lnTo>
                          <a:pt x="11669" y="2143168"/>
                        </a:lnTo>
                        <a:lnTo>
                          <a:pt x="45720" y="2153920"/>
                        </a:lnTo>
                        <a:lnTo>
                          <a:pt x="114300" y="2092960"/>
                        </a:lnTo>
                        <a:lnTo>
                          <a:pt x="144780" y="1864360"/>
                        </a:lnTo>
                        <a:lnTo>
                          <a:pt x="38100" y="1742440"/>
                        </a:lnTo>
                        <a:lnTo>
                          <a:pt x="60960" y="1673860"/>
                        </a:lnTo>
                        <a:lnTo>
                          <a:pt x="0" y="1651000"/>
                        </a:lnTo>
                        <a:lnTo>
                          <a:pt x="0" y="1590040"/>
                        </a:lnTo>
                        <a:lnTo>
                          <a:pt x="106680" y="1590040"/>
                        </a:lnTo>
                        <a:lnTo>
                          <a:pt x="83820" y="1506220"/>
                        </a:lnTo>
                        <a:lnTo>
                          <a:pt x="99060" y="1475740"/>
                        </a:lnTo>
                        <a:lnTo>
                          <a:pt x="68580" y="1308100"/>
                        </a:lnTo>
                        <a:lnTo>
                          <a:pt x="30480" y="1277620"/>
                        </a:lnTo>
                        <a:lnTo>
                          <a:pt x="106680" y="1201420"/>
                        </a:lnTo>
                        <a:lnTo>
                          <a:pt x="121920" y="1155700"/>
                        </a:lnTo>
                        <a:lnTo>
                          <a:pt x="182880" y="1148080"/>
                        </a:lnTo>
                        <a:lnTo>
                          <a:pt x="182880" y="995680"/>
                        </a:lnTo>
                        <a:lnTo>
                          <a:pt x="243840" y="896620"/>
                        </a:lnTo>
                        <a:lnTo>
                          <a:pt x="289560" y="866140"/>
                        </a:lnTo>
                        <a:lnTo>
                          <a:pt x="358140" y="744220"/>
                        </a:lnTo>
                        <a:lnTo>
                          <a:pt x="518160" y="690880"/>
                        </a:lnTo>
                        <a:lnTo>
                          <a:pt x="601980" y="645160"/>
                        </a:lnTo>
                        <a:lnTo>
                          <a:pt x="685800" y="706120"/>
                        </a:lnTo>
                        <a:lnTo>
                          <a:pt x="807720" y="668020"/>
                        </a:lnTo>
                        <a:lnTo>
                          <a:pt x="853440" y="713740"/>
                        </a:lnTo>
                        <a:lnTo>
                          <a:pt x="967740" y="698500"/>
                        </a:lnTo>
                        <a:lnTo>
                          <a:pt x="1059180" y="645160"/>
                        </a:lnTo>
                        <a:lnTo>
                          <a:pt x="1051560" y="584200"/>
                        </a:lnTo>
                        <a:lnTo>
                          <a:pt x="1097280" y="546100"/>
                        </a:lnTo>
                        <a:lnTo>
                          <a:pt x="1097280" y="477520"/>
                        </a:lnTo>
                        <a:lnTo>
                          <a:pt x="1059180" y="386080"/>
                        </a:lnTo>
                        <a:lnTo>
                          <a:pt x="1109863" y="291052"/>
                        </a:lnTo>
                        <a:lnTo>
                          <a:pt x="1137920" y="285748"/>
                        </a:lnTo>
                        <a:lnTo>
                          <a:pt x="1290320" y="311148"/>
                        </a:lnTo>
                        <a:lnTo>
                          <a:pt x="1360170" y="406400"/>
                        </a:lnTo>
                        <a:lnTo>
                          <a:pt x="1823720" y="431800"/>
                        </a:lnTo>
                        <a:lnTo>
                          <a:pt x="1849120" y="330200"/>
                        </a:lnTo>
                        <a:lnTo>
                          <a:pt x="1938020" y="285748"/>
                        </a:lnTo>
                        <a:lnTo>
                          <a:pt x="1982470" y="241300"/>
                        </a:lnTo>
                        <a:lnTo>
                          <a:pt x="2020570" y="190500"/>
                        </a:lnTo>
                        <a:lnTo>
                          <a:pt x="2039620" y="146052"/>
                        </a:lnTo>
                        <a:lnTo>
                          <a:pt x="2045970" y="101600"/>
                        </a:lnTo>
                        <a:lnTo>
                          <a:pt x="2153920" y="50800"/>
                        </a:lnTo>
                        <a:lnTo>
                          <a:pt x="2211070" y="38100"/>
                        </a:lnTo>
                        <a:lnTo>
                          <a:pt x="2280920" y="3810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303BBBED-8537-A919-9DA7-8687C352E325}"/>
                      </a:ext>
                    </a:extLst>
                  </p:cNvPr>
                  <p:cNvSpPr/>
                  <p:nvPr/>
                </p:nvSpPr>
                <p:spPr>
                  <a:xfrm>
                    <a:off x="1905694" y="991756"/>
                    <a:ext cx="1167082" cy="1109893"/>
                  </a:xfrm>
                  <a:custGeom>
                    <a:avLst/>
                    <a:gdLst>
                      <a:gd name="connsiteX0" fmla="*/ 4368164 w 5053964"/>
                      <a:gd name="connsiteY0" fmla="*/ 0 h 4806316"/>
                      <a:gd name="connsiteX1" fmla="*/ 4482464 w 5053964"/>
                      <a:gd name="connsiteY1" fmla="*/ 85724 h 4806316"/>
                      <a:gd name="connsiteX2" fmla="*/ 4806316 w 5053964"/>
                      <a:gd name="connsiteY2" fmla="*/ 47624 h 4806316"/>
                      <a:gd name="connsiteX3" fmla="*/ 5053964 w 5053964"/>
                      <a:gd name="connsiteY3" fmla="*/ 95252 h 4806316"/>
                      <a:gd name="connsiteX4" fmla="*/ 4872990 w 5053964"/>
                      <a:gd name="connsiteY4" fmla="*/ 161924 h 4806316"/>
                      <a:gd name="connsiteX5" fmla="*/ 4845108 w 5053964"/>
                      <a:gd name="connsiteY5" fmla="*/ 186092 h 4806316"/>
                      <a:gd name="connsiteX6" fmla="*/ 4846320 w 5053964"/>
                      <a:gd name="connsiteY6" fmla="*/ 173356 h 4806316"/>
                      <a:gd name="connsiteX7" fmla="*/ 4732020 w 5053964"/>
                      <a:gd name="connsiteY7" fmla="*/ 173356 h 4806316"/>
                      <a:gd name="connsiteX8" fmla="*/ 4648200 w 5053964"/>
                      <a:gd name="connsiteY8" fmla="*/ 234316 h 4806316"/>
                      <a:gd name="connsiteX9" fmla="*/ 4754880 w 5053964"/>
                      <a:gd name="connsiteY9" fmla="*/ 462916 h 4806316"/>
                      <a:gd name="connsiteX10" fmla="*/ 4968240 w 5053964"/>
                      <a:gd name="connsiteY10" fmla="*/ 622936 h 4806316"/>
                      <a:gd name="connsiteX11" fmla="*/ 5036820 w 5053964"/>
                      <a:gd name="connsiteY11" fmla="*/ 729616 h 4806316"/>
                      <a:gd name="connsiteX12" fmla="*/ 5021580 w 5053964"/>
                      <a:gd name="connsiteY12" fmla="*/ 790576 h 4806316"/>
                      <a:gd name="connsiteX13" fmla="*/ 5036820 w 5053964"/>
                      <a:gd name="connsiteY13" fmla="*/ 828676 h 4806316"/>
                      <a:gd name="connsiteX14" fmla="*/ 4975860 w 5053964"/>
                      <a:gd name="connsiteY14" fmla="*/ 904876 h 4806316"/>
                      <a:gd name="connsiteX15" fmla="*/ 4975860 w 5053964"/>
                      <a:gd name="connsiteY15" fmla="*/ 1224916 h 4806316"/>
                      <a:gd name="connsiteX16" fmla="*/ 4747260 w 5053964"/>
                      <a:gd name="connsiteY16" fmla="*/ 1308736 h 4806316"/>
                      <a:gd name="connsiteX17" fmla="*/ 4572000 w 5053964"/>
                      <a:gd name="connsiteY17" fmla="*/ 1384936 h 4806316"/>
                      <a:gd name="connsiteX18" fmla="*/ 4533900 w 5053964"/>
                      <a:gd name="connsiteY18" fmla="*/ 1445896 h 4806316"/>
                      <a:gd name="connsiteX19" fmla="*/ 4587240 w 5053964"/>
                      <a:gd name="connsiteY19" fmla="*/ 1453516 h 4806316"/>
                      <a:gd name="connsiteX20" fmla="*/ 4625340 w 5053964"/>
                      <a:gd name="connsiteY20" fmla="*/ 1598296 h 4806316"/>
                      <a:gd name="connsiteX21" fmla="*/ 4503420 w 5053964"/>
                      <a:gd name="connsiteY21" fmla="*/ 1689736 h 4806316"/>
                      <a:gd name="connsiteX22" fmla="*/ 4456930 w 5053964"/>
                      <a:gd name="connsiteY22" fmla="*/ 1915540 h 4806316"/>
                      <a:gd name="connsiteX23" fmla="*/ 4368164 w 5053964"/>
                      <a:gd name="connsiteY23" fmla="*/ 1885952 h 4806316"/>
                      <a:gd name="connsiteX24" fmla="*/ 4206240 w 5053964"/>
                      <a:gd name="connsiteY24" fmla="*/ 1981200 h 4806316"/>
                      <a:gd name="connsiteX25" fmla="*/ 4044316 w 5053964"/>
                      <a:gd name="connsiteY25" fmla="*/ 1866900 h 4806316"/>
                      <a:gd name="connsiteX26" fmla="*/ 3930016 w 5053964"/>
                      <a:gd name="connsiteY26" fmla="*/ 1933576 h 4806316"/>
                      <a:gd name="connsiteX27" fmla="*/ 3787140 w 5053964"/>
                      <a:gd name="connsiteY27" fmla="*/ 1914524 h 4806316"/>
                      <a:gd name="connsiteX28" fmla="*/ 3729990 w 5053964"/>
                      <a:gd name="connsiteY28" fmla="*/ 1838324 h 4806316"/>
                      <a:gd name="connsiteX29" fmla="*/ 3653790 w 5053964"/>
                      <a:gd name="connsiteY29" fmla="*/ 1866900 h 4806316"/>
                      <a:gd name="connsiteX30" fmla="*/ 3520440 w 5053964"/>
                      <a:gd name="connsiteY30" fmla="*/ 1981200 h 4806316"/>
                      <a:gd name="connsiteX31" fmla="*/ 3501390 w 5053964"/>
                      <a:gd name="connsiteY31" fmla="*/ 2076452 h 4806316"/>
                      <a:gd name="connsiteX32" fmla="*/ 3368040 w 5053964"/>
                      <a:gd name="connsiteY32" fmla="*/ 2247900 h 4806316"/>
                      <a:gd name="connsiteX33" fmla="*/ 3310890 w 5053964"/>
                      <a:gd name="connsiteY33" fmla="*/ 2343152 h 4806316"/>
                      <a:gd name="connsiteX34" fmla="*/ 3206116 w 5053964"/>
                      <a:gd name="connsiteY34" fmla="*/ 2409824 h 4806316"/>
                      <a:gd name="connsiteX35" fmla="*/ 3082290 w 5053964"/>
                      <a:gd name="connsiteY35" fmla="*/ 2409824 h 4806316"/>
                      <a:gd name="connsiteX36" fmla="*/ 2929890 w 5053964"/>
                      <a:gd name="connsiteY36" fmla="*/ 2619376 h 4806316"/>
                      <a:gd name="connsiteX37" fmla="*/ 3177540 w 5053964"/>
                      <a:gd name="connsiteY37" fmla="*/ 2705100 h 4806316"/>
                      <a:gd name="connsiteX38" fmla="*/ 3187064 w 5053964"/>
                      <a:gd name="connsiteY38" fmla="*/ 2809876 h 4806316"/>
                      <a:gd name="connsiteX39" fmla="*/ 3072764 w 5053964"/>
                      <a:gd name="connsiteY39" fmla="*/ 2809876 h 4806316"/>
                      <a:gd name="connsiteX40" fmla="*/ 3025140 w 5053964"/>
                      <a:gd name="connsiteY40" fmla="*/ 2886076 h 4806316"/>
                      <a:gd name="connsiteX41" fmla="*/ 2872740 w 5053964"/>
                      <a:gd name="connsiteY41" fmla="*/ 2838452 h 4806316"/>
                      <a:gd name="connsiteX42" fmla="*/ 2644140 w 5053964"/>
                      <a:gd name="connsiteY42" fmla="*/ 2981324 h 4806316"/>
                      <a:gd name="connsiteX43" fmla="*/ 2406016 w 5053964"/>
                      <a:gd name="connsiteY43" fmla="*/ 2971800 h 4806316"/>
                      <a:gd name="connsiteX44" fmla="*/ 2291716 w 5053964"/>
                      <a:gd name="connsiteY44" fmla="*/ 2924176 h 4806316"/>
                      <a:gd name="connsiteX45" fmla="*/ 2272664 w 5053964"/>
                      <a:gd name="connsiteY45" fmla="*/ 3000376 h 4806316"/>
                      <a:gd name="connsiteX46" fmla="*/ 2186940 w 5053964"/>
                      <a:gd name="connsiteY46" fmla="*/ 3076576 h 4806316"/>
                      <a:gd name="connsiteX47" fmla="*/ 2120264 w 5053964"/>
                      <a:gd name="connsiteY47" fmla="*/ 2981324 h 4806316"/>
                      <a:gd name="connsiteX48" fmla="*/ 1977390 w 5053964"/>
                      <a:gd name="connsiteY48" fmla="*/ 3019424 h 4806316"/>
                      <a:gd name="connsiteX49" fmla="*/ 1920240 w 5053964"/>
                      <a:gd name="connsiteY49" fmla="*/ 2990852 h 4806316"/>
                      <a:gd name="connsiteX50" fmla="*/ 1872616 w 5053964"/>
                      <a:gd name="connsiteY50" fmla="*/ 3076576 h 4806316"/>
                      <a:gd name="connsiteX51" fmla="*/ 1786890 w 5053964"/>
                      <a:gd name="connsiteY51" fmla="*/ 2952752 h 4806316"/>
                      <a:gd name="connsiteX52" fmla="*/ 1710690 w 5053964"/>
                      <a:gd name="connsiteY52" fmla="*/ 2952752 h 4806316"/>
                      <a:gd name="connsiteX53" fmla="*/ 1710690 w 5053964"/>
                      <a:gd name="connsiteY53" fmla="*/ 3067052 h 4806316"/>
                      <a:gd name="connsiteX54" fmla="*/ 1663064 w 5053964"/>
                      <a:gd name="connsiteY54" fmla="*/ 3171824 h 4806316"/>
                      <a:gd name="connsiteX55" fmla="*/ 1463040 w 5053964"/>
                      <a:gd name="connsiteY55" fmla="*/ 3276600 h 4806316"/>
                      <a:gd name="connsiteX56" fmla="*/ 1405890 w 5053964"/>
                      <a:gd name="connsiteY56" fmla="*/ 3352800 h 4806316"/>
                      <a:gd name="connsiteX57" fmla="*/ 1472564 w 5053964"/>
                      <a:gd name="connsiteY57" fmla="*/ 3390900 h 4806316"/>
                      <a:gd name="connsiteX58" fmla="*/ 1348740 w 5053964"/>
                      <a:gd name="connsiteY58" fmla="*/ 3648076 h 4806316"/>
                      <a:gd name="connsiteX59" fmla="*/ 1405890 w 5053964"/>
                      <a:gd name="connsiteY59" fmla="*/ 3724276 h 4806316"/>
                      <a:gd name="connsiteX60" fmla="*/ 1348740 w 5053964"/>
                      <a:gd name="connsiteY60" fmla="*/ 3867152 h 4806316"/>
                      <a:gd name="connsiteX61" fmla="*/ 1205864 w 5053964"/>
                      <a:gd name="connsiteY61" fmla="*/ 3990976 h 4806316"/>
                      <a:gd name="connsiteX62" fmla="*/ 1158240 w 5053964"/>
                      <a:gd name="connsiteY62" fmla="*/ 4000500 h 4806316"/>
                      <a:gd name="connsiteX63" fmla="*/ 1101090 w 5053964"/>
                      <a:gd name="connsiteY63" fmla="*/ 4086224 h 4806316"/>
                      <a:gd name="connsiteX64" fmla="*/ 1167764 w 5053964"/>
                      <a:gd name="connsiteY64" fmla="*/ 4114800 h 4806316"/>
                      <a:gd name="connsiteX65" fmla="*/ 1197658 w 5053964"/>
                      <a:gd name="connsiteY65" fmla="*/ 4211956 h 4806316"/>
                      <a:gd name="connsiteX66" fmla="*/ 1089660 w 5053964"/>
                      <a:gd name="connsiteY66" fmla="*/ 4211956 h 4806316"/>
                      <a:gd name="connsiteX67" fmla="*/ 1059180 w 5053964"/>
                      <a:gd name="connsiteY67" fmla="*/ 4272916 h 4806316"/>
                      <a:gd name="connsiteX68" fmla="*/ 990600 w 5053964"/>
                      <a:gd name="connsiteY68" fmla="*/ 4356736 h 4806316"/>
                      <a:gd name="connsiteX69" fmla="*/ 960120 w 5053964"/>
                      <a:gd name="connsiteY69" fmla="*/ 4417696 h 4806316"/>
                      <a:gd name="connsiteX70" fmla="*/ 1051560 w 5053964"/>
                      <a:gd name="connsiteY70" fmla="*/ 4539616 h 4806316"/>
                      <a:gd name="connsiteX71" fmla="*/ 1028700 w 5053964"/>
                      <a:gd name="connsiteY71" fmla="*/ 4570096 h 4806316"/>
                      <a:gd name="connsiteX72" fmla="*/ 975360 w 5053964"/>
                      <a:gd name="connsiteY72" fmla="*/ 4608196 h 4806316"/>
                      <a:gd name="connsiteX73" fmla="*/ 868680 w 5053964"/>
                      <a:gd name="connsiteY73" fmla="*/ 4775836 h 4806316"/>
                      <a:gd name="connsiteX74" fmla="*/ 746760 w 5053964"/>
                      <a:gd name="connsiteY74" fmla="*/ 4707256 h 4806316"/>
                      <a:gd name="connsiteX75" fmla="*/ 640080 w 5053964"/>
                      <a:gd name="connsiteY75" fmla="*/ 4730116 h 4806316"/>
                      <a:gd name="connsiteX76" fmla="*/ 647700 w 5053964"/>
                      <a:gd name="connsiteY76" fmla="*/ 4806316 h 4806316"/>
                      <a:gd name="connsiteX77" fmla="*/ 426720 w 5053964"/>
                      <a:gd name="connsiteY77" fmla="*/ 4806316 h 4806316"/>
                      <a:gd name="connsiteX78" fmla="*/ 320040 w 5053964"/>
                      <a:gd name="connsiteY78" fmla="*/ 4707256 h 4806316"/>
                      <a:gd name="connsiteX79" fmla="*/ 304800 w 5053964"/>
                      <a:gd name="connsiteY79" fmla="*/ 4638676 h 4806316"/>
                      <a:gd name="connsiteX80" fmla="*/ 274320 w 5053964"/>
                      <a:gd name="connsiteY80" fmla="*/ 4585336 h 4806316"/>
                      <a:gd name="connsiteX81" fmla="*/ 281940 w 5053964"/>
                      <a:gd name="connsiteY81" fmla="*/ 4547236 h 4806316"/>
                      <a:gd name="connsiteX82" fmla="*/ 365760 w 5053964"/>
                      <a:gd name="connsiteY82" fmla="*/ 4371976 h 4806316"/>
                      <a:gd name="connsiteX83" fmla="*/ 365760 w 5053964"/>
                      <a:gd name="connsiteY83" fmla="*/ 4326256 h 4806316"/>
                      <a:gd name="connsiteX84" fmla="*/ 220980 w 5053964"/>
                      <a:gd name="connsiteY84" fmla="*/ 4326256 h 4806316"/>
                      <a:gd name="connsiteX85" fmla="*/ 190500 w 5053964"/>
                      <a:gd name="connsiteY85" fmla="*/ 4356736 h 4806316"/>
                      <a:gd name="connsiteX86" fmla="*/ 129540 w 5053964"/>
                      <a:gd name="connsiteY86" fmla="*/ 4356736 h 4806316"/>
                      <a:gd name="connsiteX87" fmla="*/ 68580 w 5053964"/>
                      <a:gd name="connsiteY87" fmla="*/ 4288156 h 4806316"/>
                      <a:gd name="connsiteX88" fmla="*/ 30480 w 5053964"/>
                      <a:gd name="connsiteY88" fmla="*/ 4135756 h 4806316"/>
                      <a:gd name="connsiteX89" fmla="*/ 0 w 5053964"/>
                      <a:gd name="connsiteY89" fmla="*/ 4044316 h 4806316"/>
                      <a:gd name="connsiteX90" fmla="*/ 91440 w 5053964"/>
                      <a:gd name="connsiteY90" fmla="*/ 3930016 h 4806316"/>
                      <a:gd name="connsiteX91" fmla="*/ 83820 w 5053964"/>
                      <a:gd name="connsiteY91" fmla="*/ 3853816 h 4806316"/>
                      <a:gd name="connsiteX92" fmla="*/ 152400 w 5053964"/>
                      <a:gd name="connsiteY92" fmla="*/ 3823336 h 4806316"/>
                      <a:gd name="connsiteX93" fmla="*/ 129540 w 5053964"/>
                      <a:gd name="connsiteY93" fmla="*/ 3686176 h 4806316"/>
                      <a:gd name="connsiteX94" fmla="*/ 68580 w 5053964"/>
                      <a:gd name="connsiteY94" fmla="*/ 3648076 h 4806316"/>
                      <a:gd name="connsiteX95" fmla="*/ 15474 w 5053964"/>
                      <a:gd name="connsiteY95" fmla="*/ 3428062 h 4806316"/>
                      <a:gd name="connsiteX96" fmla="*/ 24764 w 5053964"/>
                      <a:gd name="connsiteY96" fmla="*/ 3390900 h 4806316"/>
                      <a:gd name="connsiteX97" fmla="*/ 272416 w 5053964"/>
                      <a:gd name="connsiteY97" fmla="*/ 3448052 h 4806316"/>
                      <a:gd name="connsiteX98" fmla="*/ 453390 w 5053964"/>
                      <a:gd name="connsiteY98" fmla="*/ 3352800 h 4806316"/>
                      <a:gd name="connsiteX99" fmla="*/ 586740 w 5053964"/>
                      <a:gd name="connsiteY99" fmla="*/ 3267076 h 4806316"/>
                      <a:gd name="connsiteX100" fmla="*/ 624840 w 5053964"/>
                      <a:gd name="connsiteY100" fmla="*/ 3152776 h 4806316"/>
                      <a:gd name="connsiteX101" fmla="*/ 701040 w 5053964"/>
                      <a:gd name="connsiteY101" fmla="*/ 3143252 h 4806316"/>
                      <a:gd name="connsiteX102" fmla="*/ 777240 w 5053964"/>
                      <a:gd name="connsiteY102" fmla="*/ 3019424 h 4806316"/>
                      <a:gd name="connsiteX103" fmla="*/ 843916 w 5053964"/>
                      <a:gd name="connsiteY103" fmla="*/ 2952752 h 4806316"/>
                      <a:gd name="connsiteX104" fmla="*/ 958216 w 5053964"/>
                      <a:gd name="connsiteY104" fmla="*/ 2867024 h 4806316"/>
                      <a:gd name="connsiteX105" fmla="*/ 996316 w 5053964"/>
                      <a:gd name="connsiteY105" fmla="*/ 2771776 h 4806316"/>
                      <a:gd name="connsiteX106" fmla="*/ 1062990 w 5053964"/>
                      <a:gd name="connsiteY106" fmla="*/ 2733676 h 4806316"/>
                      <a:gd name="connsiteX107" fmla="*/ 1167764 w 5053964"/>
                      <a:gd name="connsiteY107" fmla="*/ 2619376 h 4806316"/>
                      <a:gd name="connsiteX108" fmla="*/ 1263016 w 5053964"/>
                      <a:gd name="connsiteY108" fmla="*/ 2533652 h 4806316"/>
                      <a:gd name="connsiteX109" fmla="*/ 1434464 w 5053964"/>
                      <a:gd name="connsiteY109" fmla="*/ 2352676 h 4806316"/>
                      <a:gd name="connsiteX110" fmla="*/ 1758316 w 5053964"/>
                      <a:gd name="connsiteY110" fmla="*/ 2076452 h 4806316"/>
                      <a:gd name="connsiteX111" fmla="*/ 1948816 w 5053964"/>
                      <a:gd name="connsiteY111" fmla="*/ 2047876 h 4806316"/>
                      <a:gd name="connsiteX112" fmla="*/ 2025016 w 5053964"/>
                      <a:gd name="connsiteY112" fmla="*/ 1885952 h 4806316"/>
                      <a:gd name="connsiteX113" fmla="*/ 2196464 w 5053964"/>
                      <a:gd name="connsiteY113" fmla="*/ 1685924 h 4806316"/>
                      <a:gd name="connsiteX114" fmla="*/ 2244090 w 5053964"/>
                      <a:gd name="connsiteY114" fmla="*/ 1552576 h 4806316"/>
                      <a:gd name="connsiteX115" fmla="*/ 2491740 w 5053964"/>
                      <a:gd name="connsiteY115" fmla="*/ 1362076 h 4806316"/>
                      <a:gd name="connsiteX116" fmla="*/ 2787016 w 5053964"/>
                      <a:gd name="connsiteY116" fmla="*/ 1209676 h 4806316"/>
                      <a:gd name="connsiteX117" fmla="*/ 2948940 w 5053964"/>
                      <a:gd name="connsiteY117" fmla="*/ 1152524 h 4806316"/>
                      <a:gd name="connsiteX118" fmla="*/ 3025140 w 5053964"/>
                      <a:gd name="connsiteY118" fmla="*/ 1009652 h 4806316"/>
                      <a:gd name="connsiteX119" fmla="*/ 3053716 w 5053964"/>
                      <a:gd name="connsiteY119" fmla="*/ 771524 h 4806316"/>
                      <a:gd name="connsiteX120" fmla="*/ 2910840 w 5053964"/>
                      <a:gd name="connsiteY120" fmla="*/ 619124 h 4806316"/>
                      <a:gd name="connsiteX121" fmla="*/ 3063240 w 5053964"/>
                      <a:gd name="connsiteY121" fmla="*/ 561976 h 4806316"/>
                      <a:gd name="connsiteX122" fmla="*/ 3206116 w 5053964"/>
                      <a:gd name="connsiteY122" fmla="*/ 590552 h 4806316"/>
                      <a:gd name="connsiteX123" fmla="*/ 3310890 w 5053964"/>
                      <a:gd name="connsiteY123" fmla="*/ 561976 h 4806316"/>
                      <a:gd name="connsiteX124" fmla="*/ 3244216 w 5053964"/>
                      <a:gd name="connsiteY124" fmla="*/ 457200 h 4806316"/>
                      <a:gd name="connsiteX125" fmla="*/ 3387090 w 5053964"/>
                      <a:gd name="connsiteY125" fmla="*/ 438152 h 4806316"/>
                      <a:gd name="connsiteX126" fmla="*/ 3491864 w 5053964"/>
                      <a:gd name="connsiteY126" fmla="*/ 323852 h 4806316"/>
                      <a:gd name="connsiteX127" fmla="*/ 3977640 w 5053964"/>
                      <a:gd name="connsiteY127" fmla="*/ 314324 h 4806316"/>
                      <a:gd name="connsiteX128" fmla="*/ 3949064 w 5053964"/>
                      <a:gd name="connsiteY128" fmla="*/ 200024 h 4806316"/>
                      <a:gd name="connsiteX129" fmla="*/ 4120516 w 5053964"/>
                      <a:gd name="connsiteY129" fmla="*/ 190500 h 4806316"/>
                      <a:gd name="connsiteX130" fmla="*/ 4177664 w 5053964"/>
                      <a:gd name="connsiteY130" fmla="*/ 161924 h 4806316"/>
                      <a:gd name="connsiteX131" fmla="*/ 4244340 w 5053964"/>
                      <a:gd name="connsiteY131" fmla="*/ 47624 h 4806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</a:cxnLst>
                    <a:rect l="l" t="t" r="r" b="b"/>
                    <a:pathLst>
                      <a:path w="5053964" h="4806316">
                        <a:moveTo>
                          <a:pt x="4368164" y="0"/>
                        </a:moveTo>
                        <a:lnTo>
                          <a:pt x="4482464" y="85724"/>
                        </a:lnTo>
                        <a:lnTo>
                          <a:pt x="4806316" y="47624"/>
                        </a:lnTo>
                        <a:lnTo>
                          <a:pt x="5053964" y="95252"/>
                        </a:lnTo>
                        <a:lnTo>
                          <a:pt x="4872990" y="161924"/>
                        </a:lnTo>
                        <a:lnTo>
                          <a:pt x="4845108" y="186092"/>
                        </a:lnTo>
                        <a:lnTo>
                          <a:pt x="4846320" y="173356"/>
                        </a:lnTo>
                        <a:lnTo>
                          <a:pt x="4732020" y="173356"/>
                        </a:lnTo>
                        <a:lnTo>
                          <a:pt x="4648200" y="234316"/>
                        </a:lnTo>
                        <a:lnTo>
                          <a:pt x="4754880" y="462916"/>
                        </a:lnTo>
                        <a:lnTo>
                          <a:pt x="4968240" y="622936"/>
                        </a:lnTo>
                        <a:lnTo>
                          <a:pt x="5036820" y="729616"/>
                        </a:lnTo>
                        <a:lnTo>
                          <a:pt x="5021580" y="790576"/>
                        </a:lnTo>
                        <a:lnTo>
                          <a:pt x="5036820" y="828676"/>
                        </a:lnTo>
                        <a:lnTo>
                          <a:pt x="4975860" y="904876"/>
                        </a:lnTo>
                        <a:lnTo>
                          <a:pt x="4975860" y="1224916"/>
                        </a:lnTo>
                        <a:lnTo>
                          <a:pt x="4747260" y="1308736"/>
                        </a:lnTo>
                        <a:lnTo>
                          <a:pt x="4572000" y="1384936"/>
                        </a:lnTo>
                        <a:lnTo>
                          <a:pt x="4533900" y="1445896"/>
                        </a:lnTo>
                        <a:lnTo>
                          <a:pt x="4587240" y="1453516"/>
                        </a:lnTo>
                        <a:lnTo>
                          <a:pt x="4625340" y="1598296"/>
                        </a:lnTo>
                        <a:lnTo>
                          <a:pt x="4503420" y="1689736"/>
                        </a:lnTo>
                        <a:lnTo>
                          <a:pt x="4456930" y="1915540"/>
                        </a:lnTo>
                        <a:lnTo>
                          <a:pt x="4368164" y="1885952"/>
                        </a:lnTo>
                        <a:lnTo>
                          <a:pt x="4206240" y="1981200"/>
                        </a:lnTo>
                        <a:lnTo>
                          <a:pt x="4044316" y="1866900"/>
                        </a:lnTo>
                        <a:lnTo>
                          <a:pt x="3930016" y="1933576"/>
                        </a:lnTo>
                        <a:lnTo>
                          <a:pt x="3787140" y="1914524"/>
                        </a:lnTo>
                        <a:lnTo>
                          <a:pt x="3729990" y="1838324"/>
                        </a:lnTo>
                        <a:lnTo>
                          <a:pt x="3653790" y="1866900"/>
                        </a:lnTo>
                        <a:lnTo>
                          <a:pt x="3520440" y="1981200"/>
                        </a:lnTo>
                        <a:lnTo>
                          <a:pt x="3501390" y="2076452"/>
                        </a:lnTo>
                        <a:lnTo>
                          <a:pt x="3368040" y="2247900"/>
                        </a:lnTo>
                        <a:lnTo>
                          <a:pt x="3310890" y="2343152"/>
                        </a:lnTo>
                        <a:lnTo>
                          <a:pt x="3206116" y="2409824"/>
                        </a:lnTo>
                        <a:lnTo>
                          <a:pt x="3082290" y="2409824"/>
                        </a:lnTo>
                        <a:lnTo>
                          <a:pt x="2929890" y="2619376"/>
                        </a:lnTo>
                        <a:lnTo>
                          <a:pt x="3177540" y="2705100"/>
                        </a:lnTo>
                        <a:lnTo>
                          <a:pt x="3187064" y="2809876"/>
                        </a:lnTo>
                        <a:lnTo>
                          <a:pt x="3072764" y="2809876"/>
                        </a:lnTo>
                        <a:lnTo>
                          <a:pt x="3025140" y="2886076"/>
                        </a:lnTo>
                        <a:lnTo>
                          <a:pt x="2872740" y="2838452"/>
                        </a:lnTo>
                        <a:lnTo>
                          <a:pt x="2644140" y="2981324"/>
                        </a:lnTo>
                        <a:lnTo>
                          <a:pt x="2406016" y="2971800"/>
                        </a:lnTo>
                        <a:lnTo>
                          <a:pt x="2291716" y="2924176"/>
                        </a:lnTo>
                        <a:lnTo>
                          <a:pt x="2272664" y="3000376"/>
                        </a:lnTo>
                        <a:lnTo>
                          <a:pt x="2186940" y="3076576"/>
                        </a:lnTo>
                        <a:lnTo>
                          <a:pt x="2120264" y="2981324"/>
                        </a:lnTo>
                        <a:lnTo>
                          <a:pt x="1977390" y="3019424"/>
                        </a:lnTo>
                        <a:lnTo>
                          <a:pt x="1920240" y="2990852"/>
                        </a:lnTo>
                        <a:lnTo>
                          <a:pt x="1872616" y="3076576"/>
                        </a:lnTo>
                        <a:lnTo>
                          <a:pt x="1786890" y="2952752"/>
                        </a:lnTo>
                        <a:lnTo>
                          <a:pt x="1710690" y="2952752"/>
                        </a:lnTo>
                        <a:lnTo>
                          <a:pt x="1710690" y="3067052"/>
                        </a:lnTo>
                        <a:lnTo>
                          <a:pt x="1663064" y="3171824"/>
                        </a:lnTo>
                        <a:lnTo>
                          <a:pt x="1463040" y="3276600"/>
                        </a:lnTo>
                        <a:lnTo>
                          <a:pt x="1405890" y="3352800"/>
                        </a:lnTo>
                        <a:lnTo>
                          <a:pt x="1472564" y="3390900"/>
                        </a:lnTo>
                        <a:lnTo>
                          <a:pt x="1348740" y="3648076"/>
                        </a:lnTo>
                        <a:lnTo>
                          <a:pt x="1405890" y="3724276"/>
                        </a:lnTo>
                        <a:lnTo>
                          <a:pt x="1348740" y="3867152"/>
                        </a:lnTo>
                        <a:lnTo>
                          <a:pt x="1205864" y="3990976"/>
                        </a:lnTo>
                        <a:lnTo>
                          <a:pt x="1158240" y="4000500"/>
                        </a:lnTo>
                        <a:lnTo>
                          <a:pt x="1101090" y="4086224"/>
                        </a:lnTo>
                        <a:lnTo>
                          <a:pt x="1167764" y="4114800"/>
                        </a:lnTo>
                        <a:lnTo>
                          <a:pt x="1197658" y="4211956"/>
                        </a:lnTo>
                        <a:lnTo>
                          <a:pt x="1089660" y="4211956"/>
                        </a:lnTo>
                        <a:lnTo>
                          <a:pt x="1059180" y="4272916"/>
                        </a:lnTo>
                        <a:lnTo>
                          <a:pt x="990600" y="4356736"/>
                        </a:lnTo>
                        <a:lnTo>
                          <a:pt x="960120" y="4417696"/>
                        </a:lnTo>
                        <a:lnTo>
                          <a:pt x="1051560" y="4539616"/>
                        </a:lnTo>
                        <a:lnTo>
                          <a:pt x="1028700" y="4570096"/>
                        </a:lnTo>
                        <a:lnTo>
                          <a:pt x="975360" y="4608196"/>
                        </a:lnTo>
                        <a:lnTo>
                          <a:pt x="868680" y="4775836"/>
                        </a:lnTo>
                        <a:lnTo>
                          <a:pt x="746760" y="4707256"/>
                        </a:lnTo>
                        <a:lnTo>
                          <a:pt x="640080" y="4730116"/>
                        </a:lnTo>
                        <a:lnTo>
                          <a:pt x="647700" y="4806316"/>
                        </a:lnTo>
                        <a:lnTo>
                          <a:pt x="426720" y="4806316"/>
                        </a:lnTo>
                        <a:lnTo>
                          <a:pt x="320040" y="4707256"/>
                        </a:lnTo>
                        <a:lnTo>
                          <a:pt x="304800" y="4638676"/>
                        </a:lnTo>
                        <a:lnTo>
                          <a:pt x="274320" y="4585336"/>
                        </a:lnTo>
                        <a:lnTo>
                          <a:pt x="281940" y="4547236"/>
                        </a:lnTo>
                        <a:lnTo>
                          <a:pt x="365760" y="4371976"/>
                        </a:lnTo>
                        <a:lnTo>
                          <a:pt x="365760" y="4326256"/>
                        </a:lnTo>
                        <a:lnTo>
                          <a:pt x="220980" y="4326256"/>
                        </a:lnTo>
                        <a:lnTo>
                          <a:pt x="190500" y="4356736"/>
                        </a:lnTo>
                        <a:lnTo>
                          <a:pt x="129540" y="4356736"/>
                        </a:lnTo>
                        <a:lnTo>
                          <a:pt x="68580" y="4288156"/>
                        </a:lnTo>
                        <a:lnTo>
                          <a:pt x="30480" y="4135756"/>
                        </a:lnTo>
                        <a:lnTo>
                          <a:pt x="0" y="4044316"/>
                        </a:lnTo>
                        <a:lnTo>
                          <a:pt x="91440" y="3930016"/>
                        </a:lnTo>
                        <a:lnTo>
                          <a:pt x="83820" y="3853816"/>
                        </a:lnTo>
                        <a:lnTo>
                          <a:pt x="152400" y="3823336"/>
                        </a:lnTo>
                        <a:lnTo>
                          <a:pt x="129540" y="3686176"/>
                        </a:lnTo>
                        <a:lnTo>
                          <a:pt x="68580" y="3648076"/>
                        </a:lnTo>
                        <a:lnTo>
                          <a:pt x="15474" y="3428062"/>
                        </a:lnTo>
                        <a:lnTo>
                          <a:pt x="24764" y="3390900"/>
                        </a:lnTo>
                        <a:lnTo>
                          <a:pt x="272416" y="3448052"/>
                        </a:lnTo>
                        <a:lnTo>
                          <a:pt x="453390" y="3352800"/>
                        </a:lnTo>
                        <a:lnTo>
                          <a:pt x="586740" y="3267076"/>
                        </a:lnTo>
                        <a:lnTo>
                          <a:pt x="624840" y="3152776"/>
                        </a:lnTo>
                        <a:lnTo>
                          <a:pt x="701040" y="3143252"/>
                        </a:lnTo>
                        <a:lnTo>
                          <a:pt x="777240" y="3019424"/>
                        </a:lnTo>
                        <a:lnTo>
                          <a:pt x="843916" y="2952752"/>
                        </a:lnTo>
                        <a:lnTo>
                          <a:pt x="958216" y="2867024"/>
                        </a:lnTo>
                        <a:lnTo>
                          <a:pt x="996316" y="2771776"/>
                        </a:lnTo>
                        <a:lnTo>
                          <a:pt x="1062990" y="2733676"/>
                        </a:lnTo>
                        <a:lnTo>
                          <a:pt x="1167764" y="2619376"/>
                        </a:lnTo>
                        <a:lnTo>
                          <a:pt x="1263016" y="2533652"/>
                        </a:lnTo>
                        <a:lnTo>
                          <a:pt x="1434464" y="2352676"/>
                        </a:lnTo>
                        <a:lnTo>
                          <a:pt x="1758316" y="2076452"/>
                        </a:lnTo>
                        <a:lnTo>
                          <a:pt x="1948816" y="2047876"/>
                        </a:lnTo>
                        <a:lnTo>
                          <a:pt x="2025016" y="1885952"/>
                        </a:lnTo>
                        <a:lnTo>
                          <a:pt x="2196464" y="1685924"/>
                        </a:lnTo>
                        <a:lnTo>
                          <a:pt x="2244090" y="1552576"/>
                        </a:lnTo>
                        <a:lnTo>
                          <a:pt x="2491740" y="1362076"/>
                        </a:lnTo>
                        <a:lnTo>
                          <a:pt x="2787016" y="1209676"/>
                        </a:lnTo>
                        <a:lnTo>
                          <a:pt x="2948940" y="1152524"/>
                        </a:lnTo>
                        <a:lnTo>
                          <a:pt x="3025140" y="1009652"/>
                        </a:lnTo>
                        <a:lnTo>
                          <a:pt x="3053716" y="771524"/>
                        </a:lnTo>
                        <a:lnTo>
                          <a:pt x="2910840" y="619124"/>
                        </a:lnTo>
                        <a:lnTo>
                          <a:pt x="3063240" y="561976"/>
                        </a:lnTo>
                        <a:lnTo>
                          <a:pt x="3206116" y="590552"/>
                        </a:lnTo>
                        <a:lnTo>
                          <a:pt x="3310890" y="561976"/>
                        </a:lnTo>
                        <a:lnTo>
                          <a:pt x="3244216" y="457200"/>
                        </a:lnTo>
                        <a:lnTo>
                          <a:pt x="3387090" y="438152"/>
                        </a:lnTo>
                        <a:lnTo>
                          <a:pt x="3491864" y="323852"/>
                        </a:lnTo>
                        <a:lnTo>
                          <a:pt x="3977640" y="314324"/>
                        </a:lnTo>
                        <a:lnTo>
                          <a:pt x="3949064" y="200024"/>
                        </a:lnTo>
                        <a:lnTo>
                          <a:pt x="4120516" y="190500"/>
                        </a:lnTo>
                        <a:lnTo>
                          <a:pt x="4177664" y="161924"/>
                        </a:lnTo>
                        <a:lnTo>
                          <a:pt x="4244340" y="47624"/>
                        </a:lnTo>
                        <a:close/>
                      </a:path>
                    </a:pathLst>
                  </a:custGeom>
                  <a:solidFill>
                    <a:srgbClr val="A9D18E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1A70BC18-E65A-AADF-5752-0237456350D3}"/>
                      </a:ext>
                    </a:extLst>
                  </p:cNvPr>
                  <p:cNvSpPr/>
                  <p:nvPr/>
                </p:nvSpPr>
                <p:spPr>
                  <a:xfrm>
                    <a:off x="3032593" y="1213033"/>
                    <a:ext cx="356923" cy="772189"/>
                  </a:xfrm>
                  <a:custGeom>
                    <a:avLst/>
                    <a:gdLst>
                      <a:gd name="connsiteX0" fmla="*/ 240342 w 356923"/>
                      <a:gd name="connsiteY0" fmla="*/ 0 h 772189"/>
                      <a:gd name="connsiteX1" fmla="*/ 289612 w 356923"/>
                      <a:gd name="connsiteY1" fmla="*/ 15837 h 772189"/>
                      <a:gd name="connsiteX2" fmla="*/ 312488 w 356923"/>
                      <a:gd name="connsiteY2" fmla="*/ 14078 h 772189"/>
                      <a:gd name="connsiteX3" fmla="*/ 356923 w 356923"/>
                      <a:gd name="connsiteY3" fmla="*/ 31582 h 772189"/>
                      <a:gd name="connsiteX4" fmla="*/ 356923 w 356923"/>
                      <a:gd name="connsiteY4" fmla="*/ 763479 h 772189"/>
                      <a:gd name="connsiteX5" fmla="*/ 351786 w 356923"/>
                      <a:gd name="connsiteY5" fmla="*/ 756059 h 772189"/>
                      <a:gd name="connsiteX6" fmla="*/ 342988 w 356923"/>
                      <a:gd name="connsiteY6" fmla="*/ 735530 h 772189"/>
                      <a:gd name="connsiteX7" fmla="*/ 334190 w 356923"/>
                      <a:gd name="connsiteY7" fmla="*/ 732598 h 772189"/>
                      <a:gd name="connsiteX8" fmla="*/ 323925 w 356923"/>
                      <a:gd name="connsiteY8" fmla="*/ 728198 h 772189"/>
                      <a:gd name="connsiteX9" fmla="*/ 304863 w 356923"/>
                      <a:gd name="connsiteY9" fmla="*/ 715001 h 772189"/>
                      <a:gd name="connsiteX10" fmla="*/ 294598 w 356923"/>
                      <a:gd name="connsiteY10" fmla="*/ 719400 h 772189"/>
                      <a:gd name="connsiteX11" fmla="*/ 287266 w 356923"/>
                      <a:gd name="connsiteY11" fmla="*/ 731131 h 772189"/>
                      <a:gd name="connsiteX12" fmla="*/ 271136 w 356923"/>
                      <a:gd name="connsiteY12" fmla="*/ 719400 h 772189"/>
                      <a:gd name="connsiteX13" fmla="*/ 241809 w 356923"/>
                      <a:gd name="connsiteY13" fmla="*/ 723799 h 772189"/>
                      <a:gd name="connsiteX14" fmla="*/ 235943 w 356923"/>
                      <a:gd name="connsiteY14" fmla="*/ 734064 h 772189"/>
                      <a:gd name="connsiteX15" fmla="*/ 228611 w 356923"/>
                      <a:gd name="connsiteY15" fmla="*/ 748727 h 772189"/>
                      <a:gd name="connsiteX16" fmla="*/ 197818 w 356923"/>
                      <a:gd name="connsiteY16" fmla="*/ 750194 h 772189"/>
                      <a:gd name="connsiteX17" fmla="*/ 175822 w 356923"/>
                      <a:gd name="connsiteY17" fmla="*/ 751660 h 772189"/>
                      <a:gd name="connsiteX18" fmla="*/ 171423 w 356923"/>
                      <a:gd name="connsiteY18" fmla="*/ 763391 h 772189"/>
                      <a:gd name="connsiteX19" fmla="*/ 149427 w 356923"/>
                      <a:gd name="connsiteY19" fmla="*/ 772189 h 772189"/>
                      <a:gd name="connsiteX20" fmla="*/ 133297 w 356923"/>
                      <a:gd name="connsiteY20" fmla="*/ 763391 h 772189"/>
                      <a:gd name="connsiteX21" fmla="*/ 120100 w 356923"/>
                      <a:gd name="connsiteY21" fmla="*/ 742862 h 772189"/>
                      <a:gd name="connsiteX22" fmla="*/ 131831 w 356923"/>
                      <a:gd name="connsiteY22" fmla="*/ 720867 h 772189"/>
                      <a:gd name="connsiteX23" fmla="*/ 125966 w 356923"/>
                      <a:gd name="connsiteY23" fmla="*/ 679808 h 772189"/>
                      <a:gd name="connsiteX24" fmla="*/ 106903 w 356923"/>
                      <a:gd name="connsiteY24" fmla="*/ 651947 h 772189"/>
                      <a:gd name="connsiteX25" fmla="*/ 95172 w 356923"/>
                      <a:gd name="connsiteY25" fmla="*/ 646082 h 772189"/>
                      <a:gd name="connsiteX26" fmla="*/ 83441 w 356923"/>
                      <a:gd name="connsiteY26" fmla="*/ 621154 h 772189"/>
                      <a:gd name="connsiteX27" fmla="*/ 92239 w 356923"/>
                      <a:gd name="connsiteY27" fmla="*/ 577163 h 772189"/>
                      <a:gd name="connsiteX28" fmla="*/ 81975 w 356923"/>
                      <a:gd name="connsiteY28" fmla="*/ 574230 h 772189"/>
                      <a:gd name="connsiteX29" fmla="*/ 59979 w 356923"/>
                      <a:gd name="connsiteY29" fmla="*/ 533171 h 772189"/>
                      <a:gd name="connsiteX30" fmla="*/ 76109 w 356923"/>
                      <a:gd name="connsiteY30" fmla="*/ 453988 h 772189"/>
                      <a:gd name="connsiteX31" fmla="*/ 40916 w 356923"/>
                      <a:gd name="connsiteY31" fmla="*/ 437858 h 772189"/>
                      <a:gd name="connsiteX32" fmla="*/ 15988 w 356923"/>
                      <a:gd name="connsiteY32" fmla="*/ 389468 h 772189"/>
                      <a:gd name="connsiteX33" fmla="*/ 27719 w 356923"/>
                      <a:gd name="connsiteY33" fmla="*/ 352808 h 772189"/>
                      <a:gd name="connsiteX34" fmla="*/ 18921 w 356923"/>
                      <a:gd name="connsiteY34" fmla="*/ 329346 h 772189"/>
                      <a:gd name="connsiteX35" fmla="*/ 39450 w 356923"/>
                      <a:gd name="connsiteY35" fmla="*/ 300019 h 772189"/>
                      <a:gd name="connsiteX36" fmla="*/ 35051 w 356923"/>
                      <a:gd name="connsiteY36" fmla="*/ 286822 h 772189"/>
                      <a:gd name="connsiteX37" fmla="*/ 21853 w 356923"/>
                      <a:gd name="connsiteY37" fmla="*/ 275091 h 772189"/>
                      <a:gd name="connsiteX38" fmla="*/ 2791 w 356923"/>
                      <a:gd name="connsiteY38" fmla="*/ 254562 h 772189"/>
                      <a:gd name="connsiteX39" fmla="*/ 0 w 356923"/>
                      <a:gd name="connsiteY39" fmla="*/ 237818 h 772189"/>
                      <a:gd name="connsiteX40" fmla="*/ 15108 w 356923"/>
                      <a:gd name="connsiteY40" fmla="*/ 228754 h 772189"/>
                      <a:gd name="connsiteX41" fmla="*/ 11589 w 356923"/>
                      <a:gd name="connsiteY41" fmla="*/ 209398 h 772189"/>
                      <a:gd name="connsiteX42" fmla="*/ 22147 w 356923"/>
                      <a:gd name="connsiteY42" fmla="*/ 205878 h 772189"/>
                      <a:gd name="connsiteX43" fmla="*/ 32705 w 356923"/>
                      <a:gd name="connsiteY43" fmla="*/ 212917 h 772189"/>
                      <a:gd name="connsiteX44" fmla="*/ 45022 w 356923"/>
                      <a:gd name="connsiteY44" fmla="*/ 204119 h 772189"/>
                      <a:gd name="connsiteX45" fmla="*/ 74936 w 356923"/>
                      <a:gd name="connsiteY45" fmla="*/ 205878 h 772189"/>
                      <a:gd name="connsiteX46" fmla="*/ 96052 w 356923"/>
                      <a:gd name="connsiteY46" fmla="*/ 190041 h 772189"/>
                      <a:gd name="connsiteX47" fmla="*/ 90773 w 356923"/>
                      <a:gd name="connsiteY47" fmla="*/ 135493 h 772189"/>
                      <a:gd name="connsiteX48" fmla="*/ 122446 w 356923"/>
                      <a:gd name="connsiteY48" fmla="*/ 146051 h 772189"/>
                      <a:gd name="connsiteX49" fmla="*/ 182274 w 356923"/>
                      <a:gd name="connsiteY49" fmla="*/ 130214 h 772189"/>
                      <a:gd name="connsiteX50" fmla="*/ 168197 w 356923"/>
                      <a:gd name="connsiteY50" fmla="*/ 102059 h 772189"/>
                      <a:gd name="connsiteX51" fmla="*/ 175236 w 356923"/>
                      <a:gd name="connsiteY51" fmla="*/ 87982 h 772189"/>
                      <a:gd name="connsiteX52" fmla="*/ 201630 w 356923"/>
                      <a:gd name="connsiteY52" fmla="*/ 82704 h 772189"/>
                      <a:gd name="connsiteX53" fmla="*/ 206909 w 356923"/>
                      <a:gd name="connsiteY53" fmla="*/ 63347 h 772189"/>
                      <a:gd name="connsiteX54" fmla="*/ 213948 w 356923"/>
                      <a:gd name="connsiteY54" fmla="*/ 29914 h 772189"/>
                      <a:gd name="connsiteX55" fmla="*/ 228025 w 356923"/>
                      <a:gd name="connsiteY55" fmla="*/ 1760 h 772189"/>
                      <a:gd name="connsiteX0" fmla="*/ 240342 w 439281"/>
                      <a:gd name="connsiteY0" fmla="*/ 0 h 772189"/>
                      <a:gd name="connsiteX1" fmla="*/ 289612 w 439281"/>
                      <a:gd name="connsiteY1" fmla="*/ 15837 h 772189"/>
                      <a:gd name="connsiteX2" fmla="*/ 312488 w 439281"/>
                      <a:gd name="connsiteY2" fmla="*/ 14078 h 772189"/>
                      <a:gd name="connsiteX3" fmla="*/ 356923 w 439281"/>
                      <a:gd name="connsiteY3" fmla="*/ 31582 h 772189"/>
                      <a:gd name="connsiteX4" fmla="*/ 439270 w 439281"/>
                      <a:gd name="connsiteY4" fmla="*/ 341923 h 772189"/>
                      <a:gd name="connsiteX5" fmla="*/ 356923 w 439281"/>
                      <a:gd name="connsiteY5" fmla="*/ 763479 h 772189"/>
                      <a:gd name="connsiteX6" fmla="*/ 351786 w 439281"/>
                      <a:gd name="connsiteY6" fmla="*/ 756059 h 772189"/>
                      <a:gd name="connsiteX7" fmla="*/ 342988 w 439281"/>
                      <a:gd name="connsiteY7" fmla="*/ 735530 h 772189"/>
                      <a:gd name="connsiteX8" fmla="*/ 334190 w 439281"/>
                      <a:gd name="connsiteY8" fmla="*/ 732598 h 772189"/>
                      <a:gd name="connsiteX9" fmla="*/ 323925 w 439281"/>
                      <a:gd name="connsiteY9" fmla="*/ 728198 h 772189"/>
                      <a:gd name="connsiteX10" fmla="*/ 304863 w 439281"/>
                      <a:gd name="connsiteY10" fmla="*/ 715001 h 772189"/>
                      <a:gd name="connsiteX11" fmla="*/ 294598 w 439281"/>
                      <a:gd name="connsiteY11" fmla="*/ 719400 h 772189"/>
                      <a:gd name="connsiteX12" fmla="*/ 287266 w 439281"/>
                      <a:gd name="connsiteY12" fmla="*/ 731131 h 772189"/>
                      <a:gd name="connsiteX13" fmla="*/ 271136 w 439281"/>
                      <a:gd name="connsiteY13" fmla="*/ 719400 h 772189"/>
                      <a:gd name="connsiteX14" fmla="*/ 241809 w 439281"/>
                      <a:gd name="connsiteY14" fmla="*/ 723799 h 772189"/>
                      <a:gd name="connsiteX15" fmla="*/ 235943 w 439281"/>
                      <a:gd name="connsiteY15" fmla="*/ 734064 h 772189"/>
                      <a:gd name="connsiteX16" fmla="*/ 228611 w 439281"/>
                      <a:gd name="connsiteY16" fmla="*/ 748727 h 772189"/>
                      <a:gd name="connsiteX17" fmla="*/ 197818 w 439281"/>
                      <a:gd name="connsiteY17" fmla="*/ 750194 h 772189"/>
                      <a:gd name="connsiteX18" fmla="*/ 175822 w 439281"/>
                      <a:gd name="connsiteY18" fmla="*/ 751660 h 772189"/>
                      <a:gd name="connsiteX19" fmla="*/ 171423 w 439281"/>
                      <a:gd name="connsiteY19" fmla="*/ 763391 h 772189"/>
                      <a:gd name="connsiteX20" fmla="*/ 149427 w 439281"/>
                      <a:gd name="connsiteY20" fmla="*/ 772189 h 772189"/>
                      <a:gd name="connsiteX21" fmla="*/ 133297 w 439281"/>
                      <a:gd name="connsiteY21" fmla="*/ 763391 h 772189"/>
                      <a:gd name="connsiteX22" fmla="*/ 120100 w 439281"/>
                      <a:gd name="connsiteY22" fmla="*/ 742862 h 772189"/>
                      <a:gd name="connsiteX23" fmla="*/ 131831 w 439281"/>
                      <a:gd name="connsiteY23" fmla="*/ 720867 h 772189"/>
                      <a:gd name="connsiteX24" fmla="*/ 125966 w 439281"/>
                      <a:gd name="connsiteY24" fmla="*/ 679808 h 772189"/>
                      <a:gd name="connsiteX25" fmla="*/ 106903 w 439281"/>
                      <a:gd name="connsiteY25" fmla="*/ 651947 h 772189"/>
                      <a:gd name="connsiteX26" fmla="*/ 95172 w 439281"/>
                      <a:gd name="connsiteY26" fmla="*/ 646082 h 772189"/>
                      <a:gd name="connsiteX27" fmla="*/ 83441 w 439281"/>
                      <a:gd name="connsiteY27" fmla="*/ 621154 h 772189"/>
                      <a:gd name="connsiteX28" fmla="*/ 92239 w 439281"/>
                      <a:gd name="connsiteY28" fmla="*/ 577163 h 772189"/>
                      <a:gd name="connsiteX29" fmla="*/ 81975 w 439281"/>
                      <a:gd name="connsiteY29" fmla="*/ 574230 h 772189"/>
                      <a:gd name="connsiteX30" fmla="*/ 59979 w 439281"/>
                      <a:gd name="connsiteY30" fmla="*/ 533171 h 772189"/>
                      <a:gd name="connsiteX31" fmla="*/ 76109 w 439281"/>
                      <a:gd name="connsiteY31" fmla="*/ 453988 h 772189"/>
                      <a:gd name="connsiteX32" fmla="*/ 40916 w 439281"/>
                      <a:gd name="connsiteY32" fmla="*/ 437858 h 772189"/>
                      <a:gd name="connsiteX33" fmla="*/ 15988 w 439281"/>
                      <a:gd name="connsiteY33" fmla="*/ 389468 h 772189"/>
                      <a:gd name="connsiteX34" fmla="*/ 27719 w 439281"/>
                      <a:gd name="connsiteY34" fmla="*/ 352808 h 772189"/>
                      <a:gd name="connsiteX35" fmla="*/ 18921 w 439281"/>
                      <a:gd name="connsiteY35" fmla="*/ 329346 h 772189"/>
                      <a:gd name="connsiteX36" fmla="*/ 39450 w 439281"/>
                      <a:gd name="connsiteY36" fmla="*/ 300019 h 772189"/>
                      <a:gd name="connsiteX37" fmla="*/ 35051 w 439281"/>
                      <a:gd name="connsiteY37" fmla="*/ 286822 h 772189"/>
                      <a:gd name="connsiteX38" fmla="*/ 21853 w 439281"/>
                      <a:gd name="connsiteY38" fmla="*/ 275091 h 772189"/>
                      <a:gd name="connsiteX39" fmla="*/ 2791 w 439281"/>
                      <a:gd name="connsiteY39" fmla="*/ 254562 h 772189"/>
                      <a:gd name="connsiteX40" fmla="*/ 0 w 439281"/>
                      <a:gd name="connsiteY40" fmla="*/ 237818 h 772189"/>
                      <a:gd name="connsiteX41" fmla="*/ 15108 w 439281"/>
                      <a:gd name="connsiteY41" fmla="*/ 228754 h 772189"/>
                      <a:gd name="connsiteX42" fmla="*/ 11589 w 439281"/>
                      <a:gd name="connsiteY42" fmla="*/ 209398 h 772189"/>
                      <a:gd name="connsiteX43" fmla="*/ 22147 w 439281"/>
                      <a:gd name="connsiteY43" fmla="*/ 205878 h 772189"/>
                      <a:gd name="connsiteX44" fmla="*/ 32705 w 439281"/>
                      <a:gd name="connsiteY44" fmla="*/ 212917 h 772189"/>
                      <a:gd name="connsiteX45" fmla="*/ 45022 w 439281"/>
                      <a:gd name="connsiteY45" fmla="*/ 204119 h 772189"/>
                      <a:gd name="connsiteX46" fmla="*/ 74936 w 439281"/>
                      <a:gd name="connsiteY46" fmla="*/ 205878 h 772189"/>
                      <a:gd name="connsiteX47" fmla="*/ 96052 w 439281"/>
                      <a:gd name="connsiteY47" fmla="*/ 190041 h 772189"/>
                      <a:gd name="connsiteX48" fmla="*/ 90773 w 439281"/>
                      <a:gd name="connsiteY48" fmla="*/ 135493 h 772189"/>
                      <a:gd name="connsiteX49" fmla="*/ 122446 w 439281"/>
                      <a:gd name="connsiteY49" fmla="*/ 146051 h 772189"/>
                      <a:gd name="connsiteX50" fmla="*/ 182274 w 439281"/>
                      <a:gd name="connsiteY50" fmla="*/ 130214 h 772189"/>
                      <a:gd name="connsiteX51" fmla="*/ 168197 w 439281"/>
                      <a:gd name="connsiteY51" fmla="*/ 102059 h 772189"/>
                      <a:gd name="connsiteX52" fmla="*/ 175236 w 439281"/>
                      <a:gd name="connsiteY52" fmla="*/ 87982 h 772189"/>
                      <a:gd name="connsiteX53" fmla="*/ 201630 w 439281"/>
                      <a:gd name="connsiteY53" fmla="*/ 82704 h 772189"/>
                      <a:gd name="connsiteX54" fmla="*/ 206909 w 439281"/>
                      <a:gd name="connsiteY54" fmla="*/ 63347 h 772189"/>
                      <a:gd name="connsiteX55" fmla="*/ 213948 w 439281"/>
                      <a:gd name="connsiteY55" fmla="*/ 29914 h 772189"/>
                      <a:gd name="connsiteX56" fmla="*/ 228025 w 439281"/>
                      <a:gd name="connsiteY56" fmla="*/ 1760 h 772189"/>
                      <a:gd name="connsiteX57" fmla="*/ 240342 w 439281"/>
                      <a:gd name="connsiteY57" fmla="*/ 0 h 772189"/>
                      <a:gd name="connsiteX0" fmla="*/ 439270 w 530710"/>
                      <a:gd name="connsiteY0" fmla="*/ 341923 h 772189"/>
                      <a:gd name="connsiteX1" fmla="*/ 356923 w 530710"/>
                      <a:gd name="connsiteY1" fmla="*/ 763479 h 772189"/>
                      <a:gd name="connsiteX2" fmla="*/ 351786 w 530710"/>
                      <a:gd name="connsiteY2" fmla="*/ 756059 h 772189"/>
                      <a:gd name="connsiteX3" fmla="*/ 342988 w 530710"/>
                      <a:gd name="connsiteY3" fmla="*/ 735530 h 772189"/>
                      <a:gd name="connsiteX4" fmla="*/ 334190 w 530710"/>
                      <a:gd name="connsiteY4" fmla="*/ 732598 h 772189"/>
                      <a:gd name="connsiteX5" fmla="*/ 323925 w 530710"/>
                      <a:gd name="connsiteY5" fmla="*/ 728198 h 772189"/>
                      <a:gd name="connsiteX6" fmla="*/ 304863 w 530710"/>
                      <a:gd name="connsiteY6" fmla="*/ 715001 h 772189"/>
                      <a:gd name="connsiteX7" fmla="*/ 294598 w 530710"/>
                      <a:gd name="connsiteY7" fmla="*/ 719400 h 772189"/>
                      <a:gd name="connsiteX8" fmla="*/ 287266 w 530710"/>
                      <a:gd name="connsiteY8" fmla="*/ 731131 h 772189"/>
                      <a:gd name="connsiteX9" fmla="*/ 271136 w 530710"/>
                      <a:gd name="connsiteY9" fmla="*/ 719400 h 772189"/>
                      <a:gd name="connsiteX10" fmla="*/ 241809 w 530710"/>
                      <a:gd name="connsiteY10" fmla="*/ 723799 h 772189"/>
                      <a:gd name="connsiteX11" fmla="*/ 235943 w 530710"/>
                      <a:gd name="connsiteY11" fmla="*/ 734064 h 772189"/>
                      <a:gd name="connsiteX12" fmla="*/ 228611 w 530710"/>
                      <a:gd name="connsiteY12" fmla="*/ 748727 h 772189"/>
                      <a:gd name="connsiteX13" fmla="*/ 197818 w 530710"/>
                      <a:gd name="connsiteY13" fmla="*/ 750194 h 772189"/>
                      <a:gd name="connsiteX14" fmla="*/ 175822 w 530710"/>
                      <a:gd name="connsiteY14" fmla="*/ 751660 h 772189"/>
                      <a:gd name="connsiteX15" fmla="*/ 171423 w 530710"/>
                      <a:gd name="connsiteY15" fmla="*/ 763391 h 772189"/>
                      <a:gd name="connsiteX16" fmla="*/ 149427 w 530710"/>
                      <a:gd name="connsiteY16" fmla="*/ 772189 h 772189"/>
                      <a:gd name="connsiteX17" fmla="*/ 133297 w 530710"/>
                      <a:gd name="connsiteY17" fmla="*/ 763391 h 772189"/>
                      <a:gd name="connsiteX18" fmla="*/ 120100 w 530710"/>
                      <a:gd name="connsiteY18" fmla="*/ 742862 h 772189"/>
                      <a:gd name="connsiteX19" fmla="*/ 131831 w 530710"/>
                      <a:gd name="connsiteY19" fmla="*/ 720867 h 772189"/>
                      <a:gd name="connsiteX20" fmla="*/ 125966 w 530710"/>
                      <a:gd name="connsiteY20" fmla="*/ 679808 h 772189"/>
                      <a:gd name="connsiteX21" fmla="*/ 106903 w 530710"/>
                      <a:gd name="connsiteY21" fmla="*/ 651947 h 772189"/>
                      <a:gd name="connsiteX22" fmla="*/ 95172 w 530710"/>
                      <a:gd name="connsiteY22" fmla="*/ 646082 h 772189"/>
                      <a:gd name="connsiteX23" fmla="*/ 83441 w 530710"/>
                      <a:gd name="connsiteY23" fmla="*/ 621154 h 772189"/>
                      <a:gd name="connsiteX24" fmla="*/ 92239 w 530710"/>
                      <a:gd name="connsiteY24" fmla="*/ 577163 h 772189"/>
                      <a:gd name="connsiteX25" fmla="*/ 81975 w 530710"/>
                      <a:gd name="connsiteY25" fmla="*/ 574230 h 772189"/>
                      <a:gd name="connsiteX26" fmla="*/ 59979 w 530710"/>
                      <a:gd name="connsiteY26" fmla="*/ 533171 h 772189"/>
                      <a:gd name="connsiteX27" fmla="*/ 76109 w 530710"/>
                      <a:gd name="connsiteY27" fmla="*/ 453988 h 772189"/>
                      <a:gd name="connsiteX28" fmla="*/ 40916 w 530710"/>
                      <a:gd name="connsiteY28" fmla="*/ 437858 h 772189"/>
                      <a:gd name="connsiteX29" fmla="*/ 15988 w 530710"/>
                      <a:gd name="connsiteY29" fmla="*/ 389468 h 772189"/>
                      <a:gd name="connsiteX30" fmla="*/ 27719 w 530710"/>
                      <a:gd name="connsiteY30" fmla="*/ 352808 h 772189"/>
                      <a:gd name="connsiteX31" fmla="*/ 18921 w 530710"/>
                      <a:gd name="connsiteY31" fmla="*/ 329346 h 772189"/>
                      <a:gd name="connsiteX32" fmla="*/ 39450 w 530710"/>
                      <a:gd name="connsiteY32" fmla="*/ 300019 h 772189"/>
                      <a:gd name="connsiteX33" fmla="*/ 35051 w 530710"/>
                      <a:gd name="connsiteY33" fmla="*/ 286822 h 772189"/>
                      <a:gd name="connsiteX34" fmla="*/ 21853 w 530710"/>
                      <a:gd name="connsiteY34" fmla="*/ 275091 h 772189"/>
                      <a:gd name="connsiteX35" fmla="*/ 2791 w 530710"/>
                      <a:gd name="connsiteY35" fmla="*/ 254562 h 772189"/>
                      <a:gd name="connsiteX36" fmla="*/ 0 w 530710"/>
                      <a:gd name="connsiteY36" fmla="*/ 237818 h 772189"/>
                      <a:gd name="connsiteX37" fmla="*/ 15108 w 530710"/>
                      <a:gd name="connsiteY37" fmla="*/ 228754 h 772189"/>
                      <a:gd name="connsiteX38" fmla="*/ 11589 w 530710"/>
                      <a:gd name="connsiteY38" fmla="*/ 209398 h 772189"/>
                      <a:gd name="connsiteX39" fmla="*/ 22147 w 530710"/>
                      <a:gd name="connsiteY39" fmla="*/ 205878 h 772189"/>
                      <a:gd name="connsiteX40" fmla="*/ 32705 w 530710"/>
                      <a:gd name="connsiteY40" fmla="*/ 212917 h 772189"/>
                      <a:gd name="connsiteX41" fmla="*/ 45022 w 530710"/>
                      <a:gd name="connsiteY41" fmla="*/ 204119 h 772189"/>
                      <a:gd name="connsiteX42" fmla="*/ 74936 w 530710"/>
                      <a:gd name="connsiteY42" fmla="*/ 205878 h 772189"/>
                      <a:gd name="connsiteX43" fmla="*/ 96052 w 530710"/>
                      <a:gd name="connsiteY43" fmla="*/ 190041 h 772189"/>
                      <a:gd name="connsiteX44" fmla="*/ 90773 w 530710"/>
                      <a:gd name="connsiteY44" fmla="*/ 135493 h 772189"/>
                      <a:gd name="connsiteX45" fmla="*/ 122446 w 530710"/>
                      <a:gd name="connsiteY45" fmla="*/ 146051 h 772189"/>
                      <a:gd name="connsiteX46" fmla="*/ 182274 w 530710"/>
                      <a:gd name="connsiteY46" fmla="*/ 130214 h 772189"/>
                      <a:gd name="connsiteX47" fmla="*/ 168197 w 530710"/>
                      <a:gd name="connsiteY47" fmla="*/ 102059 h 772189"/>
                      <a:gd name="connsiteX48" fmla="*/ 175236 w 530710"/>
                      <a:gd name="connsiteY48" fmla="*/ 87982 h 772189"/>
                      <a:gd name="connsiteX49" fmla="*/ 201630 w 530710"/>
                      <a:gd name="connsiteY49" fmla="*/ 82704 h 772189"/>
                      <a:gd name="connsiteX50" fmla="*/ 206909 w 530710"/>
                      <a:gd name="connsiteY50" fmla="*/ 63347 h 772189"/>
                      <a:gd name="connsiteX51" fmla="*/ 213948 w 530710"/>
                      <a:gd name="connsiteY51" fmla="*/ 29914 h 772189"/>
                      <a:gd name="connsiteX52" fmla="*/ 228025 w 530710"/>
                      <a:gd name="connsiteY52" fmla="*/ 1760 h 772189"/>
                      <a:gd name="connsiteX53" fmla="*/ 240342 w 530710"/>
                      <a:gd name="connsiteY53" fmla="*/ 0 h 772189"/>
                      <a:gd name="connsiteX54" fmla="*/ 289612 w 530710"/>
                      <a:gd name="connsiteY54" fmla="*/ 15837 h 772189"/>
                      <a:gd name="connsiteX55" fmla="*/ 312488 w 530710"/>
                      <a:gd name="connsiteY55" fmla="*/ 14078 h 772189"/>
                      <a:gd name="connsiteX56" fmla="*/ 356923 w 530710"/>
                      <a:gd name="connsiteY56" fmla="*/ 31582 h 772189"/>
                      <a:gd name="connsiteX57" fmla="*/ 530710 w 530710"/>
                      <a:gd name="connsiteY57" fmla="*/ 433363 h 772189"/>
                      <a:gd name="connsiteX0" fmla="*/ 356923 w 530710"/>
                      <a:gd name="connsiteY0" fmla="*/ 763479 h 772189"/>
                      <a:gd name="connsiteX1" fmla="*/ 351786 w 530710"/>
                      <a:gd name="connsiteY1" fmla="*/ 756059 h 772189"/>
                      <a:gd name="connsiteX2" fmla="*/ 342988 w 530710"/>
                      <a:gd name="connsiteY2" fmla="*/ 735530 h 772189"/>
                      <a:gd name="connsiteX3" fmla="*/ 334190 w 530710"/>
                      <a:gd name="connsiteY3" fmla="*/ 732598 h 772189"/>
                      <a:gd name="connsiteX4" fmla="*/ 323925 w 530710"/>
                      <a:gd name="connsiteY4" fmla="*/ 728198 h 772189"/>
                      <a:gd name="connsiteX5" fmla="*/ 304863 w 530710"/>
                      <a:gd name="connsiteY5" fmla="*/ 715001 h 772189"/>
                      <a:gd name="connsiteX6" fmla="*/ 294598 w 530710"/>
                      <a:gd name="connsiteY6" fmla="*/ 719400 h 772189"/>
                      <a:gd name="connsiteX7" fmla="*/ 287266 w 530710"/>
                      <a:gd name="connsiteY7" fmla="*/ 731131 h 772189"/>
                      <a:gd name="connsiteX8" fmla="*/ 271136 w 530710"/>
                      <a:gd name="connsiteY8" fmla="*/ 719400 h 772189"/>
                      <a:gd name="connsiteX9" fmla="*/ 241809 w 530710"/>
                      <a:gd name="connsiteY9" fmla="*/ 723799 h 772189"/>
                      <a:gd name="connsiteX10" fmla="*/ 235943 w 530710"/>
                      <a:gd name="connsiteY10" fmla="*/ 734064 h 772189"/>
                      <a:gd name="connsiteX11" fmla="*/ 228611 w 530710"/>
                      <a:gd name="connsiteY11" fmla="*/ 748727 h 772189"/>
                      <a:gd name="connsiteX12" fmla="*/ 197818 w 530710"/>
                      <a:gd name="connsiteY12" fmla="*/ 750194 h 772189"/>
                      <a:gd name="connsiteX13" fmla="*/ 175822 w 530710"/>
                      <a:gd name="connsiteY13" fmla="*/ 751660 h 772189"/>
                      <a:gd name="connsiteX14" fmla="*/ 171423 w 530710"/>
                      <a:gd name="connsiteY14" fmla="*/ 763391 h 772189"/>
                      <a:gd name="connsiteX15" fmla="*/ 149427 w 530710"/>
                      <a:gd name="connsiteY15" fmla="*/ 772189 h 772189"/>
                      <a:gd name="connsiteX16" fmla="*/ 133297 w 530710"/>
                      <a:gd name="connsiteY16" fmla="*/ 763391 h 772189"/>
                      <a:gd name="connsiteX17" fmla="*/ 120100 w 530710"/>
                      <a:gd name="connsiteY17" fmla="*/ 742862 h 772189"/>
                      <a:gd name="connsiteX18" fmla="*/ 131831 w 530710"/>
                      <a:gd name="connsiteY18" fmla="*/ 720867 h 772189"/>
                      <a:gd name="connsiteX19" fmla="*/ 125966 w 530710"/>
                      <a:gd name="connsiteY19" fmla="*/ 679808 h 772189"/>
                      <a:gd name="connsiteX20" fmla="*/ 106903 w 530710"/>
                      <a:gd name="connsiteY20" fmla="*/ 651947 h 772189"/>
                      <a:gd name="connsiteX21" fmla="*/ 95172 w 530710"/>
                      <a:gd name="connsiteY21" fmla="*/ 646082 h 772189"/>
                      <a:gd name="connsiteX22" fmla="*/ 83441 w 530710"/>
                      <a:gd name="connsiteY22" fmla="*/ 621154 h 772189"/>
                      <a:gd name="connsiteX23" fmla="*/ 92239 w 530710"/>
                      <a:gd name="connsiteY23" fmla="*/ 577163 h 772189"/>
                      <a:gd name="connsiteX24" fmla="*/ 81975 w 530710"/>
                      <a:gd name="connsiteY24" fmla="*/ 574230 h 772189"/>
                      <a:gd name="connsiteX25" fmla="*/ 59979 w 530710"/>
                      <a:gd name="connsiteY25" fmla="*/ 533171 h 772189"/>
                      <a:gd name="connsiteX26" fmla="*/ 76109 w 530710"/>
                      <a:gd name="connsiteY26" fmla="*/ 453988 h 772189"/>
                      <a:gd name="connsiteX27" fmla="*/ 40916 w 530710"/>
                      <a:gd name="connsiteY27" fmla="*/ 437858 h 772189"/>
                      <a:gd name="connsiteX28" fmla="*/ 15988 w 530710"/>
                      <a:gd name="connsiteY28" fmla="*/ 389468 h 772189"/>
                      <a:gd name="connsiteX29" fmla="*/ 27719 w 530710"/>
                      <a:gd name="connsiteY29" fmla="*/ 352808 h 772189"/>
                      <a:gd name="connsiteX30" fmla="*/ 18921 w 530710"/>
                      <a:gd name="connsiteY30" fmla="*/ 329346 h 772189"/>
                      <a:gd name="connsiteX31" fmla="*/ 39450 w 530710"/>
                      <a:gd name="connsiteY31" fmla="*/ 300019 h 772189"/>
                      <a:gd name="connsiteX32" fmla="*/ 35051 w 530710"/>
                      <a:gd name="connsiteY32" fmla="*/ 286822 h 772189"/>
                      <a:gd name="connsiteX33" fmla="*/ 21853 w 530710"/>
                      <a:gd name="connsiteY33" fmla="*/ 275091 h 772189"/>
                      <a:gd name="connsiteX34" fmla="*/ 2791 w 530710"/>
                      <a:gd name="connsiteY34" fmla="*/ 254562 h 772189"/>
                      <a:gd name="connsiteX35" fmla="*/ 0 w 530710"/>
                      <a:gd name="connsiteY35" fmla="*/ 237818 h 772189"/>
                      <a:gd name="connsiteX36" fmla="*/ 15108 w 530710"/>
                      <a:gd name="connsiteY36" fmla="*/ 228754 h 772189"/>
                      <a:gd name="connsiteX37" fmla="*/ 11589 w 530710"/>
                      <a:gd name="connsiteY37" fmla="*/ 209398 h 772189"/>
                      <a:gd name="connsiteX38" fmla="*/ 22147 w 530710"/>
                      <a:gd name="connsiteY38" fmla="*/ 205878 h 772189"/>
                      <a:gd name="connsiteX39" fmla="*/ 32705 w 530710"/>
                      <a:gd name="connsiteY39" fmla="*/ 212917 h 772189"/>
                      <a:gd name="connsiteX40" fmla="*/ 45022 w 530710"/>
                      <a:gd name="connsiteY40" fmla="*/ 204119 h 772189"/>
                      <a:gd name="connsiteX41" fmla="*/ 74936 w 530710"/>
                      <a:gd name="connsiteY41" fmla="*/ 205878 h 772189"/>
                      <a:gd name="connsiteX42" fmla="*/ 96052 w 530710"/>
                      <a:gd name="connsiteY42" fmla="*/ 190041 h 772189"/>
                      <a:gd name="connsiteX43" fmla="*/ 90773 w 530710"/>
                      <a:gd name="connsiteY43" fmla="*/ 135493 h 772189"/>
                      <a:gd name="connsiteX44" fmla="*/ 122446 w 530710"/>
                      <a:gd name="connsiteY44" fmla="*/ 146051 h 772189"/>
                      <a:gd name="connsiteX45" fmla="*/ 182274 w 530710"/>
                      <a:gd name="connsiteY45" fmla="*/ 130214 h 772189"/>
                      <a:gd name="connsiteX46" fmla="*/ 168197 w 530710"/>
                      <a:gd name="connsiteY46" fmla="*/ 102059 h 772189"/>
                      <a:gd name="connsiteX47" fmla="*/ 175236 w 530710"/>
                      <a:gd name="connsiteY47" fmla="*/ 87982 h 772189"/>
                      <a:gd name="connsiteX48" fmla="*/ 201630 w 530710"/>
                      <a:gd name="connsiteY48" fmla="*/ 82704 h 772189"/>
                      <a:gd name="connsiteX49" fmla="*/ 206909 w 530710"/>
                      <a:gd name="connsiteY49" fmla="*/ 63347 h 772189"/>
                      <a:gd name="connsiteX50" fmla="*/ 213948 w 530710"/>
                      <a:gd name="connsiteY50" fmla="*/ 29914 h 772189"/>
                      <a:gd name="connsiteX51" fmla="*/ 228025 w 530710"/>
                      <a:gd name="connsiteY51" fmla="*/ 1760 h 772189"/>
                      <a:gd name="connsiteX52" fmla="*/ 240342 w 530710"/>
                      <a:gd name="connsiteY52" fmla="*/ 0 h 772189"/>
                      <a:gd name="connsiteX53" fmla="*/ 289612 w 530710"/>
                      <a:gd name="connsiteY53" fmla="*/ 15837 h 772189"/>
                      <a:gd name="connsiteX54" fmla="*/ 312488 w 530710"/>
                      <a:gd name="connsiteY54" fmla="*/ 14078 h 772189"/>
                      <a:gd name="connsiteX55" fmla="*/ 356923 w 530710"/>
                      <a:gd name="connsiteY55" fmla="*/ 31582 h 772189"/>
                      <a:gd name="connsiteX56" fmla="*/ 530710 w 530710"/>
                      <a:gd name="connsiteY56" fmla="*/ 433363 h 772189"/>
                      <a:gd name="connsiteX0" fmla="*/ 356923 w 356923"/>
                      <a:gd name="connsiteY0" fmla="*/ 763479 h 772189"/>
                      <a:gd name="connsiteX1" fmla="*/ 351786 w 356923"/>
                      <a:gd name="connsiteY1" fmla="*/ 756059 h 772189"/>
                      <a:gd name="connsiteX2" fmla="*/ 342988 w 356923"/>
                      <a:gd name="connsiteY2" fmla="*/ 735530 h 772189"/>
                      <a:gd name="connsiteX3" fmla="*/ 334190 w 356923"/>
                      <a:gd name="connsiteY3" fmla="*/ 732598 h 772189"/>
                      <a:gd name="connsiteX4" fmla="*/ 323925 w 356923"/>
                      <a:gd name="connsiteY4" fmla="*/ 728198 h 772189"/>
                      <a:gd name="connsiteX5" fmla="*/ 304863 w 356923"/>
                      <a:gd name="connsiteY5" fmla="*/ 715001 h 772189"/>
                      <a:gd name="connsiteX6" fmla="*/ 294598 w 356923"/>
                      <a:gd name="connsiteY6" fmla="*/ 719400 h 772189"/>
                      <a:gd name="connsiteX7" fmla="*/ 287266 w 356923"/>
                      <a:gd name="connsiteY7" fmla="*/ 731131 h 772189"/>
                      <a:gd name="connsiteX8" fmla="*/ 271136 w 356923"/>
                      <a:gd name="connsiteY8" fmla="*/ 719400 h 772189"/>
                      <a:gd name="connsiteX9" fmla="*/ 241809 w 356923"/>
                      <a:gd name="connsiteY9" fmla="*/ 723799 h 772189"/>
                      <a:gd name="connsiteX10" fmla="*/ 235943 w 356923"/>
                      <a:gd name="connsiteY10" fmla="*/ 734064 h 772189"/>
                      <a:gd name="connsiteX11" fmla="*/ 228611 w 356923"/>
                      <a:gd name="connsiteY11" fmla="*/ 748727 h 772189"/>
                      <a:gd name="connsiteX12" fmla="*/ 197818 w 356923"/>
                      <a:gd name="connsiteY12" fmla="*/ 750194 h 772189"/>
                      <a:gd name="connsiteX13" fmla="*/ 175822 w 356923"/>
                      <a:gd name="connsiteY13" fmla="*/ 751660 h 772189"/>
                      <a:gd name="connsiteX14" fmla="*/ 171423 w 356923"/>
                      <a:gd name="connsiteY14" fmla="*/ 763391 h 772189"/>
                      <a:gd name="connsiteX15" fmla="*/ 149427 w 356923"/>
                      <a:gd name="connsiteY15" fmla="*/ 772189 h 772189"/>
                      <a:gd name="connsiteX16" fmla="*/ 133297 w 356923"/>
                      <a:gd name="connsiteY16" fmla="*/ 763391 h 772189"/>
                      <a:gd name="connsiteX17" fmla="*/ 120100 w 356923"/>
                      <a:gd name="connsiteY17" fmla="*/ 742862 h 772189"/>
                      <a:gd name="connsiteX18" fmla="*/ 131831 w 356923"/>
                      <a:gd name="connsiteY18" fmla="*/ 720867 h 772189"/>
                      <a:gd name="connsiteX19" fmla="*/ 125966 w 356923"/>
                      <a:gd name="connsiteY19" fmla="*/ 679808 h 772189"/>
                      <a:gd name="connsiteX20" fmla="*/ 106903 w 356923"/>
                      <a:gd name="connsiteY20" fmla="*/ 651947 h 772189"/>
                      <a:gd name="connsiteX21" fmla="*/ 95172 w 356923"/>
                      <a:gd name="connsiteY21" fmla="*/ 646082 h 772189"/>
                      <a:gd name="connsiteX22" fmla="*/ 83441 w 356923"/>
                      <a:gd name="connsiteY22" fmla="*/ 621154 h 772189"/>
                      <a:gd name="connsiteX23" fmla="*/ 92239 w 356923"/>
                      <a:gd name="connsiteY23" fmla="*/ 577163 h 772189"/>
                      <a:gd name="connsiteX24" fmla="*/ 81975 w 356923"/>
                      <a:gd name="connsiteY24" fmla="*/ 574230 h 772189"/>
                      <a:gd name="connsiteX25" fmla="*/ 59979 w 356923"/>
                      <a:gd name="connsiteY25" fmla="*/ 533171 h 772189"/>
                      <a:gd name="connsiteX26" fmla="*/ 76109 w 356923"/>
                      <a:gd name="connsiteY26" fmla="*/ 453988 h 772189"/>
                      <a:gd name="connsiteX27" fmla="*/ 40916 w 356923"/>
                      <a:gd name="connsiteY27" fmla="*/ 437858 h 772189"/>
                      <a:gd name="connsiteX28" fmla="*/ 15988 w 356923"/>
                      <a:gd name="connsiteY28" fmla="*/ 389468 h 772189"/>
                      <a:gd name="connsiteX29" fmla="*/ 27719 w 356923"/>
                      <a:gd name="connsiteY29" fmla="*/ 352808 h 772189"/>
                      <a:gd name="connsiteX30" fmla="*/ 18921 w 356923"/>
                      <a:gd name="connsiteY30" fmla="*/ 329346 h 772189"/>
                      <a:gd name="connsiteX31" fmla="*/ 39450 w 356923"/>
                      <a:gd name="connsiteY31" fmla="*/ 300019 h 772189"/>
                      <a:gd name="connsiteX32" fmla="*/ 35051 w 356923"/>
                      <a:gd name="connsiteY32" fmla="*/ 286822 h 772189"/>
                      <a:gd name="connsiteX33" fmla="*/ 21853 w 356923"/>
                      <a:gd name="connsiteY33" fmla="*/ 275091 h 772189"/>
                      <a:gd name="connsiteX34" fmla="*/ 2791 w 356923"/>
                      <a:gd name="connsiteY34" fmla="*/ 254562 h 772189"/>
                      <a:gd name="connsiteX35" fmla="*/ 0 w 356923"/>
                      <a:gd name="connsiteY35" fmla="*/ 237818 h 772189"/>
                      <a:gd name="connsiteX36" fmla="*/ 15108 w 356923"/>
                      <a:gd name="connsiteY36" fmla="*/ 228754 h 772189"/>
                      <a:gd name="connsiteX37" fmla="*/ 11589 w 356923"/>
                      <a:gd name="connsiteY37" fmla="*/ 209398 h 772189"/>
                      <a:gd name="connsiteX38" fmla="*/ 22147 w 356923"/>
                      <a:gd name="connsiteY38" fmla="*/ 205878 h 772189"/>
                      <a:gd name="connsiteX39" fmla="*/ 32705 w 356923"/>
                      <a:gd name="connsiteY39" fmla="*/ 212917 h 772189"/>
                      <a:gd name="connsiteX40" fmla="*/ 45022 w 356923"/>
                      <a:gd name="connsiteY40" fmla="*/ 204119 h 772189"/>
                      <a:gd name="connsiteX41" fmla="*/ 74936 w 356923"/>
                      <a:gd name="connsiteY41" fmla="*/ 205878 h 772189"/>
                      <a:gd name="connsiteX42" fmla="*/ 96052 w 356923"/>
                      <a:gd name="connsiteY42" fmla="*/ 190041 h 772189"/>
                      <a:gd name="connsiteX43" fmla="*/ 90773 w 356923"/>
                      <a:gd name="connsiteY43" fmla="*/ 135493 h 772189"/>
                      <a:gd name="connsiteX44" fmla="*/ 122446 w 356923"/>
                      <a:gd name="connsiteY44" fmla="*/ 146051 h 772189"/>
                      <a:gd name="connsiteX45" fmla="*/ 182274 w 356923"/>
                      <a:gd name="connsiteY45" fmla="*/ 130214 h 772189"/>
                      <a:gd name="connsiteX46" fmla="*/ 168197 w 356923"/>
                      <a:gd name="connsiteY46" fmla="*/ 102059 h 772189"/>
                      <a:gd name="connsiteX47" fmla="*/ 175236 w 356923"/>
                      <a:gd name="connsiteY47" fmla="*/ 87982 h 772189"/>
                      <a:gd name="connsiteX48" fmla="*/ 201630 w 356923"/>
                      <a:gd name="connsiteY48" fmla="*/ 82704 h 772189"/>
                      <a:gd name="connsiteX49" fmla="*/ 206909 w 356923"/>
                      <a:gd name="connsiteY49" fmla="*/ 63347 h 772189"/>
                      <a:gd name="connsiteX50" fmla="*/ 213948 w 356923"/>
                      <a:gd name="connsiteY50" fmla="*/ 29914 h 772189"/>
                      <a:gd name="connsiteX51" fmla="*/ 228025 w 356923"/>
                      <a:gd name="connsiteY51" fmla="*/ 1760 h 772189"/>
                      <a:gd name="connsiteX52" fmla="*/ 240342 w 356923"/>
                      <a:gd name="connsiteY52" fmla="*/ 0 h 772189"/>
                      <a:gd name="connsiteX53" fmla="*/ 289612 w 356923"/>
                      <a:gd name="connsiteY53" fmla="*/ 15837 h 772189"/>
                      <a:gd name="connsiteX54" fmla="*/ 312488 w 356923"/>
                      <a:gd name="connsiteY54" fmla="*/ 14078 h 772189"/>
                      <a:gd name="connsiteX55" fmla="*/ 356923 w 356923"/>
                      <a:gd name="connsiteY55" fmla="*/ 31582 h 772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356923" h="772189">
                        <a:moveTo>
                          <a:pt x="356923" y="763479"/>
                        </a:moveTo>
                        <a:lnTo>
                          <a:pt x="351786" y="756059"/>
                        </a:lnTo>
                        <a:lnTo>
                          <a:pt x="342988" y="735530"/>
                        </a:lnTo>
                        <a:lnTo>
                          <a:pt x="334190" y="732598"/>
                        </a:lnTo>
                        <a:lnTo>
                          <a:pt x="323925" y="728198"/>
                        </a:lnTo>
                        <a:lnTo>
                          <a:pt x="304863" y="715001"/>
                        </a:lnTo>
                        <a:lnTo>
                          <a:pt x="294598" y="719400"/>
                        </a:lnTo>
                        <a:lnTo>
                          <a:pt x="287266" y="731131"/>
                        </a:lnTo>
                        <a:lnTo>
                          <a:pt x="271136" y="719400"/>
                        </a:lnTo>
                        <a:lnTo>
                          <a:pt x="241809" y="723799"/>
                        </a:lnTo>
                        <a:lnTo>
                          <a:pt x="235943" y="734064"/>
                        </a:lnTo>
                        <a:lnTo>
                          <a:pt x="228611" y="748727"/>
                        </a:lnTo>
                        <a:lnTo>
                          <a:pt x="197818" y="750194"/>
                        </a:lnTo>
                        <a:lnTo>
                          <a:pt x="175822" y="751660"/>
                        </a:lnTo>
                        <a:lnTo>
                          <a:pt x="171423" y="763391"/>
                        </a:lnTo>
                        <a:lnTo>
                          <a:pt x="149427" y="772189"/>
                        </a:lnTo>
                        <a:lnTo>
                          <a:pt x="133297" y="763391"/>
                        </a:lnTo>
                        <a:lnTo>
                          <a:pt x="120100" y="742862"/>
                        </a:lnTo>
                        <a:lnTo>
                          <a:pt x="131831" y="720867"/>
                        </a:lnTo>
                        <a:lnTo>
                          <a:pt x="125966" y="679808"/>
                        </a:lnTo>
                        <a:lnTo>
                          <a:pt x="106903" y="651947"/>
                        </a:lnTo>
                        <a:lnTo>
                          <a:pt x="95172" y="646082"/>
                        </a:lnTo>
                        <a:lnTo>
                          <a:pt x="83441" y="621154"/>
                        </a:lnTo>
                        <a:lnTo>
                          <a:pt x="92239" y="577163"/>
                        </a:lnTo>
                        <a:lnTo>
                          <a:pt x="81975" y="574230"/>
                        </a:lnTo>
                        <a:lnTo>
                          <a:pt x="59979" y="533171"/>
                        </a:lnTo>
                        <a:lnTo>
                          <a:pt x="76109" y="453988"/>
                        </a:lnTo>
                        <a:lnTo>
                          <a:pt x="40916" y="437858"/>
                        </a:lnTo>
                        <a:lnTo>
                          <a:pt x="15988" y="389468"/>
                        </a:lnTo>
                        <a:lnTo>
                          <a:pt x="27719" y="352808"/>
                        </a:lnTo>
                        <a:lnTo>
                          <a:pt x="18921" y="329346"/>
                        </a:lnTo>
                        <a:lnTo>
                          <a:pt x="39450" y="300019"/>
                        </a:lnTo>
                        <a:lnTo>
                          <a:pt x="35051" y="286822"/>
                        </a:lnTo>
                        <a:lnTo>
                          <a:pt x="21853" y="275091"/>
                        </a:lnTo>
                        <a:lnTo>
                          <a:pt x="2791" y="254562"/>
                        </a:lnTo>
                        <a:lnTo>
                          <a:pt x="0" y="237818"/>
                        </a:lnTo>
                        <a:lnTo>
                          <a:pt x="15108" y="228754"/>
                        </a:lnTo>
                        <a:lnTo>
                          <a:pt x="11589" y="209398"/>
                        </a:lnTo>
                        <a:lnTo>
                          <a:pt x="22147" y="205878"/>
                        </a:lnTo>
                        <a:lnTo>
                          <a:pt x="32705" y="212917"/>
                        </a:lnTo>
                        <a:lnTo>
                          <a:pt x="45022" y="204119"/>
                        </a:lnTo>
                        <a:lnTo>
                          <a:pt x="74936" y="205878"/>
                        </a:lnTo>
                        <a:lnTo>
                          <a:pt x="96052" y="190041"/>
                        </a:lnTo>
                        <a:lnTo>
                          <a:pt x="90773" y="135493"/>
                        </a:lnTo>
                        <a:lnTo>
                          <a:pt x="122446" y="146051"/>
                        </a:lnTo>
                        <a:lnTo>
                          <a:pt x="182274" y="130214"/>
                        </a:lnTo>
                        <a:lnTo>
                          <a:pt x="168197" y="102059"/>
                        </a:lnTo>
                        <a:lnTo>
                          <a:pt x="175236" y="87982"/>
                        </a:lnTo>
                        <a:lnTo>
                          <a:pt x="201630" y="82704"/>
                        </a:lnTo>
                        <a:lnTo>
                          <a:pt x="206909" y="63347"/>
                        </a:lnTo>
                        <a:lnTo>
                          <a:pt x="213948" y="29914"/>
                        </a:lnTo>
                        <a:lnTo>
                          <a:pt x="228025" y="1760"/>
                        </a:lnTo>
                        <a:lnTo>
                          <a:pt x="240342" y="0"/>
                        </a:lnTo>
                        <a:lnTo>
                          <a:pt x="289612" y="15837"/>
                        </a:lnTo>
                        <a:lnTo>
                          <a:pt x="312488" y="14078"/>
                        </a:lnTo>
                        <a:lnTo>
                          <a:pt x="356923" y="31582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5044C12-336C-863A-6770-E829FC0A8210}"/>
                      </a:ext>
                    </a:extLst>
                  </p:cNvPr>
                  <p:cNvSpPr/>
                  <p:nvPr/>
                </p:nvSpPr>
                <p:spPr>
                  <a:xfrm>
                    <a:off x="2159963" y="1416270"/>
                    <a:ext cx="1008587" cy="780401"/>
                  </a:xfrm>
                  <a:custGeom>
                    <a:avLst/>
                    <a:gdLst>
                      <a:gd name="connsiteX0" fmla="*/ 2628900 w 4367616"/>
                      <a:gd name="connsiteY0" fmla="*/ 0 h 3379472"/>
                      <a:gd name="connsiteX1" fmla="*/ 2686050 w 4367616"/>
                      <a:gd name="connsiteY1" fmla="*/ 76200 h 3379472"/>
                      <a:gd name="connsiteX2" fmla="*/ 2828926 w 4367616"/>
                      <a:gd name="connsiteY2" fmla="*/ 95252 h 3379472"/>
                      <a:gd name="connsiteX3" fmla="*/ 2943226 w 4367616"/>
                      <a:gd name="connsiteY3" fmla="*/ 28576 h 3379472"/>
                      <a:gd name="connsiteX4" fmla="*/ 3105150 w 4367616"/>
                      <a:gd name="connsiteY4" fmla="*/ 142876 h 3379472"/>
                      <a:gd name="connsiteX5" fmla="*/ 3267074 w 4367616"/>
                      <a:gd name="connsiteY5" fmla="*/ 47628 h 3379472"/>
                      <a:gd name="connsiteX6" fmla="*/ 3355840 w 4367616"/>
                      <a:gd name="connsiteY6" fmla="*/ 77216 h 3379472"/>
                      <a:gd name="connsiteX7" fmla="*/ 3348990 w 4367616"/>
                      <a:gd name="connsiteY7" fmla="*/ 110492 h 3379472"/>
                      <a:gd name="connsiteX8" fmla="*/ 3615690 w 4367616"/>
                      <a:gd name="connsiteY8" fmla="*/ 118112 h 3379472"/>
                      <a:gd name="connsiteX9" fmla="*/ 3630930 w 4367616"/>
                      <a:gd name="connsiteY9" fmla="*/ 140972 h 3379472"/>
                      <a:gd name="connsiteX10" fmla="*/ 3691890 w 4367616"/>
                      <a:gd name="connsiteY10" fmla="*/ 118112 h 3379472"/>
                      <a:gd name="connsiteX11" fmla="*/ 3768090 w 4367616"/>
                      <a:gd name="connsiteY11" fmla="*/ 156212 h 3379472"/>
                      <a:gd name="connsiteX12" fmla="*/ 3778866 w 4367616"/>
                      <a:gd name="connsiteY12" fmla="*/ 149746 h 3379472"/>
                      <a:gd name="connsiteX13" fmla="*/ 3790950 w 4367616"/>
                      <a:gd name="connsiteY13" fmla="*/ 222252 h 3379472"/>
                      <a:gd name="connsiteX14" fmla="*/ 3873500 w 4367616"/>
                      <a:gd name="connsiteY14" fmla="*/ 311152 h 3379472"/>
                      <a:gd name="connsiteX15" fmla="*/ 3930650 w 4367616"/>
                      <a:gd name="connsiteY15" fmla="*/ 361952 h 3379472"/>
                      <a:gd name="connsiteX16" fmla="*/ 3949700 w 4367616"/>
                      <a:gd name="connsiteY16" fmla="*/ 419102 h 3379472"/>
                      <a:gd name="connsiteX17" fmla="*/ 3860800 w 4367616"/>
                      <a:gd name="connsiteY17" fmla="*/ 546102 h 3379472"/>
                      <a:gd name="connsiteX18" fmla="*/ 3898900 w 4367616"/>
                      <a:gd name="connsiteY18" fmla="*/ 647702 h 3379472"/>
                      <a:gd name="connsiteX19" fmla="*/ 3848100 w 4367616"/>
                      <a:gd name="connsiteY19" fmla="*/ 806452 h 3379472"/>
                      <a:gd name="connsiteX20" fmla="*/ 3956050 w 4367616"/>
                      <a:gd name="connsiteY20" fmla="*/ 1016002 h 3379472"/>
                      <a:gd name="connsiteX21" fmla="*/ 4108450 w 4367616"/>
                      <a:gd name="connsiteY21" fmla="*/ 1085852 h 3379472"/>
                      <a:gd name="connsiteX22" fmla="*/ 4038600 w 4367616"/>
                      <a:gd name="connsiteY22" fmla="*/ 1428752 h 3379472"/>
                      <a:gd name="connsiteX23" fmla="*/ 4133850 w 4367616"/>
                      <a:gd name="connsiteY23" fmla="*/ 1606552 h 3379472"/>
                      <a:gd name="connsiteX24" fmla="*/ 4178300 w 4367616"/>
                      <a:gd name="connsiteY24" fmla="*/ 1619252 h 3379472"/>
                      <a:gd name="connsiteX25" fmla="*/ 4140200 w 4367616"/>
                      <a:gd name="connsiteY25" fmla="*/ 1809752 h 3379472"/>
                      <a:gd name="connsiteX26" fmla="*/ 4191000 w 4367616"/>
                      <a:gd name="connsiteY26" fmla="*/ 1917702 h 3379472"/>
                      <a:gd name="connsiteX27" fmla="*/ 4241800 w 4367616"/>
                      <a:gd name="connsiteY27" fmla="*/ 1943102 h 3379472"/>
                      <a:gd name="connsiteX28" fmla="*/ 4324350 w 4367616"/>
                      <a:gd name="connsiteY28" fmla="*/ 2063752 h 3379472"/>
                      <a:gd name="connsiteX29" fmla="*/ 4349750 w 4367616"/>
                      <a:gd name="connsiteY29" fmla="*/ 2241552 h 3379472"/>
                      <a:gd name="connsiteX30" fmla="*/ 4298950 w 4367616"/>
                      <a:gd name="connsiteY30" fmla="*/ 2336802 h 3379472"/>
                      <a:gd name="connsiteX31" fmla="*/ 4356100 w 4367616"/>
                      <a:gd name="connsiteY31" fmla="*/ 2425702 h 3379472"/>
                      <a:gd name="connsiteX32" fmla="*/ 4367616 w 4367616"/>
                      <a:gd name="connsiteY32" fmla="*/ 2431984 h 3379472"/>
                      <a:gd name="connsiteX33" fmla="*/ 4316730 w 4367616"/>
                      <a:gd name="connsiteY33" fmla="*/ 2472692 h 3379472"/>
                      <a:gd name="connsiteX34" fmla="*/ 4187190 w 4367616"/>
                      <a:gd name="connsiteY34" fmla="*/ 2518412 h 3379472"/>
                      <a:gd name="connsiteX35" fmla="*/ 4126230 w 4367616"/>
                      <a:gd name="connsiteY35" fmla="*/ 2586992 h 3379472"/>
                      <a:gd name="connsiteX36" fmla="*/ 4110990 w 4367616"/>
                      <a:gd name="connsiteY36" fmla="*/ 2731772 h 3379472"/>
                      <a:gd name="connsiteX37" fmla="*/ 4057650 w 4367616"/>
                      <a:gd name="connsiteY37" fmla="*/ 2739392 h 3379472"/>
                      <a:gd name="connsiteX38" fmla="*/ 3935730 w 4367616"/>
                      <a:gd name="connsiteY38" fmla="*/ 2693672 h 3379472"/>
                      <a:gd name="connsiteX39" fmla="*/ 3768090 w 4367616"/>
                      <a:gd name="connsiteY39" fmla="*/ 2640332 h 3379472"/>
                      <a:gd name="connsiteX40" fmla="*/ 3798570 w 4367616"/>
                      <a:gd name="connsiteY40" fmla="*/ 2556512 h 3379472"/>
                      <a:gd name="connsiteX41" fmla="*/ 3722370 w 4367616"/>
                      <a:gd name="connsiteY41" fmla="*/ 2487932 h 3379472"/>
                      <a:gd name="connsiteX42" fmla="*/ 3653790 w 4367616"/>
                      <a:gd name="connsiteY42" fmla="*/ 2571752 h 3379472"/>
                      <a:gd name="connsiteX43" fmla="*/ 3341370 w 4367616"/>
                      <a:gd name="connsiteY43" fmla="*/ 2663192 h 3379472"/>
                      <a:gd name="connsiteX44" fmla="*/ 3227070 w 4367616"/>
                      <a:gd name="connsiteY44" fmla="*/ 2663192 h 3379472"/>
                      <a:gd name="connsiteX45" fmla="*/ 3173730 w 4367616"/>
                      <a:gd name="connsiteY45" fmla="*/ 2815592 h 3379472"/>
                      <a:gd name="connsiteX46" fmla="*/ 3105150 w 4367616"/>
                      <a:gd name="connsiteY46" fmla="*/ 2876552 h 3379472"/>
                      <a:gd name="connsiteX47" fmla="*/ 2792730 w 4367616"/>
                      <a:gd name="connsiteY47" fmla="*/ 2823212 h 3379472"/>
                      <a:gd name="connsiteX48" fmla="*/ 2739390 w 4367616"/>
                      <a:gd name="connsiteY48" fmla="*/ 2876552 h 3379472"/>
                      <a:gd name="connsiteX49" fmla="*/ 2625090 w 4367616"/>
                      <a:gd name="connsiteY49" fmla="*/ 2884172 h 3379472"/>
                      <a:gd name="connsiteX50" fmla="*/ 2487930 w 4367616"/>
                      <a:gd name="connsiteY50" fmla="*/ 3028952 h 3379472"/>
                      <a:gd name="connsiteX51" fmla="*/ 2426970 w 4367616"/>
                      <a:gd name="connsiteY51" fmla="*/ 2960372 h 3379472"/>
                      <a:gd name="connsiteX52" fmla="*/ 2350770 w 4367616"/>
                      <a:gd name="connsiteY52" fmla="*/ 2960372 h 3379472"/>
                      <a:gd name="connsiteX53" fmla="*/ 2335530 w 4367616"/>
                      <a:gd name="connsiteY53" fmla="*/ 3059432 h 3379472"/>
                      <a:gd name="connsiteX54" fmla="*/ 2221230 w 4367616"/>
                      <a:gd name="connsiteY54" fmla="*/ 3219452 h 3379472"/>
                      <a:gd name="connsiteX55" fmla="*/ 2007870 w 4367616"/>
                      <a:gd name="connsiteY55" fmla="*/ 3219452 h 3379472"/>
                      <a:gd name="connsiteX56" fmla="*/ 1847850 w 4367616"/>
                      <a:gd name="connsiteY56" fmla="*/ 3348992 h 3379472"/>
                      <a:gd name="connsiteX57" fmla="*/ 1764030 w 4367616"/>
                      <a:gd name="connsiteY57" fmla="*/ 3303272 h 3379472"/>
                      <a:gd name="connsiteX58" fmla="*/ 1741170 w 4367616"/>
                      <a:gd name="connsiteY58" fmla="*/ 3295652 h 3379472"/>
                      <a:gd name="connsiteX59" fmla="*/ 1642110 w 4367616"/>
                      <a:gd name="connsiteY59" fmla="*/ 3379472 h 3379472"/>
                      <a:gd name="connsiteX60" fmla="*/ 1558290 w 4367616"/>
                      <a:gd name="connsiteY60" fmla="*/ 3326132 h 3379472"/>
                      <a:gd name="connsiteX61" fmla="*/ 1611630 w 4367616"/>
                      <a:gd name="connsiteY61" fmla="*/ 3257552 h 3379472"/>
                      <a:gd name="connsiteX62" fmla="*/ 1497330 w 4367616"/>
                      <a:gd name="connsiteY62" fmla="*/ 3196592 h 3379472"/>
                      <a:gd name="connsiteX63" fmla="*/ 1421130 w 4367616"/>
                      <a:gd name="connsiteY63" fmla="*/ 3013712 h 3379472"/>
                      <a:gd name="connsiteX64" fmla="*/ 1413510 w 4367616"/>
                      <a:gd name="connsiteY64" fmla="*/ 2907032 h 3379472"/>
                      <a:gd name="connsiteX65" fmla="*/ 1436370 w 4367616"/>
                      <a:gd name="connsiteY65" fmla="*/ 2823212 h 3379472"/>
                      <a:gd name="connsiteX66" fmla="*/ 1367790 w 4367616"/>
                      <a:gd name="connsiteY66" fmla="*/ 2807972 h 3379472"/>
                      <a:gd name="connsiteX67" fmla="*/ 1268730 w 4367616"/>
                      <a:gd name="connsiteY67" fmla="*/ 2846072 h 3379472"/>
                      <a:gd name="connsiteX68" fmla="*/ 1131570 w 4367616"/>
                      <a:gd name="connsiteY68" fmla="*/ 2777492 h 3379472"/>
                      <a:gd name="connsiteX69" fmla="*/ 1032510 w 4367616"/>
                      <a:gd name="connsiteY69" fmla="*/ 2792732 h 3379472"/>
                      <a:gd name="connsiteX70" fmla="*/ 902970 w 4367616"/>
                      <a:gd name="connsiteY70" fmla="*/ 2807972 h 3379472"/>
                      <a:gd name="connsiteX71" fmla="*/ 864870 w 4367616"/>
                      <a:gd name="connsiteY71" fmla="*/ 2922272 h 3379472"/>
                      <a:gd name="connsiteX72" fmla="*/ 742950 w 4367616"/>
                      <a:gd name="connsiteY72" fmla="*/ 3036572 h 3379472"/>
                      <a:gd name="connsiteX73" fmla="*/ 613410 w 4367616"/>
                      <a:gd name="connsiteY73" fmla="*/ 3143252 h 3379472"/>
                      <a:gd name="connsiteX74" fmla="*/ 575310 w 4367616"/>
                      <a:gd name="connsiteY74" fmla="*/ 3219452 h 3379472"/>
                      <a:gd name="connsiteX75" fmla="*/ 628650 w 4367616"/>
                      <a:gd name="connsiteY75" fmla="*/ 3326132 h 3379472"/>
                      <a:gd name="connsiteX76" fmla="*/ 615398 w 4367616"/>
                      <a:gd name="connsiteY76" fmla="*/ 3331432 h 3379472"/>
                      <a:gd name="connsiteX77" fmla="*/ 499110 w 4367616"/>
                      <a:gd name="connsiteY77" fmla="*/ 3318512 h 3379472"/>
                      <a:gd name="connsiteX78" fmla="*/ 499110 w 4367616"/>
                      <a:gd name="connsiteY78" fmla="*/ 3257552 h 3379472"/>
                      <a:gd name="connsiteX79" fmla="*/ 407670 w 4367616"/>
                      <a:gd name="connsiteY79" fmla="*/ 3257552 h 3379472"/>
                      <a:gd name="connsiteX80" fmla="*/ 346710 w 4367616"/>
                      <a:gd name="connsiteY80" fmla="*/ 3242312 h 3379472"/>
                      <a:gd name="connsiteX81" fmla="*/ 339090 w 4367616"/>
                      <a:gd name="connsiteY81" fmla="*/ 3211832 h 3379472"/>
                      <a:gd name="connsiteX82" fmla="*/ 316230 w 4367616"/>
                      <a:gd name="connsiteY82" fmla="*/ 3143252 h 3379472"/>
                      <a:gd name="connsiteX83" fmla="*/ 316230 w 4367616"/>
                      <a:gd name="connsiteY83" fmla="*/ 3082292 h 3379472"/>
                      <a:gd name="connsiteX84" fmla="*/ 262890 w 4367616"/>
                      <a:gd name="connsiteY84" fmla="*/ 2945132 h 3379472"/>
                      <a:gd name="connsiteX85" fmla="*/ 285750 w 4367616"/>
                      <a:gd name="connsiteY85" fmla="*/ 2884172 h 3379472"/>
                      <a:gd name="connsiteX86" fmla="*/ 209550 w 4367616"/>
                      <a:gd name="connsiteY86" fmla="*/ 2876552 h 3379472"/>
                      <a:gd name="connsiteX87" fmla="*/ 201930 w 4367616"/>
                      <a:gd name="connsiteY87" fmla="*/ 2823212 h 3379472"/>
                      <a:gd name="connsiteX88" fmla="*/ 118110 w 4367616"/>
                      <a:gd name="connsiteY88" fmla="*/ 2769872 h 3379472"/>
                      <a:gd name="connsiteX89" fmla="*/ 118110 w 4367616"/>
                      <a:gd name="connsiteY89" fmla="*/ 2708912 h 3379472"/>
                      <a:gd name="connsiteX90" fmla="*/ 118110 w 4367616"/>
                      <a:gd name="connsiteY90" fmla="*/ 2594612 h 3379472"/>
                      <a:gd name="connsiteX91" fmla="*/ 118110 w 4367616"/>
                      <a:gd name="connsiteY91" fmla="*/ 2487932 h 3379472"/>
                      <a:gd name="connsiteX92" fmla="*/ 110490 w 4367616"/>
                      <a:gd name="connsiteY92" fmla="*/ 2373632 h 3379472"/>
                      <a:gd name="connsiteX93" fmla="*/ 96568 w 4367616"/>
                      <a:gd name="connsiteY93" fmla="*/ 2373632 h 3379472"/>
                      <a:gd name="connsiteX94" fmla="*/ 66674 w 4367616"/>
                      <a:gd name="connsiteY94" fmla="*/ 2276476 h 3379472"/>
                      <a:gd name="connsiteX95" fmla="*/ 0 w 4367616"/>
                      <a:gd name="connsiteY95" fmla="*/ 2247900 h 3379472"/>
                      <a:gd name="connsiteX96" fmla="*/ 57150 w 4367616"/>
                      <a:gd name="connsiteY96" fmla="*/ 2162176 h 3379472"/>
                      <a:gd name="connsiteX97" fmla="*/ 104774 w 4367616"/>
                      <a:gd name="connsiteY97" fmla="*/ 2152652 h 3379472"/>
                      <a:gd name="connsiteX98" fmla="*/ 247650 w 4367616"/>
                      <a:gd name="connsiteY98" fmla="*/ 2028828 h 3379472"/>
                      <a:gd name="connsiteX99" fmla="*/ 304800 w 4367616"/>
                      <a:gd name="connsiteY99" fmla="*/ 1885952 h 3379472"/>
                      <a:gd name="connsiteX100" fmla="*/ 247650 w 4367616"/>
                      <a:gd name="connsiteY100" fmla="*/ 1809752 h 3379472"/>
                      <a:gd name="connsiteX101" fmla="*/ 371474 w 4367616"/>
                      <a:gd name="connsiteY101" fmla="*/ 1552576 h 3379472"/>
                      <a:gd name="connsiteX102" fmla="*/ 304800 w 4367616"/>
                      <a:gd name="connsiteY102" fmla="*/ 1514476 h 3379472"/>
                      <a:gd name="connsiteX103" fmla="*/ 361950 w 4367616"/>
                      <a:gd name="connsiteY103" fmla="*/ 1438276 h 3379472"/>
                      <a:gd name="connsiteX104" fmla="*/ 561974 w 4367616"/>
                      <a:gd name="connsiteY104" fmla="*/ 1333500 h 3379472"/>
                      <a:gd name="connsiteX105" fmla="*/ 609600 w 4367616"/>
                      <a:gd name="connsiteY105" fmla="*/ 1228728 h 3379472"/>
                      <a:gd name="connsiteX106" fmla="*/ 609600 w 4367616"/>
                      <a:gd name="connsiteY106" fmla="*/ 1114428 h 3379472"/>
                      <a:gd name="connsiteX107" fmla="*/ 685800 w 4367616"/>
                      <a:gd name="connsiteY107" fmla="*/ 1114428 h 3379472"/>
                      <a:gd name="connsiteX108" fmla="*/ 771526 w 4367616"/>
                      <a:gd name="connsiteY108" fmla="*/ 1238252 h 3379472"/>
                      <a:gd name="connsiteX109" fmla="*/ 819150 w 4367616"/>
                      <a:gd name="connsiteY109" fmla="*/ 1152528 h 3379472"/>
                      <a:gd name="connsiteX110" fmla="*/ 876300 w 4367616"/>
                      <a:gd name="connsiteY110" fmla="*/ 1181100 h 3379472"/>
                      <a:gd name="connsiteX111" fmla="*/ 1019174 w 4367616"/>
                      <a:gd name="connsiteY111" fmla="*/ 1143000 h 3379472"/>
                      <a:gd name="connsiteX112" fmla="*/ 1085850 w 4367616"/>
                      <a:gd name="connsiteY112" fmla="*/ 1238252 h 3379472"/>
                      <a:gd name="connsiteX113" fmla="*/ 1171574 w 4367616"/>
                      <a:gd name="connsiteY113" fmla="*/ 1162052 h 3379472"/>
                      <a:gd name="connsiteX114" fmla="*/ 1190626 w 4367616"/>
                      <a:gd name="connsiteY114" fmla="*/ 1085852 h 3379472"/>
                      <a:gd name="connsiteX115" fmla="*/ 1304926 w 4367616"/>
                      <a:gd name="connsiteY115" fmla="*/ 1133476 h 3379472"/>
                      <a:gd name="connsiteX116" fmla="*/ 1543050 w 4367616"/>
                      <a:gd name="connsiteY116" fmla="*/ 1143000 h 3379472"/>
                      <a:gd name="connsiteX117" fmla="*/ 1771650 w 4367616"/>
                      <a:gd name="connsiteY117" fmla="*/ 1000128 h 3379472"/>
                      <a:gd name="connsiteX118" fmla="*/ 1924050 w 4367616"/>
                      <a:gd name="connsiteY118" fmla="*/ 1047752 h 3379472"/>
                      <a:gd name="connsiteX119" fmla="*/ 1971674 w 4367616"/>
                      <a:gd name="connsiteY119" fmla="*/ 971552 h 3379472"/>
                      <a:gd name="connsiteX120" fmla="*/ 2085974 w 4367616"/>
                      <a:gd name="connsiteY120" fmla="*/ 971552 h 3379472"/>
                      <a:gd name="connsiteX121" fmla="*/ 2076450 w 4367616"/>
                      <a:gd name="connsiteY121" fmla="*/ 866776 h 3379472"/>
                      <a:gd name="connsiteX122" fmla="*/ 1828800 w 4367616"/>
                      <a:gd name="connsiteY122" fmla="*/ 781052 h 3379472"/>
                      <a:gd name="connsiteX123" fmla="*/ 1981200 w 4367616"/>
                      <a:gd name="connsiteY123" fmla="*/ 571500 h 3379472"/>
                      <a:gd name="connsiteX124" fmla="*/ 2105026 w 4367616"/>
                      <a:gd name="connsiteY124" fmla="*/ 571500 h 3379472"/>
                      <a:gd name="connsiteX125" fmla="*/ 2209800 w 4367616"/>
                      <a:gd name="connsiteY125" fmla="*/ 504828 h 3379472"/>
                      <a:gd name="connsiteX126" fmla="*/ 2266950 w 4367616"/>
                      <a:gd name="connsiteY126" fmla="*/ 409576 h 3379472"/>
                      <a:gd name="connsiteX127" fmla="*/ 2400300 w 4367616"/>
                      <a:gd name="connsiteY127" fmla="*/ 238128 h 3379472"/>
                      <a:gd name="connsiteX128" fmla="*/ 2419350 w 4367616"/>
                      <a:gd name="connsiteY128" fmla="*/ 142876 h 3379472"/>
                      <a:gd name="connsiteX129" fmla="*/ 2552700 w 4367616"/>
                      <a:gd name="connsiteY129" fmla="*/ 28576 h 3379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</a:cxnLst>
                    <a:rect l="l" t="t" r="r" b="b"/>
                    <a:pathLst>
                      <a:path w="4367616" h="3379472">
                        <a:moveTo>
                          <a:pt x="2628900" y="0"/>
                        </a:moveTo>
                        <a:lnTo>
                          <a:pt x="2686050" y="76200"/>
                        </a:lnTo>
                        <a:lnTo>
                          <a:pt x="2828926" y="95252"/>
                        </a:lnTo>
                        <a:lnTo>
                          <a:pt x="2943226" y="28576"/>
                        </a:lnTo>
                        <a:lnTo>
                          <a:pt x="3105150" y="142876"/>
                        </a:lnTo>
                        <a:lnTo>
                          <a:pt x="3267074" y="47628"/>
                        </a:lnTo>
                        <a:lnTo>
                          <a:pt x="3355840" y="77216"/>
                        </a:lnTo>
                        <a:lnTo>
                          <a:pt x="3348990" y="110492"/>
                        </a:lnTo>
                        <a:lnTo>
                          <a:pt x="3615690" y="118112"/>
                        </a:lnTo>
                        <a:lnTo>
                          <a:pt x="3630930" y="140972"/>
                        </a:lnTo>
                        <a:lnTo>
                          <a:pt x="3691890" y="118112"/>
                        </a:lnTo>
                        <a:lnTo>
                          <a:pt x="3768090" y="156212"/>
                        </a:lnTo>
                        <a:lnTo>
                          <a:pt x="3778866" y="149746"/>
                        </a:lnTo>
                        <a:lnTo>
                          <a:pt x="3790950" y="222252"/>
                        </a:lnTo>
                        <a:lnTo>
                          <a:pt x="3873500" y="311152"/>
                        </a:lnTo>
                        <a:lnTo>
                          <a:pt x="3930650" y="361952"/>
                        </a:lnTo>
                        <a:lnTo>
                          <a:pt x="3949700" y="419102"/>
                        </a:lnTo>
                        <a:lnTo>
                          <a:pt x="3860800" y="546102"/>
                        </a:lnTo>
                        <a:lnTo>
                          <a:pt x="3898900" y="647702"/>
                        </a:lnTo>
                        <a:lnTo>
                          <a:pt x="3848100" y="806452"/>
                        </a:lnTo>
                        <a:lnTo>
                          <a:pt x="3956050" y="1016002"/>
                        </a:lnTo>
                        <a:lnTo>
                          <a:pt x="4108450" y="1085852"/>
                        </a:lnTo>
                        <a:lnTo>
                          <a:pt x="4038600" y="1428752"/>
                        </a:lnTo>
                        <a:lnTo>
                          <a:pt x="4133850" y="1606552"/>
                        </a:lnTo>
                        <a:lnTo>
                          <a:pt x="4178300" y="1619252"/>
                        </a:lnTo>
                        <a:lnTo>
                          <a:pt x="4140200" y="1809752"/>
                        </a:lnTo>
                        <a:lnTo>
                          <a:pt x="4191000" y="1917702"/>
                        </a:lnTo>
                        <a:lnTo>
                          <a:pt x="4241800" y="1943102"/>
                        </a:lnTo>
                        <a:lnTo>
                          <a:pt x="4324350" y="2063752"/>
                        </a:lnTo>
                        <a:lnTo>
                          <a:pt x="4349750" y="2241552"/>
                        </a:lnTo>
                        <a:lnTo>
                          <a:pt x="4298950" y="2336802"/>
                        </a:lnTo>
                        <a:lnTo>
                          <a:pt x="4356100" y="2425702"/>
                        </a:lnTo>
                        <a:lnTo>
                          <a:pt x="4367616" y="2431984"/>
                        </a:lnTo>
                        <a:lnTo>
                          <a:pt x="4316730" y="2472692"/>
                        </a:lnTo>
                        <a:lnTo>
                          <a:pt x="4187190" y="2518412"/>
                        </a:lnTo>
                        <a:lnTo>
                          <a:pt x="4126230" y="2586992"/>
                        </a:lnTo>
                        <a:lnTo>
                          <a:pt x="4110990" y="2731772"/>
                        </a:lnTo>
                        <a:lnTo>
                          <a:pt x="4057650" y="2739392"/>
                        </a:lnTo>
                        <a:lnTo>
                          <a:pt x="3935730" y="2693672"/>
                        </a:lnTo>
                        <a:lnTo>
                          <a:pt x="3768090" y="2640332"/>
                        </a:lnTo>
                        <a:lnTo>
                          <a:pt x="3798570" y="2556512"/>
                        </a:lnTo>
                        <a:lnTo>
                          <a:pt x="3722370" y="2487932"/>
                        </a:lnTo>
                        <a:lnTo>
                          <a:pt x="3653790" y="2571752"/>
                        </a:lnTo>
                        <a:lnTo>
                          <a:pt x="3341370" y="2663192"/>
                        </a:lnTo>
                        <a:lnTo>
                          <a:pt x="3227070" y="2663192"/>
                        </a:lnTo>
                        <a:lnTo>
                          <a:pt x="3173730" y="2815592"/>
                        </a:lnTo>
                        <a:lnTo>
                          <a:pt x="3105150" y="2876552"/>
                        </a:lnTo>
                        <a:lnTo>
                          <a:pt x="2792730" y="2823212"/>
                        </a:lnTo>
                        <a:lnTo>
                          <a:pt x="2739390" y="2876552"/>
                        </a:lnTo>
                        <a:lnTo>
                          <a:pt x="2625090" y="2884172"/>
                        </a:lnTo>
                        <a:lnTo>
                          <a:pt x="2487930" y="3028952"/>
                        </a:lnTo>
                        <a:lnTo>
                          <a:pt x="2426970" y="2960372"/>
                        </a:lnTo>
                        <a:lnTo>
                          <a:pt x="2350770" y="2960372"/>
                        </a:lnTo>
                        <a:lnTo>
                          <a:pt x="2335530" y="3059432"/>
                        </a:lnTo>
                        <a:lnTo>
                          <a:pt x="2221230" y="3219452"/>
                        </a:lnTo>
                        <a:lnTo>
                          <a:pt x="2007870" y="3219452"/>
                        </a:lnTo>
                        <a:lnTo>
                          <a:pt x="1847850" y="3348992"/>
                        </a:lnTo>
                        <a:cubicBezTo>
                          <a:pt x="1769472" y="3301964"/>
                          <a:pt x="1801270" y="3303272"/>
                          <a:pt x="1764030" y="3303272"/>
                        </a:cubicBezTo>
                        <a:lnTo>
                          <a:pt x="1741170" y="3295652"/>
                        </a:lnTo>
                        <a:lnTo>
                          <a:pt x="1642110" y="3379472"/>
                        </a:lnTo>
                        <a:lnTo>
                          <a:pt x="1558290" y="3326132"/>
                        </a:lnTo>
                        <a:lnTo>
                          <a:pt x="1611630" y="3257552"/>
                        </a:lnTo>
                        <a:lnTo>
                          <a:pt x="1497330" y="3196592"/>
                        </a:lnTo>
                        <a:lnTo>
                          <a:pt x="1421130" y="3013712"/>
                        </a:lnTo>
                        <a:lnTo>
                          <a:pt x="1413510" y="2907032"/>
                        </a:lnTo>
                        <a:lnTo>
                          <a:pt x="1436370" y="2823212"/>
                        </a:lnTo>
                        <a:lnTo>
                          <a:pt x="1367790" y="2807972"/>
                        </a:lnTo>
                        <a:lnTo>
                          <a:pt x="1268730" y="2846072"/>
                        </a:lnTo>
                        <a:lnTo>
                          <a:pt x="1131570" y="2777492"/>
                        </a:lnTo>
                        <a:lnTo>
                          <a:pt x="1032510" y="2792732"/>
                        </a:lnTo>
                        <a:lnTo>
                          <a:pt x="902970" y="2807972"/>
                        </a:lnTo>
                        <a:lnTo>
                          <a:pt x="864870" y="2922272"/>
                        </a:lnTo>
                        <a:lnTo>
                          <a:pt x="742950" y="3036572"/>
                        </a:lnTo>
                        <a:lnTo>
                          <a:pt x="613410" y="3143252"/>
                        </a:lnTo>
                        <a:lnTo>
                          <a:pt x="575310" y="3219452"/>
                        </a:lnTo>
                        <a:lnTo>
                          <a:pt x="628650" y="3326132"/>
                        </a:lnTo>
                        <a:lnTo>
                          <a:pt x="615398" y="3331432"/>
                        </a:lnTo>
                        <a:lnTo>
                          <a:pt x="499110" y="3318512"/>
                        </a:lnTo>
                        <a:lnTo>
                          <a:pt x="499110" y="3257552"/>
                        </a:lnTo>
                        <a:lnTo>
                          <a:pt x="407670" y="3257552"/>
                        </a:lnTo>
                        <a:lnTo>
                          <a:pt x="346710" y="3242312"/>
                        </a:lnTo>
                        <a:lnTo>
                          <a:pt x="339090" y="3211832"/>
                        </a:lnTo>
                        <a:lnTo>
                          <a:pt x="316230" y="3143252"/>
                        </a:lnTo>
                        <a:lnTo>
                          <a:pt x="316230" y="3082292"/>
                        </a:lnTo>
                        <a:lnTo>
                          <a:pt x="262890" y="2945132"/>
                        </a:lnTo>
                        <a:lnTo>
                          <a:pt x="285750" y="2884172"/>
                        </a:lnTo>
                        <a:lnTo>
                          <a:pt x="209550" y="2876552"/>
                        </a:lnTo>
                        <a:lnTo>
                          <a:pt x="201930" y="2823212"/>
                        </a:lnTo>
                        <a:lnTo>
                          <a:pt x="118110" y="2769872"/>
                        </a:lnTo>
                        <a:lnTo>
                          <a:pt x="118110" y="2708912"/>
                        </a:lnTo>
                        <a:lnTo>
                          <a:pt x="118110" y="2594612"/>
                        </a:lnTo>
                        <a:lnTo>
                          <a:pt x="118110" y="2487932"/>
                        </a:lnTo>
                        <a:lnTo>
                          <a:pt x="110490" y="2373632"/>
                        </a:lnTo>
                        <a:lnTo>
                          <a:pt x="96568" y="2373632"/>
                        </a:lnTo>
                        <a:lnTo>
                          <a:pt x="66674" y="2276476"/>
                        </a:lnTo>
                        <a:lnTo>
                          <a:pt x="0" y="2247900"/>
                        </a:lnTo>
                        <a:lnTo>
                          <a:pt x="57150" y="2162176"/>
                        </a:lnTo>
                        <a:lnTo>
                          <a:pt x="104774" y="2152652"/>
                        </a:lnTo>
                        <a:lnTo>
                          <a:pt x="247650" y="2028828"/>
                        </a:lnTo>
                        <a:lnTo>
                          <a:pt x="304800" y="1885952"/>
                        </a:lnTo>
                        <a:lnTo>
                          <a:pt x="247650" y="1809752"/>
                        </a:lnTo>
                        <a:lnTo>
                          <a:pt x="371474" y="1552576"/>
                        </a:lnTo>
                        <a:lnTo>
                          <a:pt x="304800" y="1514476"/>
                        </a:lnTo>
                        <a:lnTo>
                          <a:pt x="361950" y="1438276"/>
                        </a:lnTo>
                        <a:lnTo>
                          <a:pt x="561974" y="1333500"/>
                        </a:lnTo>
                        <a:lnTo>
                          <a:pt x="609600" y="1228728"/>
                        </a:lnTo>
                        <a:lnTo>
                          <a:pt x="609600" y="1114428"/>
                        </a:lnTo>
                        <a:lnTo>
                          <a:pt x="685800" y="1114428"/>
                        </a:lnTo>
                        <a:lnTo>
                          <a:pt x="771526" y="1238252"/>
                        </a:lnTo>
                        <a:lnTo>
                          <a:pt x="819150" y="1152528"/>
                        </a:lnTo>
                        <a:lnTo>
                          <a:pt x="876300" y="1181100"/>
                        </a:lnTo>
                        <a:lnTo>
                          <a:pt x="1019174" y="1143000"/>
                        </a:lnTo>
                        <a:lnTo>
                          <a:pt x="1085850" y="1238252"/>
                        </a:lnTo>
                        <a:lnTo>
                          <a:pt x="1171574" y="1162052"/>
                        </a:lnTo>
                        <a:lnTo>
                          <a:pt x="1190626" y="1085852"/>
                        </a:lnTo>
                        <a:lnTo>
                          <a:pt x="1304926" y="1133476"/>
                        </a:lnTo>
                        <a:lnTo>
                          <a:pt x="1543050" y="1143000"/>
                        </a:lnTo>
                        <a:lnTo>
                          <a:pt x="1771650" y="1000128"/>
                        </a:lnTo>
                        <a:lnTo>
                          <a:pt x="1924050" y="1047752"/>
                        </a:lnTo>
                        <a:lnTo>
                          <a:pt x="1971674" y="971552"/>
                        </a:lnTo>
                        <a:lnTo>
                          <a:pt x="2085974" y="971552"/>
                        </a:lnTo>
                        <a:lnTo>
                          <a:pt x="2076450" y="866776"/>
                        </a:lnTo>
                        <a:lnTo>
                          <a:pt x="1828800" y="781052"/>
                        </a:lnTo>
                        <a:lnTo>
                          <a:pt x="1981200" y="571500"/>
                        </a:lnTo>
                        <a:lnTo>
                          <a:pt x="2105026" y="571500"/>
                        </a:lnTo>
                        <a:lnTo>
                          <a:pt x="2209800" y="504828"/>
                        </a:lnTo>
                        <a:lnTo>
                          <a:pt x="2266950" y="409576"/>
                        </a:lnTo>
                        <a:lnTo>
                          <a:pt x="2400300" y="238128"/>
                        </a:lnTo>
                        <a:lnTo>
                          <a:pt x="2419350" y="142876"/>
                        </a:lnTo>
                        <a:lnTo>
                          <a:pt x="2552700" y="28576"/>
                        </a:lnTo>
                        <a:close/>
                      </a:path>
                    </a:pathLst>
                  </a:custGeom>
                  <a:solidFill>
                    <a:srgbClr val="A9D18E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F969F47D-7464-688E-1861-1BF886F8634F}"/>
                      </a:ext>
                    </a:extLst>
                  </p:cNvPr>
                  <p:cNvSpPr/>
                  <p:nvPr/>
                </p:nvSpPr>
                <p:spPr>
                  <a:xfrm>
                    <a:off x="663981" y="2757671"/>
                    <a:ext cx="442836" cy="491559"/>
                  </a:xfrm>
                  <a:custGeom>
                    <a:avLst/>
                    <a:gdLst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  <a:gd name="connsiteX0" fmla="*/ 185350 w 628186"/>
                      <a:gd name="connsiteY0" fmla="*/ 0 h 491559"/>
                      <a:gd name="connsiteX1" fmla="*/ 185635 w 628186"/>
                      <a:gd name="connsiteY1" fmla="*/ 326 h 491559"/>
                      <a:gd name="connsiteX2" fmla="*/ 212030 w 628186"/>
                      <a:gd name="connsiteY2" fmla="*/ 3259 h 491559"/>
                      <a:gd name="connsiteX3" fmla="*/ 216429 w 628186"/>
                      <a:gd name="connsiteY3" fmla="*/ 19388 h 491559"/>
                      <a:gd name="connsiteX4" fmla="*/ 210564 w 628186"/>
                      <a:gd name="connsiteY4" fmla="*/ 29653 h 491559"/>
                      <a:gd name="connsiteX5" fmla="*/ 216429 w 628186"/>
                      <a:gd name="connsiteY5" fmla="*/ 54581 h 491559"/>
                      <a:gd name="connsiteX6" fmla="*/ 226694 w 628186"/>
                      <a:gd name="connsiteY6" fmla="*/ 67779 h 491559"/>
                      <a:gd name="connsiteX7" fmla="*/ 253088 w 628186"/>
                      <a:gd name="connsiteY7" fmla="*/ 73644 h 491559"/>
                      <a:gd name="connsiteX8" fmla="*/ 273618 w 628186"/>
                      <a:gd name="connsiteY8" fmla="*/ 72178 h 491559"/>
                      <a:gd name="connsiteX9" fmla="*/ 274899 w 628186"/>
                      <a:gd name="connsiteY9" fmla="*/ 56807 h 491559"/>
                      <a:gd name="connsiteX10" fmla="*/ 316729 w 628186"/>
                      <a:gd name="connsiteY10" fmla="*/ 60154 h 491559"/>
                      <a:gd name="connsiteX11" fmla="*/ 325527 w 628186"/>
                      <a:gd name="connsiteY11" fmla="*/ 53115 h 491559"/>
                      <a:gd name="connsiteX12" fmla="*/ 348403 w 628186"/>
                      <a:gd name="connsiteY12" fmla="*/ 47836 h 491559"/>
                      <a:gd name="connsiteX13" fmla="*/ 378317 w 628186"/>
                      <a:gd name="connsiteY13" fmla="*/ 56635 h 491559"/>
                      <a:gd name="connsiteX14" fmla="*/ 390634 w 628186"/>
                      <a:gd name="connsiteY14" fmla="*/ 47836 h 491559"/>
                      <a:gd name="connsiteX15" fmla="*/ 422308 w 628186"/>
                      <a:gd name="connsiteY15" fmla="*/ 53115 h 491559"/>
                      <a:gd name="connsiteX16" fmla="*/ 439904 w 628186"/>
                      <a:gd name="connsiteY16" fmla="*/ 51356 h 491559"/>
                      <a:gd name="connsiteX17" fmla="*/ 487414 w 628186"/>
                      <a:gd name="connsiteY17" fmla="*/ 79510 h 491559"/>
                      <a:gd name="connsiteX18" fmla="*/ 527886 w 628186"/>
                      <a:gd name="connsiteY18" fmla="*/ 95347 h 491559"/>
                      <a:gd name="connsiteX19" fmla="*/ 538444 w 628186"/>
                      <a:gd name="connsiteY19" fmla="*/ 114703 h 491559"/>
                      <a:gd name="connsiteX20" fmla="*/ 550762 w 628186"/>
                      <a:gd name="connsiteY20" fmla="*/ 112943 h 491559"/>
                      <a:gd name="connsiteX21" fmla="*/ 580676 w 628186"/>
                      <a:gd name="connsiteY21" fmla="*/ 81269 h 491559"/>
                      <a:gd name="connsiteX22" fmla="*/ 612349 w 628186"/>
                      <a:gd name="connsiteY22" fmla="*/ 72471 h 491559"/>
                      <a:gd name="connsiteX23" fmla="*/ 626426 w 628186"/>
                      <a:gd name="connsiteY23" fmla="*/ 90068 h 491559"/>
                      <a:gd name="connsiteX24" fmla="*/ 628186 w 628186"/>
                      <a:gd name="connsiteY24" fmla="*/ 132299 h 491559"/>
                      <a:gd name="connsiteX25" fmla="*/ 617628 w 628186"/>
                      <a:gd name="connsiteY25" fmla="*/ 156934 h 491559"/>
                      <a:gd name="connsiteX26" fmla="*/ 603551 w 628186"/>
                      <a:gd name="connsiteY26" fmla="*/ 169251 h 491559"/>
                      <a:gd name="connsiteX27" fmla="*/ 589474 w 628186"/>
                      <a:gd name="connsiteY27" fmla="*/ 169251 h 491559"/>
                      <a:gd name="connsiteX28" fmla="*/ 589474 w 628186"/>
                      <a:gd name="connsiteY28" fmla="*/ 185088 h 491559"/>
                      <a:gd name="connsiteX29" fmla="*/ 577156 w 628186"/>
                      <a:gd name="connsiteY29" fmla="*/ 186848 h 491559"/>
                      <a:gd name="connsiteX30" fmla="*/ 568358 w 628186"/>
                      <a:gd name="connsiteY30" fmla="*/ 202685 h 491559"/>
                      <a:gd name="connsiteX31" fmla="*/ 550762 w 628186"/>
                      <a:gd name="connsiteY31" fmla="*/ 204444 h 491559"/>
                      <a:gd name="connsiteX32" fmla="*/ 547242 w 628186"/>
                      <a:gd name="connsiteY32" fmla="*/ 222041 h 491559"/>
                      <a:gd name="connsiteX33" fmla="*/ 538444 w 628186"/>
                      <a:gd name="connsiteY33" fmla="*/ 230839 h 491559"/>
                      <a:gd name="connsiteX34" fmla="*/ 520848 w 628186"/>
                      <a:gd name="connsiteY34" fmla="*/ 237877 h 491559"/>
                      <a:gd name="connsiteX35" fmla="*/ 512050 w 628186"/>
                      <a:gd name="connsiteY35" fmla="*/ 251954 h 491559"/>
                      <a:gd name="connsiteX36" fmla="*/ 506771 w 628186"/>
                      <a:gd name="connsiteY36" fmla="*/ 267791 h 491559"/>
                      <a:gd name="connsiteX37" fmla="*/ 483895 w 628186"/>
                      <a:gd name="connsiteY37" fmla="*/ 278349 h 491559"/>
                      <a:gd name="connsiteX38" fmla="*/ 500452 w 628186"/>
                      <a:gd name="connsiteY38" fmla="*/ 332987 h 491559"/>
                      <a:gd name="connsiteX39" fmla="*/ 452515 w 628186"/>
                      <a:gd name="connsiteY39" fmla="*/ 331725 h 491559"/>
                      <a:gd name="connsiteX40" fmla="*/ 448116 w 628186"/>
                      <a:gd name="connsiteY40" fmla="*/ 318527 h 491559"/>
                      <a:gd name="connsiteX41" fmla="*/ 409990 w 628186"/>
                      <a:gd name="connsiteY41" fmla="*/ 293599 h 491559"/>
                      <a:gd name="connsiteX42" fmla="*/ 407057 w 628186"/>
                      <a:gd name="connsiteY42" fmla="*/ 309730 h 491559"/>
                      <a:gd name="connsiteX43" fmla="*/ 349869 w 628186"/>
                      <a:gd name="connsiteY43" fmla="*/ 355187 h 491559"/>
                      <a:gd name="connsiteX44" fmla="*/ 335205 w 628186"/>
                      <a:gd name="connsiteY44" fmla="*/ 355187 h 491559"/>
                      <a:gd name="connsiteX45" fmla="*/ 336672 w 628186"/>
                      <a:gd name="connsiteY45" fmla="*/ 368384 h 491559"/>
                      <a:gd name="connsiteX46" fmla="*/ 346936 w 628186"/>
                      <a:gd name="connsiteY46" fmla="*/ 383047 h 491559"/>
                      <a:gd name="connsiteX47" fmla="*/ 348403 w 628186"/>
                      <a:gd name="connsiteY47" fmla="*/ 396245 h 491559"/>
                      <a:gd name="connsiteX48" fmla="*/ 368932 w 628186"/>
                      <a:gd name="connsiteY48" fmla="*/ 416774 h 491559"/>
                      <a:gd name="connsiteX49" fmla="*/ 377730 w 628186"/>
                      <a:gd name="connsiteY49" fmla="*/ 459298 h 491559"/>
                      <a:gd name="connsiteX50" fmla="*/ 404125 w 628186"/>
                      <a:gd name="connsiteY50" fmla="*/ 478361 h 491559"/>
                      <a:gd name="connsiteX51" fmla="*/ 395326 w 628186"/>
                      <a:gd name="connsiteY51" fmla="*/ 491559 h 491559"/>
                      <a:gd name="connsiteX52" fmla="*/ 316142 w 628186"/>
                      <a:gd name="connsiteY52" fmla="*/ 479828 h 491559"/>
                      <a:gd name="connsiteX53" fmla="*/ 317609 w 628186"/>
                      <a:gd name="connsiteY53" fmla="*/ 469563 h 491559"/>
                      <a:gd name="connsiteX54" fmla="*/ 310277 w 628186"/>
                      <a:gd name="connsiteY54" fmla="*/ 466630 h 491559"/>
                      <a:gd name="connsiteX55" fmla="*/ 289748 w 628186"/>
                      <a:gd name="connsiteY55" fmla="*/ 460765 h 491559"/>
                      <a:gd name="connsiteX56" fmla="*/ 263353 w 628186"/>
                      <a:gd name="connsiteY56" fmla="*/ 438770 h 491559"/>
                      <a:gd name="connsiteX57" fmla="*/ 241358 w 628186"/>
                      <a:gd name="connsiteY57" fmla="*/ 422639 h 491559"/>
                      <a:gd name="connsiteX58" fmla="*/ 236958 w 628186"/>
                      <a:gd name="connsiteY58" fmla="*/ 409443 h 491559"/>
                      <a:gd name="connsiteX59" fmla="*/ 201766 w 628186"/>
                      <a:gd name="connsiteY59" fmla="*/ 387447 h 491559"/>
                      <a:gd name="connsiteX60" fmla="*/ 192967 w 628186"/>
                      <a:gd name="connsiteY60" fmla="*/ 361052 h 491559"/>
                      <a:gd name="connsiteX61" fmla="*/ 214963 w 628186"/>
                      <a:gd name="connsiteY61" fmla="*/ 355187 h 491559"/>
                      <a:gd name="connsiteX62" fmla="*/ 203232 w 628186"/>
                      <a:gd name="connsiteY62" fmla="*/ 314128 h 491559"/>
                      <a:gd name="connsiteX63" fmla="*/ 185350 w 628186"/>
                      <a:gd name="connsiteY63" fmla="*/ 317238 h 491559"/>
                      <a:gd name="connsiteX64" fmla="*/ 0 w 628186"/>
                      <a:gd name="connsiteY64" fmla="*/ 154598 h 491559"/>
                      <a:gd name="connsiteX65" fmla="*/ 185350 w 628186"/>
                      <a:gd name="connsiteY65" fmla="*/ 0 h 491559"/>
                      <a:gd name="connsiteX0" fmla="*/ 0 w 628186"/>
                      <a:gd name="connsiteY0" fmla="*/ 154598 h 491559"/>
                      <a:gd name="connsiteX1" fmla="*/ 185350 w 628186"/>
                      <a:gd name="connsiteY1" fmla="*/ 0 h 491559"/>
                      <a:gd name="connsiteX2" fmla="*/ 185635 w 628186"/>
                      <a:gd name="connsiteY2" fmla="*/ 326 h 491559"/>
                      <a:gd name="connsiteX3" fmla="*/ 212030 w 628186"/>
                      <a:gd name="connsiteY3" fmla="*/ 3259 h 491559"/>
                      <a:gd name="connsiteX4" fmla="*/ 216429 w 628186"/>
                      <a:gd name="connsiteY4" fmla="*/ 19388 h 491559"/>
                      <a:gd name="connsiteX5" fmla="*/ 210564 w 628186"/>
                      <a:gd name="connsiteY5" fmla="*/ 29653 h 491559"/>
                      <a:gd name="connsiteX6" fmla="*/ 216429 w 628186"/>
                      <a:gd name="connsiteY6" fmla="*/ 54581 h 491559"/>
                      <a:gd name="connsiteX7" fmla="*/ 226694 w 628186"/>
                      <a:gd name="connsiteY7" fmla="*/ 67779 h 491559"/>
                      <a:gd name="connsiteX8" fmla="*/ 253088 w 628186"/>
                      <a:gd name="connsiteY8" fmla="*/ 73644 h 491559"/>
                      <a:gd name="connsiteX9" fmla="*/ 273618 w 628186"/>
                      <a:gd name="connsiteY9" fmla="*/ 72178 h 491559"/>
                      <a:gd name="connsiteX10" fmla="*/ 274899 w 628186"/>
                      <a:gd name="connsiteY10" fmla="*/ 56807 h 491559"/>
                      <a:gd name="connsiteX11" fmla="*/ 316729 w 628186"/>
                      <a:gd name="connsiteY11" fmla="*/ 60154 h 491559"/>
                      <a:gd name="connsiteX12" fmla="*/ 325527 w 628186"/>
                      <a:gd name="connsiteY12" fmla="*/ 53115 h 491559"/>
                      <a:gd name="connsiteX13" fmla="*/ 348403 w 628186"/>
                      <a:gd name="connsiteY13" fmla="*/ 47836 h 491559"/>
                      <a:gd name="connsiteX14" fmla="*/ 378317 w 628186"/>
                      <a:gd name="connsiteY14" fmla="*/ 56635 h 491559"/>
                      <a:gd name="connsiteX15" fmla="*/ 390634 w 628186"/>
                      <a:gd name="connsiteY15" fmla="*/ 47836 h 491559"/>
                      <a:gd name="connsiteX16" fmla="*/ 422308 w 628186"/>
                      <a:gd name="connsiteY16" fmla="*/ 53115 h 491559"/>
                      <a:gd name="connsiteX17" fmla="*/ 439904 w 628186"/>
                      <a:gd name="connsiteY17" fmla="*/ 51356 h 491559"/>
                      <a:gd name="connsiteX18" fmla="*/ 487414 w 628186"/>
                      <a:gd name="connsiteY18" fmla="*/ 79510 h 491559"/>
                      <a:gd name="connsiteX19" fmla="*/ 527886 w 628186"/>
                      <a:gd name="connsiteY19" fmla="*/ 95347 h 491559"/>
                      <a:gd name="connsiteX20" fmla="*/ 538444 w 628186"/>
                      <a:gd name="connsiteY20" fmla="*/ 114703 h 491559"/>
                      <a:gd name="connsiteX21" fmla="*/ 550762 w 628186"/>
                      <a:gd name="connsiteY21" fmla="*/ 112943 h 491559"/>
                      <a:gd name="connsiteX22" fmla="*/ 580676 w 628186"/>
                      <a:gd name="connsiteY22" fmla="*/ 81269 h 491559"/>
                      <a:gd name="connsiteX23" fmla="*/ 612349 w 628186"/>
                      <a:gd name="connsiteY23" fmla="*/ 72471 h 491559"/>
                      <a:gd name="connsiteX24" fmla="*/ 626426 w 628186"/>
                      <a:gd name="connsiteY24" fmla="*/ 90068 h 491559"/>
                      <a:gd name="connsiteX25" fmla="*/ 628186 w 628186"/>
                      <a:gd name="connsiteY25" fmla="*/ 132299 h 491559"/>
                      <a:gd name="connsiteX26" fmla="*/ 617628 w 628186"/>
                      <a:gd name="connsiteY26" fmla="*/ 156934 h 491559"/>
                      <a:gd name="connsiteX27" fmla="*/ 603551 w 628186"/>
                      <a:gd name="connsiteY27" fmla="*/ 169251 h 491559"/>
                      <a:gd name="connsiteX28" fmla="*/ 589474 w 628186"/>
                      <a:gd name="connsiteY28" fmla="*/ 169251 h 491559"/>
                      <a:gd name="connsiteX29" fmla="*/ 589474 w 628186"/>
                      <a:gd name="connsiteY29" fmla="*/ 185088 h 491559"/>
                      <a:gd name="connsiteX30" fmla="*/ 577156 w 628186"/>
                      <a:gd name="connsiteY30" fmla="*/ 186848 h 491559"/>
                      <a:gd name="connsiteX31" fmla="*/ 568358 w 628186"/>
                      <a:gd name="connsiteY31" fmla="*/ 202685 h 491559"/>
                      <a:gd name="connsiteX32" fmla="*/ 550762 w 628186"/>
                      <a:gd name="connsiteY32" fmla="*/ 204444 h 491559"/>
                      <a:gd name="connsiteX33" fmla="*/ 547242 w 628186"/>
                      <a:gd name="connsiteY33" fmla="*/ 222041 h 491559"/>
                      <a:gd name="connsiteX34" fmla="*/ 538444 w 628186"/>
                      <a:gd name="connsiteY34" fmla="*/ 230839 h 491559"/>
                      <a:gd name="connsiteX35" fmla="*/ 520848 w 628186"/>
                      <a:gd name="connsiteY35" fmla="*/ 237877 h 491559"/>
                      <a:gd name="connsiteX36" fmla="*/ 512050 w 628186"/>
                      <a:gd name="connsiteY36" fmla="*/ 251954 h 491559"/>
                      <a:gd name="connsiteX37" fmla="*/ 506771 w 628186"/>
                      <a:gd name="connsiteY37" fmla="*/ 267791 h 491559"/>
                      <a:gd name="connsiteX38" fmla="*/ 483895 w 628186"/>
                      <a:gd name="connsiteY38" fmla="*/ 278349 h 491559"/>
                      <a:gd name="connsiteX39" fmla="*/ 500452 w 628186"/>
                      <a:gd name="connsiteY39" fmla="*/ 332987 h 491559"/>
                      <a:gd name="connsiteX40" fmla="*/ 452515 w 628186"/>
                      <a:gd name="connsiteY40" fmla="*/ 331725 h 491559"/>
                      <a:gd name="connsiteX41" fmla="*/ 448116 w 628186"/>
                      <a:gd name="connsiteY41" fmla="*/ 318527 h 491559"/>
                      <a:gd name="connsiteX42" fmla="*/ 409990 w 628186"/>
                      <a:gd name="connsiteY42" fmla="*/ 293599 h 491559"/>
                      <a:gd name="connsiteX43" fmla="*/ 407057 w 628186"/>
                      <a:gd name="connsiteY43" fmla="*/ 309730 h 491559"/>
                      <a:gd name="connsiteX44" fmla="*/ 349869 w 628186"/>
                      <a:gd name="connsiteY44" fmla="*/ 355187 h 491559"/>
                      <a:gd name="connsiteX45" fmla="*/ 335205 w 628186"/>
                      <a:gd name="connsiteY45" fmla="*/ 355187 h 491559"/>
                      <a:gd name="connsiteX46" fmla="*/ 336672 w 628186"/>
                      <a:gd name="connsiteY46" fmla="*/ 368384 h 491559"/>
                      <a:gd name="connsiteX47" fmla="*/ 346936 w 628186"/>
                      <a:gd name="connsiteY47" fmla="*/ 383047 h 491559"/>
                      <a:gd name="connsiteX48" fmla="*/ 348403 w 628186"/>
                      <a:gd name="connsiteY48" fmla="*/ 396245 h 491559"/>
                      <a:gd name="connsiteX49" fmla="*/ 368932 w 628186"/>
                      <a:gd name="connsiteY49" fmla="*/ 416774 h 491559"/>
                      <a:gd name="connsiteX50" fmla="*/ 377730 w 628186"/>
                      <a:gd name="connsiteY50" fmla="*/ 459298 h 491559"/>
                      <a:gd name="connsiteX51" fmla="*/ 404125 w 628186"/>
                      <a:gd name="connsiteY51" fmla="*/ 478361 h 491559"/>
                      <a:gd name="connsiteX52" fmla="*/ 395326 w 628186"/>
                      <a:gd name="connsiteY52" fmla="*/ 491559 h 491559"/>
                      <a:gd name="connsiteX53" fmla="*/ 316142 w 628186"/>
                      <a:gd name="connsiteY53" fmla="*/ 479828 h 491559"/>
                      <a:gd name="connsiteX54" fmla="*/ 317609 w 628186"/>
                      <a:gd name="connsiteY54" fmla="*/ 469563 h 491559"/>
                      <a:gd name="connsiteX55" fmla="*/ 310277 w 628186"/>
                      <a:gd name="connsiteY55" fmla="*/ 466630 h 491559"/>
                      <a:gd name="connsiteX56" fmla="*/ 289748 w 628186"/>
                      <a:gd name="connsiteY56" fmla="*/ 460765 h 491559"/>
                      <a:gd name="connsiteX57" fmla="*/ 263353 w 628186"/>
                      <a:gd name="connsiteY57" fmla="*/ 438770 h 491559"/>
                      <a:gd name="connsiteX58" fmla="*/ 241358 w 628186"/>
                      <a:gd name="connsiteY58" fmla="*/ 422639 h 491559"/>
                      <a:gd name="connsiteX59" fmla="*/ 236958 w 628186"/>
                      <a:gd name="connsiteY59" fmla="*/ 409443 h 491559"/>
                      <a:gd name="connsiteX60" fmla="*/ 201766 w 628186"/>
                      <a:gd name="connsiteY60" fmla="*/ 387447 h 491559"/>
                      <a:gd name="connsiteX61" fmla="*/ 192967 w 628186"/>
                      <a:gd name="connsiteY61" fmla="*/ 361052 h 491559"/>
                      <a:gd name="connsiteX62" fmla="*/ 214963 w 628186"/>
                      <a:gd name="connsiteY62" fmla="*/ 355187 h 491559"/>
                      <a:gd name="connsiteX63" fmla="*/ 203232 w 628186"/>
                      <a:gd name="connsiteY63" fmla="*/ 314128 h 491559"/>
                      <a:gd name="connsiteX64" fmla="*/ 185350 w 628186"/>
                      <a:gd name="connsiteY64" fmla="*/ 317238 h 491559"/>
                      <a:gd name="connsiteX65" fmla="*/ 91440 w 628186"/>
                      <a:gd name="connsiteY65" fmla="*/ 246038 h 491559"/>
                      <a:gd name="connsiteX0" fmla="*/ 119296 w 562132"/>
                      <a:gd name="connsiteY0" fmla="*/ 0 h 491559"/>
                      <a:gd name="connsiteX1" fmla="*/ 119581 w 562132"/>
                      <a:gd name="connsiteY1" fmla="*/ 326 h 491559"/>
                      <a:gd name="connsiteX2" fmla="*/ 145976 w 562132"/>
                      <a:gd name="connsiteY2" fmla="*/ 3259 h 491559"/>
                      <a:gd name="connsiteX3" fmla="*/ 150375 w 562132"/>
                      <a:gd name="connsiteY3" fmla="*/ 19388 h 491559"/>
                      <a:gd name="connsiteX4" fmla="*/ 144510 w 562132"/>
                      <a:gd name="connsiteY4" fmla="*/ 29653 h 491559"/>
                      <a:gd name="connsiteX5" fmla="*/ 150375 w 562132"/>
                      <a:gd name="connsiteY5" fmla="*/ 54581 h 491559"/>
                      <a:gd name="connsiteX6" fmla="*/ 160640 w 562132"/>
                      <a:gd name="connsiteY6" fmla="*/ 67779 h 491559"/>
                      <a:gd name="connsiteX7" fmla="*/ 187034 w 562132"/>
                      <a:gd name="connsiteY7" fmla="*/ 73644 h 491559"/>
                      <a:gd name="connsiteX8" fmla="*/ 207564 w 562132"/>
                      <a:gd name="connsiteY8" fmla="*/ 72178 h 491559"/>
                      <a:gd name="connsiteX9" fmla="*/ 208845 w 562132"/>
                      <a:gd name="connsiteY9" fmla="*/ 56807 h 491559"/>
                      <a:gd name="connsiteX10" fmla="*/ 250675 w 562132"/>
                      <a:gd name="connsiteY10" fmla="*/ 60154 h 491559"/>
                      <a:gd name="connsiteX11" fmla="*/ 259473 w 562132"/>
                      <a:gd name="connsiteY11" fmla="*/ 53115 h 491559"/>
                      <a:gd name="connsiteX12" fmla="*/ 282349 w 562132"/>
                      <a:gd name="connsiteY12" fmla="*/ 47836 h 491559"/>
                      <a:gd name="connsiteX13" fmla="*/ 312263 w 562132"/>
                      <a:gd name="connsiteY13" fmla="*/ 56635 h 491559"/>
                      <a:gd name="connsiteX14" fmla="*/ 324580 w 562132"/>
                      <a:gd name="connsiteY14" fmla="*/ 47836 h 491559"/>
                      <a:gd name="connsiteX15" fmla="*/ 356254 w 562132"/>
                      <a:gd name="connsiteY15" fmla="*/ 53115 h 491559"/>
                      <a:gd name="connsiteX16" fmla="*/ 373850 w 562132"/>
                      <a:gd name="connsiteY16" fmla="*/ 51356 h 491559"/>
                      <a:gd name="connsiteX17" fmla="*/ 421360 w 562132"/>
                      <a:gd name="connsiteY17" fmla="*/ 79510 h 491559"/>
                      <a:gd name="connsiteX18" fmla="*/ 461832 w 562132"/>
                      <a:gd name="connsiteY18" fmla="*/ 95347 h 491559"/>
                      <a:gd name="connsiteX19" fmla="*/ 472390 w 562132"/>
                      <a:gd name="connsiteY19" fmla="*/ 114703 h 491559"/>
                      <a:gd name="connsiteX20" fmla="*/ 484708 w 562132"/>
                      <a:gd name="connsiteY20" fmla="*/ 112943 h 491559"/>
                      <a:gd name="connsiteX21" fmla="*/ 514622 w 562132"/>
                      <a:gd name="connsiteY21" fmla="*/ 81269 h 491559"/>
                      <a:gd name="connsiteX22" fmla="*/ 546295 w 562132"/>
                      <a:gd name="connsiteY22" fmla="*/ 72471 h 491559"/>
                      <a:gd name="connsiteX23" fmla="*/ 560372 w 562132"/>
                      <a:gd name="connsiteY23" fmla="*/ 90068 h 491559"/>
                      <a:gd name="connsiteX24" fmla="*/ 562132 w 562132"/>
                      <a:gd name="connsiteY24" fmla="*/ 132299 h 491559"/>
                      <a:gd name="connsiteX25" fmla="*/ 551574 w 562132"/>
                      <a:gd name="connsiteY25" fmla="*/ 156934 h 491559"/>
                      <a:gd name="connsiteX26" fmla="*/ 537497 w 562132"/>
                      <a:gd name="connsiteY26" fmla="*/ 169251 h 491559"/>
                      <a:gd name="connsiteX27" fmla="*/ 523420 w 562132"/>
                      <a:gd name="connsiteY27" fmla="*/ 169251 h 491559"/>
                      <a:gd name="connsiteX28" fmla="*/ 523420 w 562132"/>
                      <a:gd name="connsiteY28" fmla="*/ 185088 h 491559"/>
                      <a:gd name="connsiteX29" fmla="*/ 511102 w 562132"/>
                      <a:gd name="connsiteY29" fmla="*/ 186848 h 491559"/>
                      <a:gd name="connsiteX30" fmla="*/ 502304 w 562132"/>
                      <a:gd name="connsiteY30" fmla="*/ 202685 h 491559"/>
                      <a:gd name="connsiteX31" fmla="*/ 484708 w 562132"/>
                      <a:gd name="connsiteY31" fmla="*/ 204444 h 491559"/>
                      <a:gd name="connsiteX32" fmla="*/ 481188 w 562132"/>
                      <a:gd name="connsiteY32" fmla="*/ 222041 h 491559"/>
                      <a:gd name="connsiteX33" fmla="*/ 472390 w 562132"/>
                      <a:gd name="connsiteY33" fmla="*/ 230839 h 491559"/>
                      <a:gd name="connsiteX34" fmla="*/ 454794 w 562132"/>
                      <a:gd name="connsiteY34" fmla="*/ 237877 h 491559"/>
                      <a:gd name="connsiteX35" fmla="*/ 445996 w 562132"/>
                      <a:gd name="connsiteY35" fmla="*/ 251954 h 491559"/>
                      <a:gd name="connsiteX36" fmla="*/ 440717 w 562132"/>
                      <a:gd name="connsiteY36" fmla="*/ 267791 h 491559"/>
                      <a:gd name="connsiteX37" fmla="*/ 417841 w 562132"/>
                      <a:gd name="connsiteY37" fmla="*/ 278349 h 491559"/>
                      <a:gd name="connsiteX38" fmla="*/ 434398 w 562132"/>
                      <a:gd name="connsiteY38" fmla="*/ 332987 h 491559"/>
                      <a:gd name="connsiteX39" fmla="*/ 386461 w 562132"/>
                      <a:gd name="connsiteY39" fmla="*/ 331725 h 491559"/>
                      <a:gd name="connsiteX40" fmla="*/ 382062 w 562132"/>
                      <a:gd name="connsiteY40" fmla="*/ 318527 h 491559"/>
                      <a:gd name="connsiteX41" fmla="*/ 343936 w 562132"/>
                      <a:gd name="connsiteY41" fmla="*/ 293599 h 491559"/>
                      <a:gd name="connsiteX42" fmla="*/ 341003 w 562132"/>
                      <a:gd name="connsiteY42" fmla="*/ 309730 h 491559"/>
                      <a:gd name="connsiteX43" fmla="*/ 283815 w 562132"/>
                      <a:gd name="connsiteY43" fmla="*/ 355187 h 491559"/>
                      <a:gd name="connsiteX44" fmla="*/ 269151 w 562132"/>
                      <a:gd name="connsiteY44" fmla="*/ 355187 h 491559"/>
                      <a:gd name="connsiteX45" fmla="*/ 270618 w 562132"/>
                      <a:gd name="connsiteY45" fmla="*/ 368384 h 491559"/>
                      <a:gd name="connsiteX46" fmla="*/ 280882 w 562132"/>
                      <a:gd name="connsiteY46" fmla="*/ 383047 h 491559"/>
                      <a:gd name="connsiteX47" fmla="*/ 282349 w 562132"/>
                      <a:gd name="connsiteY47" fmla="*/ 396245 h 491559"/>
                      <a:gd name="connsiteX48" fmla="*/ 302878 w 562132"/>
                      <a:gd name="connsiteY48" fmla="*/ 416774 h 491559"/>
                      <a:gd name="connsiteX49" fmla="*/ 311676 w 562132"/>
                      <a:gd name="connsiteY49" fmla="*/ 459298 h 491559"/>
                      <a:gd name="connsiteX50" fmla="*/ 338071 w 562132"/>
                      <a:gd name="connsiteY50" fmla="*/ 478361 h 491559"/>
                      <a:gd name="connsiteX51" fmla="*/ 329272 w 562132"/>
                      <a:gd name="connsiteY51" fmla="*/ 491559 h 491559"/>
                      <a:gd name="connsiteX52" fmla="*/ 250088 w 562132"/>
                      <a:gd name="connsiteY52" fmla="*/ 479828 h 491559"/>
                      <a:gd name="connsiteX53" fmla="*/ 251555 w 562132"/>
                      <a:gd name="connsiteY53" fmla="*/ 469563 h 491559"/>
                      <a:gd name="connsiteX54" fmla="*/ 244223 w 562132"/>
                      <a:gd name="connsiteY54" fmla="*/ 466630 h 491559"/>
                      <a:gd name="connsiteX55" fmla="*/ 223694 w 562132"/>
                      <a:gd name="connsiteY55" fmla="*/ 460765 h 491559"/>
                      <a:gd name="connsiteX56" fmla="*/ 197299 w 562132"/>
                      <a:gd name="connsiteY56" fmla="*/ 438770 h 491559"/>
                      <a:gd name="connsiteX57" fmla="*/ 175304 w 562132"/>
                      <a:gd name="connsiteY57" fmla="*/ 422639 h 491559"/>
                      <a:gd name="connsiteX58" fmla="*/ 170904 w 562132"/>
                      <a:gd name="connsiteY58" fmla="*/ 409443 h 491559"/>
                      <a:gd name="connsiteX59" fmla="*/ 135712 w 562132"/>
                      <a:gd name="connsiteY59" fmla="*/ 387447 h 491559"/>
                      <a:gd name="connsiteX60" fmla="*/ 126913 w 562132"/>
                      <a:gd name="connsiteY60" fmla="*/ 361052 h 491559"/>
                      <a:gd name="connsiteX61" fmla="*/ 148909 w 562132"/>
                      <a:gd name="connsiteY61" fmla="*/ 355187 h 491559"/>
                      <a:gd name="connsiteX62" fmla="*/ 137178 w 562132"/>
                      <a:gd name="connsiteY62" fmla="*/ 314128 h 491559"/>
                      <a:gd name="connsiteX63" fmla="*/ 119296 w 562132"/>
                      <a:gd name="connsiteY63" fmla="*/ 317238 h 491559"/>
                      <a:gd name="connsiteX64" fmla="*/ 25386 w 562132"/>
                      <a:gd name="connsiteY64" fmla="*/ 246038 h 491559"/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42836" h="491559">
                        <a:moveTo>
                          <a:pt x="0" y="0"/>
                        </a:moveTo>
                        <a:lnTo>
                          <a:pt x="285" y="326"/>
                        </a:lnTo>
                        <a:lnTo>
                          <a:pt x="26680" y="3259"/>
                        </a:lnTo>
                        <a:lnTo>
                          <a:pt x="31079" y="19388"/>
                        </a:lnTo>
                        <a:lnTo>
                          <a:pt x="25214" y="29653"/>
                        </a:lnTo>
                        <a:lnTo>
                          <a:pt x="31079" y="54581"/>
                        </a:lnTo>
                        <a:lnTo>
                          <a:pt x="41344" y="67779"/>
                        </a:lnTo>
                        <a:lnTo>
                          <a:pt x="67738" y="73644"/>
                        </a:lnTo>
                        <a:lnTo>
                          <a:pt x="88268" y="72178"/>
                        </a:lnTo>
                        <a:lnTo>
                          <a:pt x="89549" y="56807"/>
                        </a:lnTo>
                        <a:lnTo>
                          <a:pt x="131379" y="60154"/>
                        </a:lnTo>
                        <a:lnTo>
                          <a:pt x="140177" y="53115"/>
                        </a:lnTo>
                        <a:lnTo>
                          <a:pt x="163053" y="47836"/>
                        </a:lnTo>
                        <a:lnTo>
                          <a:pt x="192967" y="56635"/>
                        </a:lnTo>
                        <a:lnTo>
                          <a:pt x="205284" y="47836"/>
                        </a:lnTo>
                        <a:lnTo>
                          <a:pt x="236958" y="53115"/>
                        </a:lnTo>
                        <a:lnTo>
                          <a:pt x="254554" y="51356"/>
                        </a:lnTo>
                        <a:lnTo>
                          <a:pt x="302064" y="79510"/>
                        </a:lnTo>
                        <a:lnTo>
                          <a:pt x="342536" y="95347"/>
                        </a:lnTo>
                        <a:lnTo>
                          <a:pt x="353094" y="114703"/>
                        </a:lnTo>
                        <a:lnTo>
                          <a:pt x="365412" y="112943"/>
                        </a:lnTo>
                        <a:lnTo>
                          <a:pt x="395326" y="81269"/>
                        </a:lnTo>
                        <a:lnTo>
                          <a:pt x="426999" y="72471"/>
                        </a:lnTo>
                        <a:lnTo>
                          <a:pt x="441076" y="90068"/>
                        </a:lnTo>
                        <a:cubicBezTo>
                          <a:pt x="441663" y="104145"/>
                          <a:pt x="442249" y="118222"/>
                          <a:pt x="442836" y="132299"/>
                        </a:cubicBezTo>
                        <a:lnTo>
                          <a:pt x="432278" y="156934"/>
                        </a:lnTo>
                        <a:lnTo>
                          <a:pt x="418201" y="169251"/>
                        </a:lnTo>
                        <a:lnTo>
                          <a:pt x="404124" y="169251"/>
                        </a:lnTo>
                        <a:lnTo>
                          <a:pt x="404124" y="185088"/>
                        </a:lnTo>
                        <a:lnTo>
                          <a:pt x="391806" y="186848"/>
                        </a:lnTo>
                        <a:lnTo>
                          <a:pt x="383008" y="202685"/>
                        </a:lnTo>
                        <a:lnTo>
                          <a:pt x="365412" y="204444"/>
                        </a:lnTo>
                        <a:lnTo>
                          <a:pt x="361892" y="222041"/>
                        </a:lnTo>
                        <a:lnTo>
                          <a:pt x="353094" y="230839"/>
                        </a:lnTo>
                        <a:lnTo>
                          <a:pt x="335498" y="237877"/>
                        </a:lnTo>
                        <a:lnTo>
                          <a:pt x="326700" y="251954"/>
                        </a:lnTo>
                        <a:lnTo>
                          <a:pt x="321421" y="267791"/>
                        </a:lnTo>
                        <a:lnTo>
                          <a:pt x="298545" y="278349"/>
                        </a:lnTo>
                        <a:lnTo>
                          <a:pt x="315102" y="332987"/>
                        </a:lnTo>
                        <a:lnTo>
                          <a:pt x="267165" y="331725"/>
                        </a:lnTo>
                        <a:lnTo>
                          <a:pt x="262766" y="318527"/>
                        </a:lnTo>
                        <a:lnTo>
                          <a:pt x="224640" y="293599"/>
                        </a:lnTo>
                        <a:lnTo>
                          <a:pt x="221707" y="309730"/>
                        </a:lnTo>
                        <a:lnTo>
                          <a:pt x="164519" y="355187"/>
                        </a:lnTo>
                        <a:lnTo>
                          <a:pt x="149855" y="355187"/>
                        </a:lnTo>
                        <a:lnTo>
                          <a:pt x="151322" y="368384"/>
                        </a:lnTo>
                        <a:lnTo>
                          <a:pt x="161586" y="383047"/>
                        </a:lnTo>
                        <a:lnTo>
                          <a:pt x="163053" y="396245"/>
                        </a:lnTo>
                        <a:lnTo>
                          <a:pt x="183582" y="416774"/>
                        </a:lnTo>
                        <a:lnTo>
                          <a:pt x="192380" y="459298"/>
                        </a:lnTo>
                        <a:lnTo>
                          <a:pt x="218775" y="478361"/>
                        </a:lnTo>
                        <a:lnTo>
                          <a:pt x="209976" y="491559"/>
                        </a:lnTo>
                        <a:lnTo>
                          <a:pt x="130792" y="479828"/>
                        </a:lnTo>
                        <a:lnTo>
                          <a:pt x="132259" y="469563"/>
                        </a:lnTo>
                        <a:lnTo>
                          <a:pt x="124927" y="466630"/>
                        </a:lnTo>
                        <a:lnTo>
                          <a:pt x="104398" y="460765"/>
                        </a:lnTo>
                        <a:lnTo>
                          <a:pt x="78003" y="438770"/>
                        </a:lnTo>
                        <a:lnTo>
                          <a:pt x="56008" y="422639"/>
                        </a:lnTo>
                        <a:lnTo>
                          <a:pt x="51608" y="409443"/>
                        </a:lnTo>
                        <a:lnTo>
                          <a:pt x="16416" y="387447"/>
                        </a:lnTo>
                        <a:lnTo>
                          <a:pt x="7617" y="361052"/>
                        </a:lnTo>
                        <a:lnTo>
                          <a:pt x="29613" y="355187"/>
                        </a:lnTo>
                        <a:lnTo>
                          <a:pt x="17882" y="314128"/>
                        </a:lnTo>
                        <a:lnTo>
                          <a:pt x="0" y="317238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30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9780CD0-7BBE-37B3-B4E7-ED1BFFE37C3B}"/>
                  </a:ext>
                </a:extLst>
              </p:cNvPr>
              <p:cNvSpPr/>
              <p:nvPr/>
            </p:nvSpPr>
            <p:spPr>
              <a:xfrm>
                <a:off x="663982" y="3071798"/>
                <a:ext cx="328019" cy="473636"/>
              </a:xfrm>
              <a:custGeom>
                <a:avLst/>
                <a:gdLst>
                  <a:gd name="connsiteX0" fmla="*/ 19422 w 328019"/>
                  <a:gd name="connsiteY0" fmla="*/ 0 h 473636"/>
                  <a:gd name="connsiteX1" fmla="*/ 31153 w 328019"/>
                  <a:gd name="connsiteY1" fmla="*/ 41058 h 473636"/>
                  <a:gd name="connsiteX2" fmla="*/ 9157 w 328019"/>
                  <a:gd name="connsiteY2" fmla="*/ 46924 h 473636"/>
                  <a:gd name="connsiteX3" fmla="*/ 17956 w 328019"/>
                  <a:gd name="connsiteY3" fmla="*/ 73318 h 473636"/>
                  <a:gd name="connsiteX4" fmla="*/ 53149 w 328019"/>
                  <a:gd name="connsiteY4" fmla="*/ 95314 h 473636"/>
                  <a:gd name="connsiteX5" fmla="*/ 57548 w 328019"/>
                  <a:gd name="connsiteY5" fmla="*/ 108511 h 473636"/>
                  <a:gd name="connsiteX6" fmla="*/ 79543 w 328019"/>
                  <a:gd name="connsiteY6" fmla="*/ 124642 h 473636"/>
                  <a:gd name="connsiteX7" fmla="*/ 105938 w 328019"/>
                  <a:gd name="connsiteY7" fmla="*/ 146637 h 473636"/>
                  <a:gd name="connsiteX8" fmla="*/ 126467 w 328019"/>
                  <a:gd name="connsiteY8" fmla="*/ 152502 h 473636"/>
                  <a:gd name="connsiteX9" fmla="*/ 133799 w 328019"/>
                  <a:gd name="connsiteY9" fmla="*/ 155435 h 473636"/>
                  <a:gd name="connsiteX10" fmla="*/ 132332 w 328019"/>
                  <a:gd name="connsiteY10" fmla="*/ 165700 h 473636"/>
                  <a:gd name="connsiteX11" fmla="*/ 203756 w 328019"/>
                  <a:gd name="connsiteY11" fmla="*/ 176281 h 473636"/>
                  <a:gd name="connsiteX12" fmla="*/ 199345 w 328019"/>
                  <a:gd name="connsiteY12" fmla="*/ 195393 h 473636"/>
                  <a:gd name="connsiteX13" fmla="*/ 170751 w 328019"/>
                  <a:gd name="connsiteY13" fmla="*/ 212990 h 473636"/>
                  <a:gd name="connsiteX14" fmla="*/ 170751 w 328019"/>
                  <a:gd name="connsiteY14" fmla="*/ 222888 h 473636"/>
                  <a:gd name="connsiteX15" fmla="*/ 192747 w 328019"/>
                  <a:gd name="connsiteY15" fmla="*/ 260280 h 473636"/>
                  <a:gd name="connsiteX16" fmla="*/ 209243 w 328019"/>
                  <a:gd name="connsiteY16" fmla="*/ 261380 h 473636"/>
                  <a:gd name="connsiteX17" fmla="*/ 223540 w 328019"/>
                  <a:gd name="connsiteY17" fmla="*/ 248182 h 473636"/>
                  <a:gd name="connsiteX18" fmla="*/ 276330 w 328019"/>
                  <a:gd name="connsiteY18" fmla="*/ 240484 h 473636"/>
                  <a:gd name="connsiteX19" fmla="*/ 292826 w 328019"/>
                  <a:gd name="connsiteY19" fmla="*/ 258081 h 473636"/>
                  <a:gd name="connsiteX20" fmla="*/ 323620 w 328019"/>
                  <a:gd name="connsiteY20" fmla="*/ 321867 h 473636"/>
                  <a:gd name="connsiteX21" fmla="*/ 321420 w 328019"/>
                  <a:gd name="connsiteY21" fmla="*/ 344964 h 473636"/>
                  <a:gd name="connsiteX22" fmla="*/ 328019 w 328019"/>
                  <a:gd name="connsiteY22" fmla="*/ 354861 h 473636"/>
                  <a:gd name="connsiteX23" fmla="*/ 303824 w 328019"/>
                  <a:gd name="connsiteY23" fmla="*/ 385654 h 473636"/>
                  <a:gd name="connsiteX24" fmla="*/ 311523 w 328019"/>
                  <a:gd name="connsiteY24" fmla="*/ 405451 h 473636"/>
                  <a:gd name="connsiteX25" fmla="*/ 302724 w 328019"/>
                  <a:gd name="connsiteY25" fmla="*/ 417549 h 473636"/>
                  <a:gd name="connsiteX26" fmla="*/ 267532 w 328019"/>
                  <a:gd name="connsiteY26" fmla="*/ 431846 h 473636"/>
                  <a:gd name="connsiteX27" fmla="*/ 244436 w 328019"/>
                  <a:gd name="connsiteY27" fmla="*/ 434045 h 473636"/>
                  <a:gd name="connsiteX28" fmla="*/ 238937 w 328019"/>
                  <a:gd name="connsiteY28" fmla="*/ 454941 h 473636"/>
                  <a:gd name="connsiteX29" fmla="*/ 226840 w 328019"/>
                  <a:gd name="connsiteY29" fmla="*/ 454941 h 473636"/>
                  <a:gd name="connsiteX30" fmla="*/ 221341 w 328019"/>
                  <a:gd name="connsiteY30" fmla="*/ 467038 h 473636"/>
                  <a:gd name="connsiteX31" fmla="*/ 198246 w 328019"/>
                  <a:gd name="connsiteY31" fmla="*/ 467038 h 473636"/>
                  <a:gd name="connsiteX32" fmla="*/ 187248 w 328019"/>
                  <a:gd name="connsiteY32" fmla="*/ 473636 h 473636"/>
                  <a:gd name="connsiteX33" fmla="*/ 177350 w 328019"/>
                  <a:gd name="connsiteY33" fmla="*/ 461540 h 473636"/>
                  <a:gd name="connsiteX34" fmla="*/ 146556 w 328019"/>
                  <a:gd name="connsiteY34" fmla="*/ 445042 h 473636"/>
                  <a:gd name="connsiteX35" fmla="*/ 144357 w 328019"/>
                  <a:gd name="connsiteY35" fmla="*/ 404351 h 473636"/>
                  <a:gd name="connsiteX36" fmla="*/ 161953 w 328019"/>
                  <a:gd name="connsiteY36" fmla="*/ 407650 h 473636"/>
                  <a:gd name="connsiteX37" fmla="*/ 204844 w 328019"/>
                  <a:gd name="connsiteY37" fmla="*/ 370258 h 473636"/>
                  <a:gd name="connsiteX38" fmla="*/ 207044 w 328019"/>
                  <a:gd name="connsiteY38" fmla="*/ 350461 h 473636"/>
                  <a:gd name="connsiteX39" fmla="*/ 196046 w 328019"/>
                  <a:gd name="connsiteY39" fmla="*/ 344964 h 473636"/>
                  <a:gd name="connsiteX40" fmla="*/ 191647 w 328019"/>
                  <a:gd name="connsiteY40" fmla="*/ 332865 h 473636"/>
                  <a:gd name="connsiteX41" fmla="*/ 193846 w 328019"/>
                  <a:gd name="connsiteY41" fmla="*/ 324068 h 473636"/>
                  <a:gd name="connsiteX42" fmla="*/ 185048 w 328019"/>
                  <a:gd name="connsiteY42" fmla="*/ 310870 h 473636"/>
                  <a:gd name="connsiteX43" fmla="*/ 155354 w 328019"/>
                  <a:gd name="connsiteY43" fmla="*/ 316369 h 473636"/>
                  <a:gd name="connsiteX44" fmla="*/ 146556 w 328019"/>
                  <a:gd name="connsiteY44" fmla="*/ 320768 h 473636"/>
                  <a:gd name="connsiteX45" fmla="*/ 135558 w 328019"/>
                  <a:gd name="connsiteY45" fmla="*/ 310870 h 473636"/>
                  <a:gd name="connsiteX46" fmla="*/ 109164 w 328019"/>
                  <a:gd name="connsiteY46" fmla="*/ 313069 h 473636"/>
                  <a:gd name="connsiteX47" fmla="*/ 87168 w 328019"/>
                  <a:gd name="connsiteY47" fmla="*/ 337265 h 473636"/>
                  <a:gd name="connsiteX48" fmla="*/ 47576 w 328019"/>
                  <a:gd name="connsiteY48" fmla="*/ 344964 h 473636"/>
                  <a:gd name="connsiteX49" fmla="*/ 44277 w 328019"/>
                  <a:gd name="connsiteY49" fmla="*/ 337265 h 473636"/>
                  <a:gd name="connsiteX50" fmla="*/ 27780 w 328019"/>
                  <a:gd name="connsiteY50" fmla="*/ 339464 h 473636"/>
                  <a:gd name="connsiteX51" fmla="*/ 26680 w 328019"/>
                  <a:gd name="connsiteY51" fmla="*/ 349362 h 473636"/>
                  <a:gd name="connsiteX52" fmla="*/ 29980 w 328019"/>
                  <a:gd name="connsiteY52" fmla="*/ 357060 h 473636"/>
                  <a:gd name="connsiteX53" fmla="*/ 5785 w 328019"/>
                  <a:gd name="connsiteY53" fmla="*/ 381256 h 473636"/>
                  <a:gd name="connsiteX54" fmla="*/ 0 w 328019"/>
                  <a:gd name="connsiteY54" fmla="*/ 392300 h 473636"/>
                  <a:gd name="connsiteX55" fmla="*/ 0 w 328019"/>
                  <a:gd name="connsiteY55" fmla="*/ 324078 h 473636"/>
                  <a:gd name="connsiteX56" fmla="*/ 167941 w 328019"/>
                  <a:gd name="connsiteY56" fmla="*/ 245985 h 473636"/>
                  <a:gd name="connsiteX57" fmla="*/ 0 w 328019"/>
                  <a:gd name="connsiteY57" fmla="*/ 92320 h 473636"/>
                  <a:gd name="connsiteX58" fmla="*/ 0 w 328019"/>
                  <a:gd name="connsiteY58" fmla="*/ 3378 h 473636"/>
                  <a:gd name="connsiteX59" fmla="*/ 19422 w 328019"/>
                  <a:gd name="connsiteY59" fmla="*/ 0 h 473636"/>
                  <a:gd name="connsiteX0" fmla="*/ 203906 w 512503"/>
                  <a:gd name="connsiteY0" fmla="*/ 0 h 473636"/>
                  <a:gd name="connsiteX1" fmla="*/ 215637 w 512503"/>
                  <a:gd name="connsiteY1" fmla="*/ 41058 h 473636"/>
                  <a:gd name="connsiteX2" fmla="*/ 193641 w 512503"/>
                  <a:gd name="connsiteY2" fmla="*/ 46924 h 473636"/>
                  <a:gd name="connsiteX3" fmla="*/ 202440 w 512503"/>
                  <a:gd name="connsiteY3" fmla="*/ 73318 h 473636"/>
                  <a:gd name="connsiteX4" fmla="*/ 237633 w 512503"/>
                  <a:gd name="connsiteY4" fmla="*/ 95314 h 473636"/>
                  <a:gd name="connsiteX5" fmla="*/ 242032 w 512503"/>
                  <a:gd name="connsiteY5" fmla="*/ 108511 h 473636"/>
                  <a:gd name="connsiteX6" fmla="*/ 264027 w 512503"/>
                  <a:gd name="connsiteY6" fmla="*/ 124642 h 473636"/>
                  <a:gd name="connsiteX7" fmla="*/ 290422 w 512503"/>
                  <a:gd name="connsiteY7" fmla="*/ 146637 h 473636"/>
                  <a:gd name="connsiteX8" fmla="*/ 310951 w 512503"/>
                  <a:gd name="connsiteY8" fmla="*/ 152502 h 473636"/>
                  <a:gd name="connsiteX9" fmla="*/ 318283 w 512503"/>
                  <a:gd name="connsiteY9" fmla="*/ 155435 h 473636"/>
                  <a:gd name="connsiteX10" fmla="*/ 316816 w 512503"/>
                  <a:gd name="connsiteY10" fmla="*/ 165700 h 473636"/>
                  <a:gd name="connsiteX11" fmla="*/ 388240 w 512503"/>
                  <a:gd name="connsiteY11" fmla="*/ 176281 h 473636"/>
                  <a:gd name="connsiteX12" fmla="*/ 383829 w 512503"/>
                  <a:gd name="connsiteY12" fmla="*/ 195393 h 473636"/>
                  <a:gd name="connsiteX13" fmla="*/ 355235 w 512503"/>
                  <a:gd name="connsiteY13" fmla="*/ 212990 h 473636"/>
                  <a:gd name="connsiteX14" fmla="*/ 355235 w 512503"/>
                  <a:gd name="connsiteY14" fmla="*/ 222888 h 473636"/>
                  <a:gd name="connsiteX15" fmla="*/ 377231 w 512503"/>
                  <a:gd name="connsiteY15" fmla="*/ 260280 h 473636"/>
                  <a:gd name="connsiteX16" fmla="*/ 393727 w 512503"/>
                  <a:gd name="connsiteY16" fmla="*/ 261380 h 473636"/>
                  <a:gd name="connsiteX17" fmla="*/ 408024 w 512503"/>
                  <a:gd name="connsiteY17" fmla="*/ 248182 h 473636"/>
                  <a:gd name="connsiteX18" fmla="*/ 460814 w 512503"/>
                  <a:gd name="connsiteY18" fmla="*/ 240484 h 473636"/>
                  <a:gd name="connsiteX19" fmla="*/ 477310 w 512503"/>
                  <a:gd name="connsiteY19" fmla="*/ 258081 h 473636"/>
                  <a:gd name="connsiteX20" fmla="*/ 508104 w 512503"/>
                  <a:gd name="connsiteY20" fmla="*/ 321867 h 473636"/>
                  <a:gd name="connsiteX21" fmla="*/ 505904 w 512503"/>
                  <a:gd name="connsiteY21" fmla="*/ 344964 h 473636"/>
                  <a:gd name="connsiteX22" fmla="*/ 512503 w 512503"/>
                  <a:gd name="connsiteY22" fmla="*/ 354861 h 473636"/>
                  <a:gd name="connsiteX23" fmla="*/ 488308 w 512503"/>
                  <a:gd name="connsiteY23" fmla="*/ 385654 h 473636"/>
                  <a:gd name="connsiteX24" fmla="*/ 496007 w 512503"/>
                  <a:gd name="connsiteY24" fmla="*/ 405451 h 473636"/>
                  <a:gd name="connsiteX25" fmla="*/ 487208 w 512503"/>
                  <a:gd name="connsiteY25" fmla="*/ 417549 h 473636"/>
                  <a:gd name="connsiteX26" fmla="*/ 452016 w 512503"/>
                  <a:gd name="connsiteY26" fmla="*/ 431846 h 473636"/>
                  <a:gd name="connsiteX27" fmla="*/ 428920 w 512503"/>
                  <a:gd name="connsiteY27" fmla="*/ 434045 h 473636"/>
                  <a:gd name="connsiteX28" fmla="*/ 423421 w 512503"/>
                  <a:gd name="connsiteY28" fmla="*/ 454941 h 473636"/>
                  <a:gd name="connsiteX29" fmla="*/ 411324 w 512503"/>
                  <a:gd name="connsiteY29" fmla="*/ 454941 h 473636"/>
                  <a:gd name="connsiteX30" fmla="*/ 405825 w 512503"/>
                  <a:gd name="connsiteY30" fmla="*/ 467038 h 473636"/>
                  <a:gd name="connsiteX31" fmla="*/ 382730 w 512503"/>
                  <a:gd name="connsiteY31" fmla="*/ 467038 h 473636"/>
                  <a:gd name="connsiteX32" fmla="*/ 371732 w 512503"/>
                  <a:gd name="connsiteY32" fmla="*/ 473636 h 473636"/>
                  <a:gd name="connsiteX33" fmla="*/ 361834 w 512503"/>
                  <a:gd name="connsiteY33" fmla="*/ 461540 h 473636"/>
                  <a:gd name="connsiteX34" fmla="*/ 331040 w 512503"/>
                  <a:gd name="connsiteY34" fmla="*/ 445042 h 473636"/>
                  <a:gd name="connsiteX35" fmla="*/ 328841 w 512503"/>
                  <a:gd name="connsiteY35" fmla="*/ 404351 h 473636"/>
                  <a:gd name="connsiteX36" fmla="*/ 346437 w 512503"/>
                  <a:gd name="connsiteY36" fmla="*/ 407650 h 473636"/>
                  <a:gd name="connsiteX37" fmla="*/ 389328 w 512503"/>
                  <a:gd name="connsiteY37" fmla="*/ 370258 h 473636"/>
                  <a:gd name="connsiteX38" fmla="*/ 391528 w 512503"/>
                  <a:gd name="connsiteY38" fmla="*/ 350461 h 473636"/>
                  <a:gd name="connsiteX39" fmla="*/ 380530 w 512503"/>
                  <a:gd name="connsiteY39" fmla="*/ 344964 h 473636"/>
                  <a:gd name="connsiteX40" fmla="*/ 376131 w 512503"/>
                  <a:gd name="connsiteY40" fmla="*/ 332865 h 473636"/>
                  <a:gd name="connsiteX41" fmla="*/ 378330 w 512503"/>
                  <a:gd name="connsiteY41" fmla="*/ 324068 h 473636"/>
                  <a:gd name="connsiteX42" fmla="*/ 369532 w 512503"/>
                  <a:gd name="connsiteY42" fmla="*/ 310870 h 473636"/>
                  <a:gd name="connsiteX43" fmla="*/ 339838 w 512503"/>
                  <a:gd name="connsiteY43" fmla="*/ 316369 h 473636"/>
                  <a:gd name="connsiteX44" fmla="*/ 331040 w 512503"/>
                  <a:gd name="connsiteY44" fmla="*/ 320768 h 473636"/>
                  <a:gd name="connsiteX45" fmla="*/ 320042 w 512503"/>
                  <a:gd name="connsiteY45" fmla="*/ 310870 h 473636"/>
                  <a:gd name="connsiteX46" fmla="*/ 293648 w 512503"/>
                  <a:gd name="connsiteY46" fmla="*/ 313069 h 473636"/>
                  <a:gd name="connsiteX47" fmla="*/ 271652 w 512503"/>
                  <a:gd name="connsiteY47" fmla="*/ 337265 h 473636"/>
                  <a:gd name="connsiteX48" fmla="*/ 232060 w 512503"/>
                  <a:gd name="connsiteY48" fmla="*/ 344964 h 473636"/>
                  <a:gd name="connsiteX49" fmla="*/ 228761 w 512503"/>
                  <a:gd name="connsiteY49" fmla="*/ 337265 h 473636"/>
                  <a:gd name="connsiteX50" fmla="*/ 212264 w 512503"/>
                  <a:gd name="connsiteY50" fmla="*/ 339464 h 473636"/>
                  <a:gd name="connsiteX51" fmla="*/ 211164 w 512503"/>
                  <a:gd name="connsiteY51" fmla="*/ 349362 h 473636"/>
                  <a:gd name="connsiteX52" fmla="*/ 214464 w 512503"/>
                  <a:gd name="connsiteY52" fmla="*/ 357060 h 473636"/>
                  <a:gd name="connsiteX53" fmla="*/ 190269 w 512503"/>
                  <a:gd name="connsiteY53" fmla="*/ 381256 h 473636"/>
                  <a:gd name="connsiteX54" fmla="*/ 184484 w 512503"/>
                  <a:gd name="connsiteY54" fmla="*/ 392300 h 473636"/>
                  <a:gd name="connsiteX55" fmla="*/ 184484 w 512503"/>
                  <a:gd name="connsiteY55" fmla="*/ 324078 h 473636"/>
                  <a:gd name="connsiteX56" fmla="*/ 0 w 512503"/>
                  <a:gd name="connsiteY56" fmla="*/ 212648 h 473636"/>
                  <a:gd name="connsiteX57" fmla="*/ 184484 w 512503"/>
                  <a:gd name="connsiteY57" fmla="*/ 92320 h 473636"/>
                  <a:gd name="connsiteX58" fmla="*/ 184484 w 512503"/>
                  <a:gd name="connsiteY58" fmla="*/ 3378 h 473636"/>
                  <a:gd name="connsiteX59" fmla="*/ 203906 w 512503"/>
                  <a:gd name="connsiteY59" fmla="*/ 0 h 473636"/>
                  <a:gd name="connsiteX0" fmla="*/ 0 w 512503"/>
                  <a:gd name="connsiteY0" fmla="*/ 212648 h 473636"/>
                  <a:gd name="connsiteX1" fmla="*/ 184484 w 512503"/>
                  <a:gd name="connsiteY1" fmla="*/ 92320 h 473636"/>
                  <a:gd name="connsiteX2" fmla="*/ 184484 w 512503"/>
                  <a:gd name="connsiteY2" fmla="*/ 3378 h 473636"/>
                  <a:gd name="connsiteX3" fmla="*/ 203906 w 512503"/>
                  <a:gd name="connsiteY3" fmla="*/ 0 h 473636"/>
                  <a:gd name="connsiteX4" fmla="*/ 215637 w 512503"/>
                  <a:gd name="connsiteY4" fmla="*/ 41058 h 473636"/>
                  <a:gd name="connsiteX5" fmla="*/ 193641 w 512503"/>
                  <a:gd name="connsiteY5" fmla="*/ 46924 h 473636"/>
                  <a:gd name="connsiteX6" fmla="*/ 202440 w 512503"/>
                  <a:gd name="connsiteY6" fmla="*/ 73318 h 473636"/>
                  <a:gd name="connsiteX7" fmla="*/ 237633 w 512503"/>
                  <a:gd name="connsiteY7" fmla="*/ 95314 h 473636"/>
                  <a:gd name="connsiteX8" fmla="*/ 242032 w 512503"/>
                  <a:gd name="connsiteY8" fmla="*/ 108511 h 473636"/>
                  <a:gd name="connsiteX9" fmla="*/ 264027 w 512503"/>
                  <a:gd name="connsiteY9" fmla="*/ 124642 h 473636"/>
                  <a:gd name="connsiteX10" fmla="*/ 290422 w 512503"/>
                  <a:gd name="connsiteY10" fmla="*/ 146637 h 473636"/>
                  <a:gd name="connsiteX11" fmla="*/ 310951 w 512503"/>
                  <a:gd name="connsiteY11" fmla="*/ 152502 h 473636"/>
                  <a:gd name="connsiteX12" fmla="*/ 318283 w 512503"/>
                  <a:gd name="connsiteY12" fmla="*/ 155435 h 473636"/>
                  <a:gd name="connsiteX13" fmla="*/ 316816 w 512503"/>
                  <a:gd name="connsiteY13" fmla="*/ 165700 h 473636"/>
                  <a:gd name="connsiteX14" fmla="*/ 388240 w 512503"/>
                  <a:gd name="connsiteY14" fmla="*/ 176281 h 473636"/>
                  <a:gd name="connsiteX15" fmla="*/ 383829 w 512503"/>
                  <a:gd name="connsiteY15" fmla="*/ 195393 h 473636"/>
                  <a:gd name="connsiteX16" fmla="*/ 355235 w 512503"/>
                  <a:gd name="connsiteY16" fmla="*/ 212990 h 473636"/>
                  <a:gd name="connsiteX17" fmla="*/ 355235 w 512503"/>
                  <a:gd name="connsiteY17" fmla="*/ 222888 h 473636"/>
                  <a:gd name="connsiteX18" fmla="*/ 377231 w 512503"/>
                  <a:gd name="connsiteY18" fmla="*/ 260280 h 473636"/>
                  <a:gd name="connsiteX19" fmla="*/ 393727 w 512503"/>
                  <a:gd name="connsiteY19" fmla="*/ 261380 h 473636"/>
                  <a:gd name="connsiteX20" fmla="*/ 408024 w 512503"/>
                  <a:gd name="connsiteY20" fmla="*/ 248182 h 473636"/>
                  <a:gd name="connsiteX21" fmla="*/ 460814 w 512503"/>
                  <a:gd name="connsiteY21" fmla="*/ 240484 h 473636"/>
                  <a:gd name="connsiteX22" fmla="*/ 477310 w 512503"/>
                  <a:gd name="connsiteY22" fmla="*/ 258081 h 473636"/>
                  <a:gd name="connsiteX23" fmla="*/ 508104 w 512503"/>
                  <a:gd name="connsiteY23" fmla="*/ 321867 h 473636"/>
                  <a:gd name="connsiteX24" fmla="*/ 505904 w 512503"/>
                  <a:gd name="connsiteY24" fmla="*/ 344964 h 473636"/>
                  <a:gd name="connsiteX25" fmla="*/ 512503 w 512503"/>
                  <a:gd name="connsiteY25" fmla="*/ 354861 h 473636"/>
                  <a:gd name="connsiteX26" fmla="*/ 488308 w 512503"/>
                  <a:gd name="connsiteY26" fmla="*/ 385654 h 473636"/>
                  <a:gd name="connsiteX27" fmla="*/ 496007 w 512503"/>
                  <a:gd name="connsiteY27" fmla="*/ 405451 h 473636"/>
                  <a:gd name="connsiteX28" fmla="*/ 487208 w 512503"/>
                  <a:gd name="connsiteY28" fmla="*/ 417549 h 473636"/>
                  <a:gd name="connsiteX29" fmla="*/ 452016 w 512503"/>
                  <a:gd name="connsiteY29" fmla="*/ 431846 h 473636"/>
                  <a:gd name="connsiteX30" fmla="*/ 428920 w 512503"/>
                  <a:gd name="connsiteY30" fmla="*/ 434045 h 473636"/>
                  <a:gd name="connsiteX31" fmla="*/ 423421 w 512503"/>
                  <a:gd name="connsiteY31" fmla="*/ 454941 h 473636"/>
                  <a:gd name="connsiteX32" fmla="*/ 411324 w 512503"/>
                  <a:gd name="connsiteY32" fmla="*/ 454941 h 473636"/>
                  <a:gd name="connsiteX33" fmla="*/ 405825 w 512503"/>
                  <a:gd name="connsiteY33" fmla="*/ 467038 h 473636"/>
                  <a:gd name="connsiteX34" fmla="*/ 382730 w 512503"/>
                  <a:gd name="connsiteY34" fmla="*/ 467038 h 473636"/>
                  <a:gd name="connsiteX35" fmla="*/ 371732 w 512503"/>
                  <a:gd name="connsiteY35" fmla="*/ 473636 h 473636"/>
                  <a:gd name="connsiteX36" fmla="*/ 361834 w 512503"/>
                  <a:gd name="connsiteY36" fmla="*/ 461540 h 473636"/>
                  <a:gd name="connsiteX37" fmla="*/ 331040 w 512503"/>
                  <a:gd name="connsiteY37" fmla="*/ 445042 h 473636"/>
                  <a:gd name="connsiteX38" fmla="*/ 328841 w 512503"/>
                  <a:gd name="connsiteY38" fmla="*/ 404351 h 473636"/>
                  <a:gd name="connsiteX39" fmla="*/ 346437 w 512503"/>
                  <a:gd name="connsiteY39" fmla="*/ 407650 h 473636"/>
                  <a:gd name="connsiteX40" fmla="*/ 389328 w 512503"/>
                  <a:gd name="connsiteY40" fmla="*/ 370258 h 473636"/>
                  <a:gd name="connsiteX41" fmla="*/ 391528 w 512503"/>
                  <a:gd name="connsiteY41" fmla="*/ 350461 h 473636"/>
                  <a:gd name="connsiteX42" fmla="*/ 380530 w 512503"/>
                  <a:gd name="connsiteY42" fmla="*/ 344964 h 473636"/>
                  <a:gd name="connsiteX43" fmla="*/ 376131 w 512503"/>
                  <a:gd name="connsiteY43" fmla="*/ 332865 h 473636"/>
                  <a:gd name="connsiteX44" fmla="*/ 378330 w 512503"/>
                  <a:gd name="connsiteY44" fmla="*/ 324068 h 473636"/>
                  <a:gd name="connsiteX45" fmla="*/ 369532 w 512503"/>
                  <a:gd name="connsiteY45" fmla="*/ 310870 h 473636"/>
                  <a:gd name="connsiteX46" fmla="*/ 339838 w 512503"/>
                  <a:gd name="connsiteY46" fmla="*/ 316369 h 473636"/>
                  <a:gd name="connsiteX47" fmla="*/ 331040 w 512503"/>
                  <a:gd name="connsiteY47" fmla="*/ 320768 h 473636"/>
                  <a:gd name="connsiteX48" fmla="*/ 320042 w 512503"/>
                  <a:gd name="connsiteY48" fmla="*/ 310870 h 473636"/>
                  <a:gd name="connsiteX49" fmla="*/ 293648 w 512503"/>
                  <a:gd name="connsiteY49" fmla="*/ 313069 h 473636"/>
                  <a:gd name="connsiteX50" fmla="*/ 271652 w 512503"/>
                  <a:gd name="connsiteY50" fmla="*/ 337265 h 473636"/>
                  <a:gd name="connsiteX51" fmla="*/ 232060 w 512503"/>
                  <a:gd name="connsiteY51" fmla="*/ 344964 h 473636"/>
                  <a:gd name="connsiteX52" fmla="*/ 228761 w 512503"/>
                  <a:gd name="connsiteY52" fmla="*/ 337265 h 473636"/>
                  <a:gd name="connsiteX53" fmla="*/ 212264 w 512503"/>
                  <a:gd name="connsiteY53" fmla="*/ 339464 h 473636"/>
                  <a:gd name="connsiteX54" fmla="*/ 211164 w 512503"/>
                  <a:gd name="connsiteY54" fmla="*/ 349362 h 473636"/>
                  <a:gd name="connsiteX55" fmla="*/ 214464 w 512503"/>
                  <a:gd name="connsiteY55" fmla="*/ 357060 h 473636"/>
                  <a:gd name="connsiteX56" fmla="*/ 190269 w 512503"/>
                  <a:gd name="connsiteY56" fmla="*/ 381256 h 473636"/>
                  <a:gd name="connsiteX57" fmla="*/ 184484 w 512503"/>
                  <a:gd name="connsiteY57" fmla="*/ 392300 h 473636"/>
                  <a:gd name="connsiteX58" fmla="*/ 184484 w 512503"/>
                  <a:gd name="connsiteY58" fmla="*/ 324078 h 473636"/>
                  <a:gd name="connsiteX59" fmla="*/ 91440 w 512503"/>
                  <a:gd name="connsiteY59" fmla="*/ 304088 h 473636"/>
                  <a:gd name="connsiteX0" fmla="*/ 93044 w 421063"/>
                  <a:gd name="connsiteY0" fmla="*/ 92320 h 473636"/>
                  <a:gd name="connsiteX1" fmla="*/ 93044 w 421063"/>
                  <a:gd name="connsiteY1" fmla="*/ 3378 h 473636"/>
                  <a:gd name="connsiteX2" fmla="*/ 112466 w 421063"/>
                  <a:gd name="connsiteY2" fmla="*/ 0 h 473636"/>
                  <a:gd name="connsiteX3" fmla="*/ 124197 w 421063"/>
                  <a:gd name="connsiteY3" fmla="*/ 41058 h 473636"/>
                  <a:gd name="connsiteX4" fmla="*/ 102201 w 421063"/>
                  <a:gd name="connsiteY4" fmla="*/ 46924 h 473636"/>
                  <a:gd name="connsiteX5" fmla="*/ 111000 w 421063"/>
                  <a:gd name="connsiteY5" fmla="*/ 73318 h 473636"/>
                  <a:gd name="connsiteX6" fmla="*/ 146193 w 421063"/>
                  <a:gd name="connsiteY6" fmla="*/ 95314 h 473636"/>
                  <a:gd name="connsiteX7" fmla="*/ 150592 w 421063"/>
                  <a:gd name="connsiteY7" fmla="*/ 108511 h 473636"/>
                  <a:gd name="connsiteX8" fmla="*/ 172587 w 421063"/>
                  <a:gd name="connsiteY8" fmla="*/ 124642 h 473636"/>
                  <a:gd name="connsiteX9" fmla="*/ 198982 w 421063"/>
                  <a:gd name="connsiteY9" fmla="*/ 146637 h 473636"/>
                  <a:gd name="connsiteX10" fmla="*/ 219511 w 421063"/>
                  <a:gd name="connsiteY10" fmla="*/ 152502 h 473636"/>
                  <a:gd name="connsiteX11" fmla="*/ 226843 w 421063"/>
                  <a:gd name="connsiteY11" fmla="*/ 155435 h 473636"/>
                  <a:gd name="connsiteX12" fmla="*/ 225376 w 421063"/>
                  <a:gd name="connsiteY12" fmla="*/ 165700 h 473636"/>
                  <a:gd name="connsiteX13" fmla="*/ 296800 w 421063"/>
                  <a:gd name="connsiteY13" fmla="*/ 176281 h 473636"/>
                  <a:gd name="connsiteX14" fmla="*/ 292389 w 421063"/>
                  <a:gd name="connsiteY14" fmla="*/ 195393 h 473636"/>
                  <a:gd name="connsiteX15" fmla="*/ 263795 w 421063"/>
                  <a:gd name="connsiteY15" fmla="*/ 212990 h 473636"/>
                  <a:gd name="connsiteX16" fmla="*/ 263795 w 421063"/>
                  <a:gd name="connsiteY16" fmla="*/ 222888 h 473636"/>
                  <a:gd name="connsiteX17" fmla="*/ 285791 w 421063"/>
                  <a:gd name="connsiteY17" fmla="*/ 260280 h 473636"/>
                  <a:gd name="connsiteX18" fmla="*/ 302287 w 421063"/>
                  <a:gd name="connsiteY18" fmla="*/ 261380 h 473636"/>
                  <a:gd name="connsiteX19" fmla="*/ 316584 w 421063"/>
                  <a:gd name="connsiteY19" fmla="*/ 248182 h 473636"/>
                  <a:gd name="connsiteX20" fmla="*/ 369374 w 421063"/>
                  <a:gd name="connsiteY20" fmla="*/ 240484 h 473636"/>
                  <a:gd name="connsiteX21" fmla="*/ 385870 w 421063"/>
                  <a:gd name="connsiteY21" fmla="*/ 258081 h 473636"/>
                  <a:gd name="connsiteX22" fmla="*/ 416664 w 421063"/>
                  <a:gd name="connsiteY22" fmla="*/ 321867 h 473636"/>
                  <a:gd name="connsiteX23" fmla="*/ 414464 w 421063"/>
                  <a:gd name="connsiteY23" fmla="*/ 344964 h 473636"/>
                  <a:gd name="connsiteX24" fmla="*/ 421063 w 421063"/>
                  <a:gd name="connsiteY24" fmla="*/ 354861 h 473636"/>
                  <a:gd name="connsiteX25" fmla="*/ 396868 w 421063"/>
                  <a:gd name="connsiteY25" fmla="*/ 385654 h 473636"/>
                  <a:gd name="connsiteX26" fmla="*/ 404567 w 421063"/>
                  <a:gd name="connsiteY26" fmla="*/ 405451 h 473636"/>
                  <a:gd name="connsiteX27" fmla="*/ 395768 w 421063"/>
                  <a:gd name="connsiteY27" fmla="*/ 417549 h 473636"/>
                  <a:gd name="connsiteX28" fmla="*/ 360576 w 421063"/>
                  <a:gd name="connsiteY28" fmla="*/ 431846 h 473636"/>
                  <a:gd name="connsiteX29" fmla="*/ 337480 w 421063"/>
                  <a:gd name="connsiteY29" fmla="*/ 434045 h 473636"/>
                  <a:gd name="connsiteX30" fmla="*/ 331981 w 421063"/>
                  <a:gd name="connsiteY30" fmla="*/ 454941 h 473636"/>
                  <a:gd name="connsiteX31" fmla="*/ 319884 w 421063"/>
                  <a:gd name="connsiteY31" fmla="*/ 454941 h 473636"/>
                  <a:gd name="connsiteX32" fmla="*/ 314385 w 421063"/>
                  <a:gd name="connsiteY32" fmla="*/ 467038 h 473636"/>
                  <a:gd name="connsiteX33" fmla="*/ 291290 w 421063"/>
                  <a:gd name="connsiteY33" fmla="*/ 467038 h 473636"/>
                  <a:gd name="connsiteX34" fmla="*/ 280292 w 421063"/>
                  <a:gd name="connsiteY34" fmla="*/ 473636 h 473636"/>
                  <a:gd name="connsiteX35" fmla="*/ 270394 w 421063"/>
                  <a:gd name="connsiteY35" fmla="*/ 461540 h 473636"/>
                  <a:gd name="connsiteX36" fmla="*/ 239600 w 421063"/>
                  <a:gd name="connsiteY36" fmla="*/ 445042 h 473636"/>
                  <a:gd name="connsiteX37" fmla="*/ 237401 w 421063"/>
                  <a:gd name="connsiteY37" fmla="*/ 404351 h 473636"/>
                  <a:gd name="connsiteX38" fmla="*/ 254997 w 421063"/>
                  <a:gd name="connsiteY38" fmla="*/ 407650 h 473636"/>
                  <a:gd name="connsiteX39" fmla="*/ 297888 w 421063"/>
                  <a:gd name="connsiteY39" fmla="*/ 370258 h 473636"/>
                  <a:gd name="connsiteX40" fmla="*/ 300088 w 421063"/>
                  <a:gd name="connsiteY40" fmla="*/ 350461 h 473636"/>
                  <a:gd name="connsiteX41" fmla="*/ 289090 w 421063"/>
                  <a:gd name="connsiteY41" fmla="*/ 344964 h 473636"/>
                  <a:gd name="connsiteX42" fmla="*/ 284691 w 421063"/>
                  <a:gd name="connsiteY42" fmla="*/ 332865 h 473636"/>
                  <a:gd name="connsiteX43" fmla="*/ 286890 w 421063"/>
                  <a:gd name="connsiteY43" fmla="*/ 324068 h 473636"/>
                  <a:gd name="connsiteX44" fmla="*/ 278092 w 421063"/>
                  <a:gd name="connsiteY44" fmla="*/ 310870 h 473636"/>
                  <a:gd name="connsiteX45" fmla="*/ 248398 w 421063"/>
                  <a:gd name="connsiteY45" fmla="*/ 316369 h 473636"/>
                  <a:gd name="connsiteX46" fmla="*/ 239600 w 421063"/>
                  <a:gd name="connsiteY46" fmla="*/ 320768 h 473636"/>
                  <a:gd name="connsiteX47" fmla="*/ 228602 w 421063"/>
                  <a:gd name="connsiteY47" fmla="*/ 310870 h 473636"/>
                  <a:gd name="connsiteX48" fmla="*/ 202208 w 421063"/>
                  <a:gd name="connsiteY48" fmla="*/ 313069 h 473636"/>
                  <a:gd name="connsiteX49" fmla="*/ 180212 w 421063"/>
                  <a:gd name="connsiteY49" fmla="*/ 337265 h 473636"/>
                  <a:gd name="connsiteX50" fmla="*/ 140620 w 421063"/>
                  <a:gd name="connsiteY50" fmla="*/ 344964 h 473636"/>
                  <a:gd name="connsiteX51" fmla="*/ 137321 w 421063"/>
                  <a:gd name="connsiteY51" fmla="*/ 337265 h 473636"/>
                  <a:gd name="connsiteX52" fmla="*/ 120824 w 421063"/>
                  <a:gd name="connsiteY52" fmla="*/ 339464 h 473636"/>
                  <a:gd name="connsiteX53" fmla="*/ 119724 w 421063"/>
                  <a:gd name="connsiteY53" fmla="*/ 349362 h 473636"/>
                  <a:gd name="connsiteX54" fmla="*/ 123024 w 421063"/>
                  <a:gd name="connsiteY54" fmla="*/ 357060 h 473636"/>
                  <a:gd name="connsiteX55" fmla="*/ 98829 w 421063"/>
                  <a:gd name="connsiteY55" fmla="*/ 381256 h 473636"/>
                  <a:gd name="connsiteX56" fmla="*/ 93044 w 421063"/>
                  <a:gd name="connsiteY56" fmla="*/ 392300 h 473636"/>
                  <a:gd name="connsiteX57" fmla="*/ 93044 w 421063"/>
                  <a:gd name="connsiteY57" fmla="*/ 324078 h 473636"/>
                  <a:gd name="connsiteX58" fmla="*/ 0 w 421063"/>
                  <a:gd name="connsiteY58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93044 w 421063"/>
                  <a:gd name="connsiteY56" fmla="*/ 324078 h 473636"/>
                  <a:gd name="connsiteX57" fmla="*/ 0 w 421063"/>
                  <a:gd name="connsiteY57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0 w 421063"/>
                  <a:gd name="connsiteY56" fmla="*/ 304088 h 473636"/>
                  <a:gd name="connsiteX0" fmla="*/ 0 w 328019"/>
                  <a:gd name="connsiteY0" fmla="*/ 3378 h 473636"/>
                  <a:gd name="connsiteX1" fmla="*/ 19422 w 328019"/>
                  <a:gd name="connsiteY1" fmla="*/ 0 h 473636"/>
                  <a:gd name="connsiteX2" fmla="*/ 31153 w 328019"/>
                  <a:gd name="connsiteY2" fmla="*/ 41058 h 473636"/>
                  <a:gd name="connsiteX3" fmla="*/ 9157 w 328019"/>
                  <a:gd name="connsiteY3" fmla="*/ 46924 h 473636"/>
                  <a:gd name="connsiteX4" fmla="*/ 17956 w 328019"/>
                  <a:gd name="connsiteY4" fmla="*/ 73318 h 473636"/>
                  <a:gd name="connsiteX5" fmla="*/ 53149 w 328019"/>
                  <a:gd name="connsiteY5" fmla="*/ 95314 h 473636"/>
                  <a:gd name="connsiteX6" fmla="*/ 57548 w 328019"/>
                  <a:gd name="connsiteY6" fmla="*/ 108511 h 473636"/>
                  <a:gd name="connsiteX7" fmla="*/ 79543 w 328019"/>
                  <a:gd name="connsiteY7" fmla="*/ 124642 h 473636"/>
                  <a:gd name="connsiteX8" fmla="*/ 105938 w 328019"/>
                  <a:gd name="connsiteY8" fmla="*/ 146637 h 473636"/>
                  <a:gd name="connsiteX9" fmla="*/ 126467 w 328019"/>
                  <a:gd name="connsiteY9" fmla="*/ 152502 h 473636"/>
                  <a:gd name="connsiteX10" fmla="*/ 133799 w 328019"/>
                  <a:gd name="connsiteY10" fmla="*/ 155435 h 473636"/>
                  <a:gd name="connsiteX11" fmla="*/ 132332 w 328019"/>
                  <a:gd name="connsiteY11" fmla="*/ 165700 h 473636"/>
                  <a:gd name="connsiteX12" fmla="*/ 203756 w 328019"/>
                  <a:gd name="connsiteY12" fmla="*/ 176281 h 473636"/>
                  <a:gd name="connsiteX13" fmla="*/ 199345 w 328019"/>
                  <a:gd name="connsiteY13" fmla="*/ 195393 h 473636"/>
                  <a:gd name="connsiteX14" fmla="*/ 170751 w 328019"/>
                  <a:gd name="connsiteY14" fmla="*/ 212990 h 473636"/>
                  <a:gd name="connsiteX15" fmla="*/ 170751 w 328019"/>
                  <a:gd name="connsiteY15" fmla="*/ 222888 h 473636"/>
                  <a:gd name="connsiteX16" fmla="*/ 192747 w 328019"/>
                  <a:gd name="connsiteY16" fmla="*/ 260280 h 473636"/>
                  <a:gd name="connsiteX17" fmla="*/ 209243 w 328019"/>
                  <a:gd name="connsiteY17" fmla="*/ 261380 h 473636"/>
                  <a:gd name="connsiteX18" fmla="*/ 223540 w 328019"/>
                  <a:gd name="connsiteY18" fmla="*/ 248182 h 473636"/>
                  <a:gd name="connsiteX19" fmla="*/ 276330 w 328019"/>
                  <a:gd name="connsiteY19" fmla="*/ 240484 h 473636"/>
                  <a:gd name="connsiteX20" fmla="*/ 292826 w 328019"/>
                  <a:gd name="connsiteY20" fmla="*/ 258081 h 473636"/>
                  <a:gd name="connsiteX21" fmla="*/ 323620 w 328019"/>
                  <a:gd name="connsiteY21" fmla="*/ 321867 h 473636"/>
                  <a:gd name="connsiteX22" fmla="*/ 321420 w 328019"/>
                  <a:gd name="connsiteY22" fmla="*/ 344964 h 473636"/>
                  <a:gd name="connsiteX23" fmla="*/ 328019 w 328019"/>
                  <a:gd name="connsiteY23" fmla="*/ 354861 h 473636"/>
                  <a:gd name="connsiteX24" fmla="*/ 303824 w 328019"/>
                  <a:gd name="connsiteY24" fmla="*/ 385654 h 473636"/>
                  <a:gd name="connsiteX25" fmla="*/ 311523 w 328019"/>
                  <a:gd name="connsiteY25" fmla="*/ 405451 h 473636"/>
                  <a:gd name="connsiteX26" fmla="*/ 302724 w 328019"/>
                  <a:gd name="connsiteY26" fmla="*/ 417549 h 473636"/>
                  <a:gd name="connsiteX27" fmla="*/ 267532 w 328019"/>
                  <a:gd name="connsiteY27" fmla="*/ 431846 h 473636"/>
                  <a:gd name="connsiteX28" fmla="*/ 244436 w 328019"/>
                  <a:gd name="connsiteY28" fmla="*/ 434045 h 473636"/>
                  <a:gd name="connsiteX29" fmla="*/ 238937 w 328019"/>
                  <a:gd name="connsiteY29" fmla="*/ 454941 h 473636"/>
                  <a:gd name="connsiteX30" fmla="*/ 226840 w 328019"/>
                  <a:gd name="connsiteY30" fmla="*/ 454941 h 473636"/>
                  <a:gd name="connsiteX31" fmla="*/ 221341 w 328019"/>
                  <a:gd name="connsiteY31" fmla="*/ 467038 h 473636"/>
                  <a:gd name="connsiteX32" fmla="*/ 198246 w 328019"/>
                  <a:gd name="connsiteY32" fmla="*/ 467038 h 473636"/>
                  <a:gd name="connsiteX33" fmla="*/ 187248 w 328019"/>
                  <a:gd name="connsiteY33" fmla="*/ 473636 h 473636"/>
                  <a:gd name="connsiteX34" fmla="*/ 177350 w 328019"/>
                  <a:gd name="connsiteY34" fmla="*/ 461540 h 473636"/>
                  <a:gd name="connsiteX35" fmla="*/ 146556 w 328019"/>
                  <a:gd name="connsiteY35" fmla="*/ 445042 h 473636"/>
                  <a:gd name="connsiteX36" fmla="*/ 144357 w 328019"/>
                  <a:gd name="connsiteY36" fmla="*/ 404351 h 473636"/>
                  <a:gd name="connsiteX37" fmla="*/ 161953 w 328019"/>
                  <a:gd name="connsiteY37" fmla="*/ 407650 h 473636"/>
                  <a:gd name="connsiteX38" fmla="*/ 204844 w 328019"/>
                  <a:gd name="connsiteY38" fmla="*/ 370258 h 473636"/>
                  <a:gd name="connsiteX39" fmla="*/ 207044 w 328019"/>
                  <a:gd name="connsiteY39" fmla="*/ 350461 h 473636"/>
                  <a:gd name="connsiteX40" fmla="*/ 196046 w 328019"/>
                  <a:gd name="connsiteY40" fmla="*/ 344964 h 473636"/>
                  <a:gd name="connsiteX41" fmla="*/ 191647 w 328019"/>
                  <a:gd name="connsiteY41" fmla="*/ 332865 h 473636"/>
                  <a:gd name="connsiteX42" fmla="*/ 193846 w 328019"/>
                  <a:gd name="connsiteY42" fmla="*/ 324068 h 473636"/>
                  <a:gd name="connsiteX43" fmla="*/ 185048 w 328019"/>
                  <a:gd name="connsiteY43" fmla="*/ 310870 h 473636"/>
                  <a:gd name="connsiteX44" fmla="*/ 155354 w 328019"/>
                  <a:gd name="connsiteY44" fmla="*/ 316369 h 473636"/>
                  <a:gd name="connsiteX45" fmla="*/ 146556 w 328019"/>
                  <a:gd name="connsiteY45" fmla="*/ 320768 h 473636"/>
                  <a:gd name="connsiteX46" fmla="*/ 135558 w 328019"/>
                  <a:gd name="connsiteY46" fmla="*/ 310870 h 473636"/>
                  <a:gd name="connsiteX47" fmla="*/ 109164 w 328019"/>
                  <a:gd name="connsiteY47" fmla="*/ 313069 h 473636"/>
                  <a:gd name="connsiteX48" fmla="*/ 87168 w 328019"/>
                  <a:gd name="connsiteY48" fmla="*/ 337265 h 473636"/>
                  <a:gd name="connsiteX49" fmla="*/ 47576 w 328019"/>
                  <a:gd name="connsiteY49" fmla="*/ 344964 h 473636"/>
                  <a:gd name="connsiteX50" fmla="*/ 44277 w 328019"/>
                  <a:gd name="connsiteY50" fmla="*/ 337265 h 473636"/>
                  <a:gd name="connsiteX51" fmla="*/ 27780 w 328019"/>
                  <a:gd name="connsiteY51" fmla="*/ 339464 h 473636"/>
                  <a:gd name="connsiteX52" fmla="*/ 26680 w 328019"/>
                  <a:gd name="connsiteY52" fmla="*/ 349362 h 473636"/>
                  <a:gd name="connsiteX53" fmla="*/ 29980 w 328019"/>
                  <a:gd name="connsiteY53" fmla="*/ 357060 h 473636"/>
                  <a:gd name="connsiteX54" fmla="*/ 5785 w 328019"/>
                  <a:gd name="connsiteY54" fmla="*/ 381256 h 473636"/>
                  <a:gd name="connsiteX55" fmla="*/ 0 w 328019"/>
                  <a:gd name="connsiteY55" fmla="*/ 392300 h 47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28019" h="473636">
                    <a:moveTo>
                      <a:pt x="0" y="3378"/>
                    </a:moveTo>
                    <a:lnTo>
                      <a:pt x="19422" y="0"/>
                    </a:lnTo>
                    <a:lnTo>
                      <a:pt x="31153" y="41058"/>
                    </a:lnTo>
                    <a:lnTo>
                      <a:pt x="9157" y="46924"/>
                    </a:lnTo>
                    <a:lnTo>
                      <a:pt x="17956" y="73318"/>
                    </a:lnTo>
                    <a:lnTo>
                      <a:pt x="53149" y="95314"/>
                    </a:lnTo>
                    <a:lnTo>
                      <a:pt x="57548" y="108511"/>
                    </a:lnTo>
                    <a:lnTo>
                      <a:pt x="79543" y="124642"/>
                    </a:lnTo>
                    <a:lnTo>
                      <a:pt x="105938" y="146637"/>
                    </a:lnTo>
                    <a:lnTo>
                      <a:pt x="126467" y="152502"/>
                    </a:lnTo>
                    <a:lnTo>
                      <a:pt x="133799" y="155435"/>
                    </a:lnTo>
                    <a:lnTo>
                      <a:pt x="132332" y="165700"/>
                    </a:lnTo>
                    <a:lnTo>
                      <a:pt x="203756" y="176281"/>
                    </a:lnTo>
                    <a:lnTo>
                      <a:pt x="199345" y="195393"/>
                    </a:lnTo>
                    <a:lnTo>
                      <a:pt x="170751" y="212990"/>
                    </a:lnTo>
                    <a:lnTo>
                      <a:pt x="170751" y="222888"/>
                    </a:lnTo>
                    <a:lnTo>
                      <a:pt x="192747" y="260280"/>
                    </a:lnTo>
                    <a:lnTo>
                      <a:pt x="209243" y="261380"/>
                    </a:lnTo>
                    <a:lnTo>
                      <a:pt x="223540" y="248182"/>
                    </a:lnTo>
                    <a:lnTo>
                      <a:pt x="276330" y="240484"/>
                    </a:lnTo>
                    <a:lnTo>
                      <a:pt x="292826" y="258081"/>
                    </a:lnTo>
                    <a:lnTo>
                      <a:pt x="323620" y="321867"/>
                    </a:lnTo>
                    <a:lnTo>
                      <a:pt x="321420" y="344964"/>
                    </a:lnTo>
                    <a:lnTo>
                      <a:pt x="328019" y="354861"/>
                    </a:lnTo>
                    <a:lnTo>
                      <a:pt x="303824" y="385654"/>
                    </a:lnTo>
                    <a:lnTo>
                      <a:pt x="311523" y="405451"/>
                    </a:lnTo>
                    <a:lnTo>
                      <a:pt x="302724" y="417549"/>
                    </a:lnTo>
                    <a:lnTo>
                      <a:pt x="267532" y="431846"/>
                    </a:lnTo>
                    <a:lnTo>
                      <a:pt x="244436" y="434045"/>
                    </a:lnTo>
                    <a:lnTo>
                      <a:pt x="238937" y="454941"/>
                    </a:lnTo>
                    <a:lnTo>
                      <a:pt x="226840" y="454941"/>
                    </a:lnTo>
                    <a:lnTo>
                      <a:pt x="221341" y="467038"/>
                    </a:lnTo>
                    <a:lnTo>
                      <a:pt x="198246" y="467038"/>
                    </a:lnTo>
                    <a:lnTo>
                      <a:pt x="187248" y="473636"/>
                    </a:lnTo>
                    <a:lnTo>
                      <a:pt x="177350" y="461540"/>
                    </a:lnTo>
                    <a:lnTo>
                      <a:pt x="146556" y="445042"/>
                    </a:lnTo>
                    <a:lnTo>
                      <a:pt x="144357" y="404351"/>
                    </a:lnTo>
                    <a:lnTo>
                      <a:pt x="161953" y="407650"/>
                    </a:lnTo>
                    <a:lnTo>
                      <a:pt x="204844" y="370258"/>
                    </a:lnTo>
                    <a:lnTo>
                      <a:pt x="207044" y="350461"/>
                    </a:lnTo>
                    <a:lnTo>
                      <a:pt x="196046" y="344964"/>
                    </a:lnTo>
                    <a:lnTo>
                      <a:pt x="191647" y="332865"/>
                    </a:lnTo>
                    <a:lnTo>
                      <a:pt x="193846" y="324068"/>
                    </a:lnTo>
                    <a:lnTo>
                      <a:pt x="185048" y="310870"/>
                    </a:lnTo>
                    <a:lnTo>
                      <a:pt x="155354" y="316369"/>
                    </a:lnTo>
                    <a:lnTo>
                      <a:pt x="146556" y="320768"/>
                    </a:lnTo>
                    <a:lnTo>
                      <a:pt x="135558" y="310870"/>
                    </a:lnTo>
                    <a:lnTo>
                      <a:pt x="109164" y="313069"/>
                    </a:lnTo>
                    <a:lnTo>
                      <a:pt x="87168" y="337265"/>
                    </a:lnTo>
                    <a:lnTo>
                      <a:pt x="47576" y="344964"/>
                    </a:lnTo>
                    <a:lnTo>
                      <a:pt x="44277" y="337265"/>
                    </a:lnTo>
                    <a:lnTo>
                      <a:pt x="27780" y="339464"/>
                    </a:lnTo>
                    <a:lnTo>
                      <a:pt x="26680" y="349362"/>
                    </a:lnTo>
                    <a:lnTo>
                      <a:pt x="29980" y="357060"/>
                    </a:lnTo>
                    <a:lnTo>
                      <a:pt x="5785" y="381256"/>
                    </a:lnTo>
                    <a:lnTo>
                      <a:pt x="0" y="39230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606B82A-BCA2-12BD-11E8-BCF17E70E4B7}"/>
                  </a:ext>
                </a:extLst>
              </p:cNvPr>
              <p:cNvSpPr/>
              <p:nvPr/>
            </p:nvSpPr>
            <p:spPr>
              <a:xfrm>
                <a:off x="663982" y="3164118"/>
                <a:ext cx="60774" cy="185556"/>
              </a:xfrm>
              <a:custGeom>
                <a:avLst/>
                <a:gdLst>
                  <a:gd name="connsiteX0" fmla="*/ 0 w 167941"/>
                  <a:gd name="connsiteY0" fmla="*/ 0 h 231758"/>
                  <a:gd name="connsiteX1" fmla="*/ 167941 w 167941"/>
                  <a:gd name="connsiteY1" fmla="*/ 153665 h 231758"/>
                  <a:gd name="connsiteX2" fmla="*/ 0 w 167941"/>
                  <a:gd name="connsiteY2" fmla="*/ 231758 h 231758"/>
                  <a:gd name="connsiteX3" fmla="*/ 0 w 167941"/>
                  <a:gd name="connsiteY3" fmla="*/ 156982 h 231758"/>
                  <a:gd name="connsiteX4" fmla="*/ 9084 w 167941"/>
                  <a:gd name="connsiteY4" fmla="*/ 159162 h 231758"/>
                  <a:gd name="connsiteX5" fmla="*/ 50876 w 167941"/>
                  <a:gd name="connsiteY5" fmla="*/ 185556 h 231758"/>
                  <a:gd name="connsiteX6" fmla="*/ 60774 w 167941"/>
                  <a:gd name="connsiteY6" fmla="*/ 178958 h 231758"/>
                  <a:gd name="connsiteX7" fmla="*/ 33279 w 167941"/>
                  <a:gd name="connsiteY7" fmla="*/ 148164 h 231758"/>
                  <a:gd name="connsiteX8" fmla="*/ 34379 w 167941"/>
                  <a:gd name="connsiteY8" fmla="*/ 136067 h 231758"/>
                  <a:gd name="connsiteX9" fmla="*/ 6885 w 167941"/>
                  <a:gd name="connsiteY9" fmla="*/ 112971 h 231758"/>
                  <a:gd name="connsiteX10" fmla="*/ 5785 w 167941"/>
                  <a:gd name="connsiteY10" fmla="*/ 81078 h 231758"/>
                  <a:gd name="connsiteX11" fmla="*/ 24481 w 167941"/>
                  <a:gd name="connsiteY11" fmla="*/ 61282 h 231758"/>
                  <a:gd name="connsiteX12" fmla="*/ 17882 w 167941"/>
                  <a:gd name="connsiteY12" fmla="*/ 30488 h 231758"/>
                  <a:gd name="connsiteX13" fmla="*/ 0 w 167941"/>
                  <a:gd name="connsiteY13" fmla="*/ 15816 h 231758"/>
                  <a:gd name="connsiteX14" fmla="*/ 0 w 167941"/>
                  <a:gd name="connsiteY14" fmla="*/ 0 h 231758"/>
                  <a:gd name="connsiteX0" fmla="*/ 0 w 301291"/>
                  <a:gd name="connsiteY0" fmla="*/ 232097 h 463855"/>
                  <a:gd name="connsiteX1" fmla="*/ 301291 w 301291"/>
                  <a:gd name="connsiteY1" fmla="*/ 0 h 463855"/>
                  <a:gd name="connsiteX2" fmla="*/ 0 w 301291"/>
                  <a:gd name="connsiteY2" fmla="*/ 463855 h 463855"/>
                  <a:gd name="connsiteX3" fmla="*/ 0 w 301291"/>
                  <a:gd name="connsiteY3" fmla="*/ 389079 h 463855"/>
                  <a:gd name="connsiteX4" fmla="*/ 9084 w 301291"/>
                  <a:gd name="connsiteY4" fmla="*/ 391259 h 463855"/>
                  <a:gd name="connsiteX5" fmla="*/ 50876 w 301291"/>
                  <a:gd name="connsiteY5" fmla="*/ 417653 h 463855"/>
                  <a:gd name="connsiteX6" fmla="*/ 60774 w 301291"/>
                  <a:gd name="connsiteY6" fmla="*/ 411055 h 463855"/>
                  <a:gd name="connsiteX7" fmla="*/ 33279 w 301291"/>
                  <a:gd name="connsiteY7" fmla="*/ 380261 h 463855"/>
                  <a:gd name="connsiteX8" fmla="*/ 34379 w 301291"/>
                  <a:gd name="connsiteY8" fmla="*/ 368164 h 463855"/>
                  <a:gd name="connsiteX9" fmla="*/ 6885 w 301291"/>
                  <a:gd name="connsiteY9" fmla="*/ 345068 h 463855"/>
                  <a:gd name="connsiteX10" fmla="*/ 5785 w 301291"/>
                  <a:gd name="connsiteY10" fmla="*/ 313175 h 463855"/>
                  <a:gd name="connsiteX11" fmla="*/ 24481 w 301291"/>
                  <a:gd name="connsiteY11" fmla="*/ 293379 h 463855"/>
                  <a:gd name="connsiteX12" fmla="*/ 17882 w 301291"/>
                  <a:gd name="connsiteY12" fmla="*/ 262585 h 463855"/>
                  <a:gd name="connsiteX13" fmla="*/ 0 w 301291"/>
                  <a:gd name="connsiteY13" fmla="*/ 247913 h 463855"/>
                  <a:gd name="connsiteX14" fmla="*/ 0 w 301291"/>
                  <a:gd name="connsiteY14" fmla="*/ 232097 h 463855"/>
                  <a:gd name="connsiteX0" fmla="*/ 301291 w 392731"/>
                  <a:gd name="connsiteY0" fmla="*/ 0 h 463855"/>
                  <a:gd name="connsiteX1" fmla="*/ 0 w 392731"/>
                  <a:gd name="connsiteY1" fmla="*/ 463855 h 463855"/>
                  <a:gd name="connsiteX2" fmla="*/ 0 w 392731"/>
                  <a:gd name="connsiteY2" fmla="*/ 389079 h 463855"/>
                  <a:gd name="connsiteX3" fmla="*/ 9084 w 392731"/>
                  <a:gd name="connsiteY3" fmla="*/ 391259 h 463855"/>
                  <a:gd name="connsiteX4" fmla="*/ 50876 w 392731"/>
                  <a:gd name="connsiteY4" fmla="*/ 417653 h 463855"/>
                  <a:gd name="connsiteX5" fmla="*/ 60774 w 392731"/>
                  <a:gd name="connsiteY5" fmla="*/ 411055 h 463855"/>
                  <a:gd name="connsiteX6" fmla="*/ 33279 w 392731"/>
                  <a:gd name="connsiteY6" fmla="*/ 380261 h 463855"/>
                  <a:gd name="connsiteX7" fmla="*/ 34379 w 392731"/>
                  <a:gd name="connsiteY7" fmla="*/ 368164 h 463855"/>
                  <a:gd name="connsiteX8" fmla="*/ 6885 w 392731"/>
                  <a:gd name="connsiteY8" fmla="*/ 345068 h 463855"/>
                  <a:gd name="connsiteX9" fmla="*/ 5785 w 392731"/>
                  <a:gd name="connsiteY9" fmla="*/ 313175 h 463855"/>
                  <a:gd name="connsiteX10" fmla="*/ 24481 w 392731"/>
                  <a:gd name="connsiteY10" fmla="*/ 293379 h 463855"/>
                  <a:gd name="connsiteX11" fmla="*/ 17882 w 392731"/>
                  <a:gd name="connsiteY11" fmla="*/ 262585 h 463855"/>
                  <a:gd name="connsiteX12" fmla="*/ 0 w 392731"/>
                  <a:gd name="connsiteY12" fmla="*/ 247913 h 463855"/>
                  <a:gd name="connsiteX13" fmla="*/ 0 w 392731"/>
                  <a:gd name="connsiteY13" fmla="*/ 232097 h 463855"/>
                  <a:gd name="connsiteX14" fmla="*/ 392731 w 392731"/>
                  <a:gd name="connsiteY14" fmla="*/ 91440 h 463855"/>
                  <a:gd name="connsiteX0" fmla="*/ 301291 w 301291"/>
                  <a:gd name="connsiteY0" fmla="*/ 0 h 463855"/>
                  <a:gd name="connsiteX1" fmla="*/ 0 w 301291"/>
                  <a:gd name="connsiteY1" fmla="*/ 463855 h 463855"/>
                  <a:gd name="connsiteX2" fmla="*/ 0 w 301291"/>
                  <a:gd name="connsiteY2" fmla="*/ 389079 h 463855"/>
                  <a:gd name="connsiteX3" fmla="*/ 9084 w 301291"/>
                  <a:gd name="connsiteY3" fmla="*/ 391259 h 463855"/>
                  <a:gd name="connsiteX4" fmla="*/ 50876 w 301291"/>
                  <a:gd name="connsiteY4" fmla="*/ 417653 h 463855"/>
                  <a:gd name="connsiteX5" fmla="*/ 60774 w 301291"/>
                  <a:gd name="connsiteY5" fmla="*/ 411055 h 463855"/>
                  <a:gd name="connsiteX6" fmla="*/ 33279 w 301291"/>
                  <a:gd name="connsiteY6" fmla="*/ 380261 h 463855"/>
                  <a:gd name="connsiteX7" fmla="*/ 34379 w 301291"/>
                  <a:gd name="connsiteY7" fmla="*/ 368164 h 463855"/>
                  <a:gd name="connsiteX8" fmla="*/ 6885 w 301291"/>
                  <a:gd name="connsiteY8" fmla="*/ 345068 h 463855"/>
                  <a:gd name="connsiteX9" fmla="*/ 5785 w 301291"/>
                  <a:gd name="connsiteY9" fmla="*/ 313175 h 463855"/>
                  <a:gd name="connsiteX10" fmla="*/ 24481 w 301291"/>
                  <a:gd name="connsiteY10" fmla="*/ 293379 h 463855"/>
                  <a:gd name="connsiteX11" fmla="*/ 17882 w 301291"/>
                  <a:gd name="connsiteY11" fmla="*/ 262585 h 463855"/>
                  <a:gd name="connsiteX12" fmla="*/ 0 w 301291"/>
                  <a:gd name="connsiteY12" fmla="*/ 247913 h 463855"/>
                  <a:gd name="connsiteX13" fmla="*/ 0 w 301291"/>
                  <a:gd name="connsiteY13" fmla="*/ 232097 h 463855"/>
                  <a:gd name="connsiteX0" fmla="*/ 0 w 60774"/>
                  <a:gd name="connsiteY0" fmla="*/ 231758 h 231758"/>
                  <a:gd name="connsiteX1" fmla="*/ 0 w 60774"/>
                  <a:gd name="connsiteY1" fmla="*/ 156982 h 231758"/>
                  <a:gd name="connsiteX2" fmla="*/ 9084 w 60774"/>
                  <a:gd name="connsiteY2" fmla="*/ 159162 h 231758"/>
                  <a:gd name="connsiteX3" fmla="*/ 50876 w 60774"/>
                  <a:gd name="connsiteY3" fmla="*/ 185556 h 231758"/>
                  <a:gd name="connsiteX4" fmla="*/ 60774 w 60774"/>
                  <a:gd name="connsiteY4" fmla="*/ 178958 h 231758"/>
                  <a:gd name="connsiteX5" fmla="*/ 33279 w 60774"/>
                  <a:gd name="connsiteY5" fmla="*/ 148164 h 231758"/>
                  <a:gd name="connsiteX6" fmla="*/ 34379 w 60774"/>
                  <a:gd name="connsiteY6" fmla="*/ 136067 h 231758"/>
                  <a:gd name="connsiteX7" fmla="*/ 6885 w 60774"/>
                  <a:gd name="connsiteY7" fmla="*/ 112971 h 231758"/>
                  <a:gd name="connsiteX8" fmla="*/ 5785 w 60774"/>
                  <a:gd name="connsiteY8" fmla="*/ 81078 h 231758"/>
                  <a:gd name="connsiteX9" fmla="*/ 24481 w 60774"/>
                  <a:gd name="connsiteY9" fmla="*/ 61282 h 231758"/>
                  <a:gd name="connsiteX10" fmla="*/ 17882 w 60774"/>
                  <a:gd name="connsiteY10" fmla="*/ 30488 h 231758"/>
                  <a:gd name="connsiteX11" fmla="*/ 0 w 60774"/>
                  <a:gd name="connsiteY11" fmla="*/ 15816 h 231758"/>
                  <a:gd name="connsiteX12" fmla="*/ 0 w 60774"/>
                  <a:gd name="connsiteY12" fmla="*/ 0 h 231758"/>
                  <a:gd name="connsiteX0" fmla="*/ 0 w 60774"/>
                  <a:gd name="connsiteY0" fmla="*/ 156982 h 185556"/>
                  <a:gd name="connsiteX1" fmla="*/ 9084 w 60774"/>
                  <a:gd name="connsiteY1" fmla="*/ 159162 h 185556"/>
                  <a:gd name="connsiteX2" fmla="*/ 50876 w 60774"/>
                  <a:gd name="connsiteY2" fmla="*/ 185556 h 185556"/>
                  <a:gd name="connsiteX3" fmla="*/ 60774 w 60774"/>
                  <a:gd name="connsiteY3" fmla="*/ 178958 h 185556"/>
                  <a:gd name="connsiteX4" fmla="*/ 33279 w 60774"/>
                  <a:gd name="connsiteY4" fmla="*/ 148164 h 185556"/>
                  <a:gd name="connsiteX5" fmla="*/ 34379 w 60774"/>
                  <a:gd name="connsiteY5" fmla="*/ 136067 h 185556"/>
                  <a:gd name="connsiteX6" fmla="*/ 6885 w 60774"/>
                  <a:gd name="connsiteY6" fmla="*/ 112971 h 185556"/>
                  <a:gd name="connsiteX7" fmla="*/ 5785 w 60774"/>
                  <a:gd name="connsiteY7" fmla="*/ 81078 h 185556"/>
                  <a:gd name="connsiteX8" fmla="*/ 24481 w 60774"/>
                  <a:gd name="connsiteY8" fmla="*/ 61282 h 185556"/>
                  <a:gd name="connsiteX9" fmla="*/ 17882 w 60774"/>
                  <a:gd name="connsiteY9" fmla="*/ 30488 h 185556"/>
                  <a:gd name="connsiteX10" fmla="*/ 0 w 60774"/>
                  <a:gd name="connsiteY10" fmla="*/ 15816 h 185556"/>
                  <a:gd name="connsiteX11" fmla="*/ 0 w 60774"/>
                  <a:gd name="connsiteY11" fmla="*/ 0 h 18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774" h="185556">
                    <a:moveTo>
                      <a:pt x="0" y="156982"/>
                    </a:moveTo>
                    <a:lnTo>
                      <a:pt x="9084" y="159162"/>
                    </a:lnTo>
                    <a:lnTo>
                      <a:pt x="50876" y="185556"/>
                    </a:lnTo>
                    <a:lnTo>
                      <a:pt x="60774" y="178958"/>
                    </a:lnTo>
                    <a:lnTo>
                      <a:pt x="33279" y="148164"/>
                    </a:lnTo>
                    <a:cubicBezTo>
                      <a:pt x="33646" y="144132"/>
                      <a:pt x="34012" y="140099"/>
                      <a:pt x="34379" y="136067"/>
                    </a:cubicBezTo>
                    <a:lnTo>
                      <a:pt x="6885" y="112971"/>
                    </a:lnTo>
                    <a:cubicBezTo>
                      <a:pt x="6518" y="102340"/>
                      <a:pt x="6152" y="91709"/>
                      <a:pt x="5785" y="81078"/>
                    </a:cubicBezTo>
                    <a:lnTo>
                      <a:pt x="24481" y="61282"/>
                    </a:lnTo>
                    <a:lnTo>
                      <a:pt x="17882" y="30488"/>
                    </a:lnTo>
                    <a:lnTo>
                      <a:pt x="0" y="15816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0D211E9-73C2-565D-3E00-D2468963CEE3}"/>
                </a:ext>
              </a:extLst>
            </p:cNvPr>
            <p:cNvGrpSpPr/>
            <p:nvPr/>
          </p:nvGrpSpPr>
          <p:grpSpPr>
            <a:xfrm>
              <a:off x="1568186" y="1370454"/>
              <a:ext cx="1322569" cy="930381"/>
              <a:chOff x="1568186" y="1370454"/>
              <a:chExt cx="1322569" cy="930381"/>
            </a:xfrm>
          </p:grpSpPr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39ED2E55-1397-4263-3E4C-51ED37F726A2}"/>
                  </a:ext>
                </a:extLst>
              </p:cNvPr>
              <p:cNvSpPr/>
              <p:nvPr/>
            </p:nvSpPr>
            <p:spPr>
              <a:xfrm rot="20707676">
                <a:off x="1568186" y="2067845"/>
                <a:ext cx="394788" cy="23299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E00DDAD9-D377-D1DE-22EE-3202EA7EAC31}"/>
                  </a:ext>
                </a:extLst>
              </p:cNvPr>
              <p:cNvSpPr/>
              <p:nvPr/>
            </p:nvSpPr>
            <p:spPr>
              <a:xfrm rot="19268282">
                <a:off x="2321209" y="1370454"/>
                <a:ext cx="394788" cy="23299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0E7769EF-4D1E-80C6-BC4B-C33A6FB34D7B}"/>
                  </a:ext>
                </a:extLst>
              </p:cNvPr>
              <p:cNvSpPr/>
              <p:nvPr/>
            </p:nvSpPr>
            <p:spPr>
              <a:xfrm>
                <a:off x="2495967" y="1752249"/>
                <a:ext cx="394788" cy="23299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C7ED68-D4D7-796C-18C5-EBEA780F458F}"/>
              </a:ext>
            </a:extLst>
          </p:cNvPr>
          <p:cNvSpPr txBox="1"/>
          <p:nvPr/>
        </p:nvSpPr>
        <p:spPr>
          <a:xfrm>
            <a:off x="7680690" y="2991595"/>
            <a:ext cx="2492990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島根県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広島県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B2B6E24-3F22-5B59-EF55-71A68324F159}"/>
              </a:ext>
            </a:extLst>
          </p:cNvPr>
          <p:cNvSpPr txBox="1"/>
          <p:nvPr/>
        </p:nvSpPr>
        <p:spPr>
          <a:xfrm>
            <a:off x="4310899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宮崎県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87F03F-F34E-043A-F586-2E4D466BFCDB}"/>
              </a:ext>
            </a:extLst>
          </p:cNvPr>
          <p:cNvSpPr txBox="1"/>
          <p:nvPr/>
        </p:nvSpPr>
        <p:spPr>
          <a:xfrm>
            <a:off x="2720721" y="4152275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隣接する３つの県を答えてください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D229888-EECD-7FD7-5F9F-CEF86D6F8081}"/>
              </a:ext>
            </a:extLst>
          </p:cNvPr>
          <p:cNvGrpSpPr/>
          <p:nvPr/>
        </p:nvGrpSpPr>
        <p:grpSpPr>
          <a:xfrm>
            <a:off x="1155370" y="1522243"/>
            <a:ext cx="4940630" cy="4985020"/>
            <a:chOff x="747480" y="844550"/>
            <a:chExt cx="2624370" cy="264794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EE5E79A-9052-07D1-5DB6-338FB686E6BE}"/>
                </a:ext>
              </a:extLst>
            </p:cNvPr>
            <p:cNvGrpSpPr/>
            <p:nvPr/>
          </p:nvGrpSpPr>
          <p:grpSpPr>
            <a:xfrm>
              <a:off x="747480" y="844550"/>
              <a:ext cx="2624370" cy="2647949"/>
              <a:chOff x="747480" y="844550"/>
              <a:chExt cx="2624370" cy="2647949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CB0EFB8-4724-D001-460E-9030BE3921FA}"/>
                  </a:ext>
                </a:extLst>
              </p:cNvPr>
              <p:cNvSpPr/>
              <p:nvPr/>
            </p:nvSpPr>
            <p:spPr>
              <a:xfrm>
                <a:off x="2923643" y="939096"/>
                <a:ext cx="448207" cy="734208"/>
              </a:xfrm>
              <a:custGeom>
                <a:avLst/>
                <a:gdLst>
                  <a:gd name="connsiteX0" fmla="*/ 448207 w 448207"/>
                  <a:gd name="connsiteY0" fmla="*/ 0 h 734208"/>
                  <a:gd name="connsiteX1" fmla="*/ 448207 w 448207"/>
                  <a:gd name="connsiteY1" fmla="*/ 730795 h 734208"/>
                  <a:gd name="connsiteX2" fmla="*/ 434981 w 448207"/>
                  <a:gd name="connsiteY2" fmla="*/ 734208 h 734208"/>
                  <a:gd name="connsiteX3" fmla="*/ 423225 w 448207"/>
                  <a:gd name="connsiteY3" fmla="*/ 710696 h 734208"/>
                  <a:gd name="connsiteX4" fmla="*/ 413148 w 448207"/>
                  <a:gd name="connsiteY4" fmla="*/ 710696 h 734208"/>
                  <a:gd name="connsiteX5" fmla="*/ 394674 w 448207"/>
                  <a:gd name="connsiteY5" fmla="*/ 705657 h 734208"/>
                  <a:gd name="connsiteX6" fmla="*/ 389636 w 448207"/>
                  <a:gd name="connsiteY6" fmla="*/ 690542 h 734208"/>
                  <a:gd name="connsiteX7" fmla="*/ 364444 w 448207"/>
                  <a:gd name="connsiteY7" fmla="*/ 683824 h 734208"/>
                  <a:gd name="connsiteX8" fmla="*/ 364444 w 448207"/>
                  <a:gd name="connsiteY8" fmla="*/ 655274 h 734208"/>
                  <a:gd name="connsiteX9" fmla="*/ 352687 w 448207"/>
                  <a:gd name="connsiteY9" fmla="*/ 645196 h 734208"/>
                  <a:gd name="connsiteX10" fmla="*/ 342611 w 448207"/>
                  <a:gd name="connsiteY10" fmla="*/ 630081 h 734208"/>
                  <a:gd name="connsiteX11" fmla="*/ 339252 w 448207"/>
                  <a:gd name="connsiteY11" fmla="*/ 576338 h 734208"/>
                  <a:gd name="connsiteX12" fmla="*/ 329175 w 448207"/>
                  <a:gd name="connsiteY12" fmla="*/ 564582 h 734208"/>
                  <a:gd name="connsiteX13" fmla="*/ 332534 w 448207"/>
                  <a:gd name="connsiteY13" fmla="*/ 559544 h 734208"/>
                  <a:gd name="connsiteX14" fmla="*/ 332534 w 448207"/>
                  <a:gd name="connsiteY14" fmla="*/ 537710 h 734208"/>
                  <a:gd name="connsiteX15" fmla="*/ 351008 w 448207"/>
                  <a:gd name="connsiteY15" fmla="*/ 530992 h 734208"/>
                  <a:gd name="connsiteX16" fmla="*/ 340931 w 448207"/>
                  <a:gd name="connsiteY16" fmla="*/ 515878 h 734208"/>
                  <a:gd name="connsiteX17" fmla="*/ 324136 w 448207"/>
                  <a:gd name="connsiteY17" fmla="*/ 510839 h 734208"/>
                  <a:gd name="connsiteX18" fmla="*/ 312380 w 448207"/>
                  <a:gd name="connsiteY18" fmla="*/ 507481 h 734208"/>
                  <a:gd name="connsiteX19" fmla="*/ 312380 w 448207"/>
                  <a:gd name="connsiteY19" fmla="*/ 494045 h 734208"/>
                  <a:gd name="connsiteX20" fmla="*/ 322457 w 448207"/>
                  <a:gd name="connsiteY20" fmla="*/ 482288 h 734208"/>
                  <a:gd name="connsiteX21" fmla="*/ 339252 w 448207"/>
                  <a:gd name="connsiteY21" fmla="*/ 483967 h 734208"/>
                  <a:gd name="connsiteX22" fmla="*/ 352687 w 448207"/>
                  <a:gd name="connsiteY22" fmla="*/ 480609 h 734208"/>
                  <a:gd name="connsiteX23" fmla="*/ 357726 w 448207"/>
                  <a:gd name="connsiteY23" fmla="*/ 467174 h 734208"/>
                  <a:gd name="connsiteX24" fmla="*/ 367802 w 448207"/>
                  <a:gd name="connsiteY24" fmla="*/ 441981 h 734208"/>
                  <a:gd name="connsiteX25" fmla="*/ 391315 w 448207"/>
                  <a:gd name="connsiteY25" fmla="*/ 436942 h 734208"/>
                  <a:gd name="connsiteX26" fmla="*/ 389636 w 448207"/>
                  <a:gd name="connsiteY26" fmla="*/ 426867 h 734208"/>
                  <a:gd name="connsiteX27" fmla="*/ 377879 w 448207"/>
                  <a:gd name="connsiteY27" fmla="*/ 418469 h 734208"/>
                  <a:gd name="connsiteX28" fmla="*/ 384597 w 448207"/>
                  <a:gd name="connsiteY28" fmla="*/ 405033 h 734208"/>
                  <a:gd name="connsiteX29" fmla="*/ 362764 w 448207"/>
                  <a:gd name="connsiteY29" fmla="*/ 394956 h 734208"/>
                  <a:gd name="connsiteX30" fmla="*/ 340931 w 448207"/>
                  <a:gd name="connsiteY30" fmla="*/ 388238 h 734208"/>
                  <a:gd name="connsiteX31" fmla="*/ 347649 w 448207"/>
                  <a:gd name="connsiteY31" fmla="*/ 369764 h 734208"/>
                  <a:gd name="connsiteX32" fmla="*/ 364444 w 448207"/>
                  <a:gd name="connsiteY32" fmla="*/ 364726 h 734208"/>
                  <a:gd name="connsiteX33" fmla="*/ 372841 w 448207"/>
                  <a:gd name="connsiteY33" fmla="*/ 351290 h 734208"/>
                  <a:gd name="connsiteX34" fmla="*/ 349328 w 448207"/>
                  <a:gd name="connsiteY34" fmla="*/ 339534 h 734208"/>
                  <a:gd name="connsiteX35" fmla="*/ 337572 w 448207"/>
                  <a:gd name="connsiteY35" fmla="*/ 341213 h 734208"/>
                  <a:gd name="connsiteX36" fmla="*/ 298945 w 448207"/>
                  <a:gd name="connsiteY36" fmla="*/ 341213 h 734208"/>
                  <a:gd name="connsiteX37" fmla="*/ 292227 w 448207"/>
                  <a:gd name="connsiteY37" fmla="*/ 351290 h 734208"/>
                  <a:gd name="connsiteX38" fmla="*/ 278791 w 448207"/>
                  <a:gd name="connsiteY38" fmla="*/ 349610 h 734208"/>
                  <a:gd name="connsiteX39" fmla="*/ 263676 w 448207"/>
                  <a:gd name="connsiteY39" fmla="*/ 336174 h 734208"/>
                  <a:gd name="connsiteX40" fmla="*/ 263676 w 448207"/>
                  <a:gd name="connsiteY40" fmla="*/ 322739 h 734208"/>
                  <a:gd name="connsiteX41" fmla="*/ 290547 w 448207"/>
                  <a:gd name="connsiteY41" fmla="*/ 316021 h 734208"/>
                  <a:gd name="connsiteX42" fmla="*/ 290547 w 448207"/>
                  <a:gd name="connsiteY42" fmla="*/ 294188 h 734208"/>
                  <a:gd name="connsiteX43" fmla="*/ 275432 w 448207"/>
                  <a:gd name="connsiteY43" fmla="*/ 290829 h 734208"/>
                  <a:gd name="connsiteX44" fmla="*/ 267035 w 448207"/>
                  <a:gd name="connsiteY44" fmla="*/ 287471 h 734208"/>
                  <a:gd name="connsiteX45" fmla="*/ 272073 w 448207"/>
                  <a:gd name="connsiteY45" fmla="*/ 274035 h 734208"/>
                  <a:gd name="connsiteX46" fmla="*/ 272073 w 448207"/>
                  <a:gd name="connsiteY46" fmla="*/ 245484 h 734208"/>
                  <a:gd name="connsiteX47" fmla="*/ 277111 w 448207"/>
                  <a:gd name="connsiteY47" fmla="*/ 237087 h 734208"/>
                  <a:gd name="connsiteX48" fmla="*/ 283829 w 448207"/>
                  <a:gd name="connsiteY48" fmla="*/ 210215 h 734208"/>
                  <a:gd name="connsiteX49" fmla="*/ 265355 w 448207"/>
                  <a:gd name="connsiteY49" fmla="*/ 206856 h 734208"/>
                  <a:gd name="connsiteX50" fmla="*/ 236804 w 448207"/>
                  <a:gd name="connsiteY50" fmla="*/ 190062 h 734208"/>
                  <a:gd name="connsiteX51" fmla="*/ 199856 w 448207"/>
                  <a:gd name="connsiteY51" fmla="*/ 198459 h 734208"/>
                  <a:gd name="connsiteX52" fmla="*/ 161229 w 448207"/>
                  <a:gd name="connsiteY52" fmla="*/ 208535 h 734208"/>
                  <a:gd name="connsiteX53" fmla="*/ 134357 w 448207"/>
                  <a:gd name="connsiteY53" fmla="*/ 235407 h 734208"/>
                  <a:gd name="connsiteX54" fmla="*/ 109165 w 448207"/>
                  <a:gd name="connsiteY54" fmla="*/ 252202 h 734208"/>
                  <a:gd name="connsiteX55" fmla="*/ 82294 w 448207"/>
                  <a:gd name="connsiteY55" fmla="*/ 268996 h 734208"/>
                  <a:gd name="connsiteX56" fmla="*/ 72217 w 448207"/>
                  <a:gd name="connsiteY56" fmla="*/ 290829 h 734208"/>
                  <a:gd name="connsiteX57" fmla="*/ 40307 w 448207"/>
                  <a:gd name="connsiteY57" fmla="*/ 289149 h 734208"/>
                  <a:gd name="connsiteX58" fmla="*/ 35269 w 448207"/>
                  <a:gd name="connsiteY58" fmla="*/ 277394 h 734208"/>
                  <a:gd name="connsiteX59" fmla="*/ 0 w 448207"/>
                  <a:gd name="connsiteY59" fmla="*/ 284112 h 734208"/>
                  <a:gd name="connsiteX60" fmla="*/ 58781 w 448207"/>
                  <a:gd name="connsiteY60" fmla="*/ 245484 h 734208"/>
                  <a:gd name="connsiteX61" fmla="*/ 87332 w 448207"/>
                  <a:gd name="connsiteY61" fmla="*/ 240446 h 734208"/>
                  <a:gd name="connsiteX62" fmla="*/ 92371 w 448207"/>
                  <a:gd name="connsiteY62" fmla="*/ 220292 h 734208"/>
                  <a:gd name="connsiteX63" fmla="*/ 110845 w 448207"/>
                  <a:gd name="connsiteY63" fmla="*/ 220292 h 734208"/>
                  <a:gd name="connsiteX64" fmla="*/ 130998 w 448207"/>
                  <a:gd name="connsiteY64" fmla="*/ 208535 h 734208"/>
                  <a:gd name="connsiteX65" fmla="*/ 213292 w 448207"/>
                  <a:gd name="connsiteY65" fmla="*/ 166549 h 734208"/>
                  <a:gd name="connsiteX66" fmla="*/ 292227 w 448207"/>
                  <a:gd name="connsiteY66" fmla="*/ 117845 h 734208"/>
                  <a:gd name="connsiteX67" fmla="*/ 344290 w 448207"/>
                  <a:gd name="connsiteY67" fmla="*/ 47307 h 734208"/>
                  <a:gd name="connsiteX68" fmla="*/ 434981 w 448207"/>
                  <a:gd name="connsiteY68" fmla="*/ 8679 h 734208"/>
                  <a:gd name="connsiteX0" fmla="*/ 448207 w 1148295"/>
                  <a:gd name="connsiteY0" fmla="*/ 0 h 734208"/>
                  <a:gd name="connsiteX1" fmla="*/ 1148295 w 1148295"/>
                  <a:gd name="connsiteY1" fmla="*/ 346779 h 734208"/>
                  <a:gd name="connsiteX2" fmla="*/ 448207 w 1148295"/>
                  <a:gd name="connsiteY2" fmla="*/ 730795 h 734208"/>
                  <a:gd name="connsiteX3" fmla="*/ 434981 w 1148295"/>
                  <a:gd name="connsiteY3" fmla="*/ 734208 h 734208"/>
                  <a:gd name="connsiteX4" fmla="*/ 423225 w 1148295"/>
                  <a:gd name="connsiteY4" fmla="*/ 710696 h 734208"/>
                  <a:gd name="connsiteX5" fmla="*/ 413148 w 1148295"/>
                  <a:gd name="connsiteY5" fmla="*/ 710696 h 734208"/>
                  <a:gd name="connsiteX6" fmla="*/ 394674 w 1148295"/>
                  <a:gd name="connsiteY6" fmla="*/ 705657 h 734208"/>
                  <a:gd name="connsiteX7" fmla="*/ 389636 w 1148295"/>
                  <a:gd name="connsiteY7" fmla="*/ 690542 h 734208"/>
                  <a:gd name="connsiteX8" fmla="*/ 364444 w 1148295"/>
                  <a:gd name="connsiteY8" fmla="*/ 683824 h 734208"/>
                  <a:gd name="connsiteX9" fmla="*/ 364444 w 1148295"/>
                  <a:gd name="connsiteY9" fmla="*/ 655274 h 734208"/>
                  <a:gd name="connsiteX10" fmla="*/ 352687 w 1148295"/>
                  <a:gd name="connsiteY10" fmla="*/ 645196 h 734208"/>
                  <a:gd name="connsiteX11" fmla="*/ 342611 w 1148295"/>
                  <a:gd name="connsiteY11" fmla="*/ 630081 h 734208"/>
                  <a:gd name="connsiteX12" fmla="*/ 339252 w 1148295"/>
                  <a:gd name="connsiteY12" fmla="*/ 576338 h 734208"/>
                  <a:gd name="connsiteX13" fmla="*/ 329175 w 1148295"/>
                  <a:gd name="connsiteY13" fmla="*/ 564582 h 734208"/>
                  <a:gd name="connsiteX14" fmla="*/ 332534 w 1148295"/>
                  <a:gd name="connsiteY14" fmla="*/ 559544 h 734208"/>
                  <a:gd name="connsiteX15" fmla="*/ 332534 w 1148295"/>
                  <a:gd name="connsiteY15" fmla="*/ 537710 h 734208"/>
                  <a:gd name="connsiteX16" fmla="*/ 351008 w 1148295"/>
                  <a:gd name="connsiteY16" fmla="*/ 530992 h 734208"/>
                  <a:gd name="connsiteX17" fmla="*/ 340931 w 1148295"/>
                  <a:gd name="connsiteY17" fmla="*/ 515878 h 734208"/>
                  <a:gd name="connsiteX18" fmla="*/ 324136 w 1148295"/>
                  <a:gd name="connsiteY18" fmla="*/ 510839 h 734208"/>
                  <a:gd name="connsiteX19" fmla="*/ 312380 w 1148295"/>
                  <a:gd name="connsiteY19" fmla="*/ 507481 h 734208"/>
                  <a:gd name="connsiteX20" fmla="*/ 312380 w 1148295"/>
                  <a:gd name="connsiteY20" fmla="*/ 494045 h 734208"/>
                  <a:gd name="connsiteX21" fmla="*/ 322457 w 1148295"/>
                  <a:gd name="connsiteY21" fmla="*/ 482288 h 734208"/>
                  <a:gd name="connsiteX22" fmla="*/ 339252 w 1148295"/>
                  <a:gd name="connsiteY22" fmla="*/ 483967 h 734208"/>
                  <a:gd name="connsiteX23" fmla="*/ 352687 w 1148295"/>
                  <a:gd name="connsiteY23" fmla="*/ 480609 h 734208"/>
                  <a:gd name="connsiteX24" fmla="*/ 357726 w 1148295"/>
                  <a:gd name="connsiteY24" fmla="*/ 467174 h 734208"/>
                  <a:gd name="connsiteX25" fmla="*/ 367802 w 1148295"/>
                  <a:gd name="connsiteY25" fmla="*/ 441981 h 734208"/>
                  <a:gd name="connsiteX26" fmla="*/ 391315 w 1148295"/>
                  <a:gd name="connsiteY26" fmla="*/ 436942 h 734208"/>
                  <a:gd name="connsiteX27" fmla="*/ 389636 w 1148295"/>
                  <a:gd name="connsiteY27" fmla="*/ 426867 h 734208"/>
                  <a:gd name="connsiteX28" fmla="*/ 377879 w 1148295"/>
                  <a:gd name="connsiteY28" fmla="*/ 418469 h 734208"/>
                  <a:gd name="connsiteX29" fmla="*/ 384597 w 1148295"/>
                  <a:gd name="connsiteY29" fmla="*/ 405033 h 734208"/>
                  <a:gd name="connsiteX30" fmla="*/ 362764 w 1148295"/>
                  <a:gd name="connsiteY30" fmla="*/ 394956 h 734208"/>
                  <a:gd name="connsiteX31" fmla="*/ 340931 w 1148295"/>
                  <a:gd name="connsiteY31" fmla="*/ 388238 h 734208"/>
                  <a:gd name="connsiteX32" fmla="*/ 347649 w 1148295"/>
                  <a:gd name="connsiteY32" fmla="*/ 369764 h 734208"/>
                  <a:gd name="connsiteX33" fmla="*/ 364444 w 1148295"/>
                  <a:gd name="connsiteY33" fmla="*/ 364726 h 734208"/>
                  <a:gd name="connsiteX34" fmla="*/ 372841 w 1148295"/>
                  <a:gd name="connsiteY34" fmla="*/ 351290 h 734208"/>
                  <a:gd name="connsiteX35" fmla="*/ 349328 w 1148295"/>
                  <a:gd name="connsiteY35" fmla="*/ 339534 h 734208"/>
                  <a:gd name="connsiteX36" fmla="*/ 337572 w 1148295"/>
                  <a:gd name="connsiteY36" fmla="*/ 341213 h 734208"/>
                  <a:gd name="connsiteX37" fmla="*/ 298945 w 1148295"/>
                  <a:gd name="connsiteY37" fmla="*/ 341213 h 734208"/>
                  <a:gd name="connsiteX38" fmla="*/ 292227 w 1148295"/>
                  <a:gd name="connsiteY38" fmla="*/ 351290 h 734208"/>
                  <a:gd name="connsiteX39" fmla="*/ 278791 w 1148295"/>
                  <a:gd name="connsiteY39" fmla="*/ 349610 h 734208"/>
                  <a:gd name="connsiteX40" fmla="*/ 263676 w 1148295"/>
                  <a:gd name="connsiteY40" fmla="*/ 336174 h 734208"/>
                  <a:gd name="connsiteX41" fmla="*/ 263676 w 1148295"/>
                  <a:gd name="connsiteY41" fmla="*/ 322739 h 734208"/>
                  <a:gd name="connsiteX42" fmla="*/ 290547 w 1148295"/>
                  <a:gd name="connsiteY42" fmla="*/ 316021 h 734208"/>
                  <a:gd name="connsiteX43" fmla="*/ 290547 w 1148295"/>
                  <a:gd name="connsiteY43" fmla="*/ 294188 h 734208"/>
                  <a:gd name="connsiteX44" fmla="*/ 275432 w 1148295"/>
                  <a:gd name="connsiteY44" fmla="*/ 290829 h 734208"/>
                  <a:gd name="connsiteX45" fmla="*/ 267035 w 1148295"/>
                  <a:gd name="connsiteY45" fmla="*/ 287471 h 734208"/>
                  <a:gd name="connsiteX46" fmla="*/ 272073 w 1148295"/>
                  <a:gd name="connsiteY46" fmla="*/ 274035 h 734208"/>
                  <a:gd name="connsiteX47" fmla="*/ 272073 w 1148295"/>
                  <a:gd name="connsiteY47" fmla="*/ 245484 h 734208"/>
                  <a:gd name="connsiteX48" fmla="*/ 277111 w 1148295"/>
                  <a:gd name="connsiteY48" fmla="*/ 237087 h 734208"/>
                  <a:gd name="connsiteX49" fmla="*/ 283829 w 1148295"/>
                  <a:gd name="connsiteY49" fmla="*/ 210215 h 734208"/>
                  <a:gd name="connsiteX50" fmla="*/ 265355 w 1148295"/>
                  <a:gd name="connsiteY50" fmla="*/ 206856 h 734208"/>
                  <a:gd name="connsiteX51" fmla="*/ 236804 w 1148295"/>
                  <a:gd name="connsiteY51" fmla="*/ 190062 h 734208"/>
                  <a:gd name="connsiteX52" fmla="*/ 199856 w 1148295"/>
                  <a:gd name="connsiteY52" fmla="*/ 198459 h 734208"/>
                  <a:gd name="connsiteX53" fmla="*/ 161229 w 1148295"/>
                  <a:gd name="connsiteY53" fmla="*/ 208535 h 734208"/>
                  <a:gd name="connsiteX54" fmla="*/ 134357 w 1148295"/>
                  <a:gd name="connsiteY54" fmla="*/ 235407 h 734208"/>
                  <a:gd name="connsiteX55" fmla="*/ 109165 w 1148295"/>
                  <a:gd name="connsiteY55" fmla="*/ 252202 h 734208"/>
                  <a:gd name="connsiteX56" fmla="*/ 82294 w 1148295"/>
                  <a:gd name="connsiteY56" fmla="*/ 268996 h 734208"/>
                  <a:gd name="connsiteX57" fmla="*/ 72217 w 1148295"/>
                  <a:gd name="connsiteY57" fmla="*/ 290829 h 734208"/>
                  <a:gd name="connsiteX58" fmla="*/ 40307 w 1148295"/>
                  <a:gd name="connsiteY58" fmla="*/ 289149 h 734208"/>
                  <a:gd name="connsiteX59" fmla="*/ 35269 w 1148295"/>
                  <a:gd name="connsiteY59" fmla="*/ 277394 h 734208"/>
                  <a:gd name="connsiteX60" fmla="*/ 0 w 1148295"/>
                  <a:gd name="connsiteY60" fmla="*/ 284112 h 734208"/>
                  <a:gd name="connsiteX61" fmla="*/ 58781 w 1148295"/>
                  <a:gd name="connsiteY61" fmla="*/ 245484 h 734208"/>
                  <a:gd name="connsiteX62" fmla="*/ 87332 w 1148295"/>
                  <a:gd name="connsiteY62" fmla="*/ 240446 h 734208"/>
                  <a:gd name="connsiteX63" fmla="*/ 92371 w 1148295"/>
                  <a:gd name="connsiteY63" fmla="*/ 220292 h 734208"/>
                  <a:gd name="connsiteX64" fmla="*/ 110845 w 1148295"/>
                  <a:gd name="connsiteY64" fmla="*/ 220292 h 734208"/>
                  <a:gd name="connsiteX65" fmla="*/ 130998 w 1148295"/>
                  <a:gd name="connsiteY65" fmla="*/ 208535 h 734208"/>
                  <a:gd name="connsiteX66" fmla="*/ 213292 w 1148295"/>
                  <a:gd name="connsiteY66" fmla="*/ 166549 h 734208"/>
                  <a:gd name="connsiteX67" fmla="*/ 292227 w 1148295"/>
                  <a:gd name="connsiteY67" fmla="*/ 117845 h 734208"/>
                  <a:gd name="connsiteX68" fmla="*/ 344290 w 1148295"/>
                  <a:gd name="connsiteY68" fmla="*/ 47307 h 734208"/>
                  <a:gd name="connsiteX69" fmla="*/ 434981 w 1148295"/>
                  <a:gd name="connsiteY69" fmla="*/ 8679 h 734208"/>
                  <a:gd name="connsiteX70" fmla="*/ 448207 w 1148295"/>
                  <a:gd name="connsiteY70" fmla="*/ 0 h 734208"/>
                  <a:gd name="connsiteX0" fmla="*/ 1148295 w 1239735"/>
                  <a:gd name="connsiteY0" fmla="*/ 346779 h 734208"/>
                  <a:gd name="connsiteX1" fmla="*/ 448207 w 1239735"/>
                  <a:gd name="connsiteY1" fmla="*/ 730795 h 734208"/>
                  <a:gd name="connsiteX2" fmla="*/ 434981 w 1239735"/>
                  <a:gd name="connsiteY2" fmla="*/ 734208 h 734208"/>
                  <a:gd name="connsiteX3" fmla="*/ 423225 w 1239735"/>
                  <a:gd name="connsiteY3" fmla="*/ 710696 h 734208"/>
                  <a:gd name="connsiteX4" fmla="*/ 413148 w 1239735"/>
                  <a:gd name="connsiteY4" fmla="*/ 710696 h 734208"/>
                  <a:gd name="connsiteX5" fmla="*/ 394674 w 1239735"/>
                  <a:gd name="connsiteY5" fmla="*/ 705657 h 734208"/>
                  <a:gd name="connsiteX6" fmla="*/ 389636 w 1239735"/>
                  <a:gd name="connsiteY6" fmla="*/ 690542 h 734208"/>
                  <a:gd name="connsiteX7" fmla="*/ 364444 w 1239735"/>
                  <a:gd name="connsiteY7" fmla="*/ 683824 h 734208"/>
                  <a:gd name="connsiteX8" fmla="*/ 364444 w 1239735"/>
                  <a:gd name="connsiteY8" fmla="*/ 655274 h 734208"/>
                  <a:gd name="connsiteX9" fmla="*/ 352687 w 1239735"/>
                  <a:gd name="connsiteY9" fmla="*/ 645196 h 734208"/>
                  <a:gd name="connsiteX10" fmla="*/ 342611 w 1239735"/>
                  <a:gd name="connsiteY10" fmla="*/ 630081 h 734208"/>
                  <a:gd name="connsiteX11" fmla="*/ 339252 w 1239735"/>
                  <a:gd name="connsiteY11" fmla="*/ 576338 h 734208"/>
                  <a:gd name="connsiteX12" fmla="*/ 329175 w 1239735"/>
                  <a:gd name="connsiteY12" fmla="*/ 564582 h 734208"/>
                  <a:gd name="connsiteX13" fmla="*/ 332534 w 1239735"/>
                  <a:gd name="connsiteY13" fmla="*/ 559544 h 734208"/>
                  <a:gd name="connsiteX14" fmla="*/ 332534 w 1239735"/>
                  <a:gd name="connsiteY14" fmla="*/ 537710 h 734208"/>
                  <a:gd name="connsiteX15" fmla="*/ 351008 w 1239735"/>
                  <a:gd name="connsiteY15" fmla="*/ 530992 h 734208"/>
                  <a:gd name="connsiteX16" fmla="*/ 340931 w 1239735"/>
                  <a:gd name="connsiteY16" fmla="*/ 515878 h 734208"/>
                  <a:gd name="connsiteX17" fmla="*/ 324136 w 1239735"/>
                  <a:gd name="connsiteY17" fmla="*/ 510839 h 734208"/>
                  <a:gd name="connsiteX18" fmla="*/ 312380 w 1239735"/>
                  <a:gd name="connsiteY18" fmla="*/ 507481 h 734208"/>
                  <a:gd name="connsiteX19" fmla="*/ 312380 w 1239735"/>
                  <a:gd name="connsiteY19" fmla="*/ 494045 h 734208"/>
                  <a:gd name="connsiteX20" fmla="*/ 322457 w 1239735"/>
                  <a:gd name="connsiteY20" fmla="*/ 482288 h 734208"/>
                  <a:gd name="connsiteX21" fmla="*/ 339252 w 1239735"/>
                  <a:gd name="connsiteY21" fmla="*/ 483967 h 734208"/>
                  <a:gd name="connsiteX22" fmla="*/ 352687 w 1239735"/>
                  <a:gd name="connsiteY22" fmla="*/ 480609 h 734208"/>
                  <a:gd name="connsiteX23" fmla="*/ 357726 w 1239735"/>
                  <a:gd name="connsiteY23" fmla="*/ 467174 h 734208"/>
                  <a:gd name="connsiteX24" fmla="*/ 367802 w 1239735"/>
                  <a:gd name="connsiteY24" fmla="*/ 441981 h 734208"/>
                  <a:gd name="connsiteX25" fmla="*/ 391315 w 1239735"/>
                  <a:gd name="connsiteY25" fmla="*/ 436942 h 734208"/>
                  <a:gd name="connsiteX26" fmla="*/ 389636 w 1239735"/>
                  <a:gd name="connsiteY26" fmla="*/ 426867 h 734208"/>
                  <a:gd name="connsiteX27" fmla="*/ 377879 w 1239735"/>
                  <a:gd name="connsiteY27" fmla="*/ 418469 h 734208"/>
                  <a:gd name="connsiteX28" fmla="*/ 384597 w 1239735"/>
                  <a:gd name="connsiteY28" fmla="*/ 405033 h 734208"/>
                  <a:gd name="connsiteX29" fmla="*/ 362764 w 1239735"/>
                  <a:gd name="connsiteY29" fmla="*/ 394956 h 734208"/>
                  <a:gd name="connsiteX30" fmla="*/ 340931 w 1239735"/>
                  <a:gd name="connsiteY30" fmla="*/ 388238 h 734208"/>
                  <a:gd name="connsiteX31" fmla="*/ 347649 w 1239735"/>
                  <a:gd name="connsiteY31" fmla="*/ 369764 h 734208"/>
                  <a:gd name="connsiteX32" fmla="*/ 364444 w 1239735"/>
                  <a:gd name="connsiteY32" fmla="*/ 364726 h 734208"/>
                  <a:gd name="connsiteX33" fmla="*/ 372841 w 1239735"/>
                  <a:gd name="connsiteY33" fmla="*/ 351290 h 734208"/>
                  <a:gd name="connsiteX34" fmla="*/ 349328 w 1239735"/>
                  <a:gd name="connsiteY34" fmla="*/ 339534 h 734208"/>
                  <a:gd name="connsiteX35" fmla="*/ 337572 w 1239735"/>
                  <a:gd name="connsiteY35" fmla="*/ 341213 h 734208"/>
                  <a:gd name="connsiteX36" fmla="*/ 298945 w 1239735"/>
                  <a:gd name="connsiteY36" fmla="*/ 341213 h 734208"/>
                  <a:gd name="connsiteX37" fmla="*/ 292227 w 1239735"/>
                  <a:gd name="connsiteY37" fmla="*/ 351290 h 734208"/>
                  <a:gd name="connsiteX38" fmla="*/ 278791 w 1239735"/>
                  <a:gd name="connsiteY38" fmla="*/ 349610 h 734208"/>
                  <a:gd name="connsiteX39" fmla="*/ 263676 w 1239735"/>
                  <a:gd name="connsiteY39" fmla="*/ 336174 h 734208"/>
                  <a:gd name="connsiteX40" fmla="*/ 263676 w 1239735"/>
                  <a:gd name="connsiteY40" fmla="*/ 322739 h 734208"/>
                  <a:gd name="connsiteX41" fmla="*/ 290547 w 1239735"/>
                  <a:gd name="connsiteY41" fmla="*/ 316021 h 734208"/>
                  <a:gd name="connsiteX42" fmla="*/ 290547 w 1239735"/>
                  <a:gd name="connsiteY42" fmla="*/ 294188 h 734208"/>
                  <a:gd name="connsiteX43" fmla="*/ 275432 w 1239735"/>
                  <a:gd name="connsiteY43" fmla="*/ 290829 h 734208"/>
                  <a:gd name="connsiteX44" fmla="*/ 267035 w 1239735"/>
                  <a:gd name="connsiteY44" fmla="*/ 287471 h 734208"/>
                  <a:gd name="connsiteX45" fmla="*/ 272073 w 1239735"/>
                  <a:gd name="connsiteY45" fmla="*/ 274035 h 734208"/>
                  <a:gd name="connsiteX46" fmla="*/ 272073 w 1239735"/>
                  <a:gd name="connsiteY46" fmla="*/ 245484 h 734208"/>
                  <a:gd name="connsiteX47" fmla="*/ 277111 w 1239735"/>
                  <a:gd name="connsiteY47" fmla="*/ 237087 h 734208"/>
                  <a:gd name="connsiteX48" fmla="*/ 283829 w 1239735"/>
                  <a:gd name="connsiteY48" fmla="*/ 210215 h 734208"/>
                  <a:gd name="connsiteX49" fmla="*/ 265355 w 1239735"/>
                  <a:gd name="connsiteY49" fmla="*/ 206856 h 734208"/>
                  <a:gd name="connsiteX50" fmla="*/ 236804 w 1239735"/>
                  <a:gd name="connsiteY50" fmla="*/ 190062 h 734208"/>
                  <a:gd name="connsiteX51" fmla="*/ 199856 w 1239735"/>
                  <a:gd name="connsiteY51" fmla="*/ 198459 h 734208"/>
                  <a:gd name="connsiteX52" fmla="*/ 161229 w 1239735"/>
                  <a:gd name="connsiteY52" fmla="*/ 208535 h 734208"/>
                  <a:gd name="connsiteX53" fmla="*/ 134357 w 1239735"/>
                  <a:gd name="connsiteY53" fmla="*/ 235407 h 734208"/>
                  <a:gd name="connsiteX54" fmla="*/ 109165 w 1239735"/>
                  <a:gd name="connsiteY54" fmla="*/ 252202 h 734208"/>
                  <a:gd name="connsiteX55" fmla="*/ 82294 w 1239735"/>
                  <a:gd name="connsiteY55" fmla="*/ 268996 h 734208"/>
                  <a:gd name="connsiteX56" fmla="*/ 72217 w 1239735"/>
                  <a:gd name="connsiteY56" fmla="*/ 290829 h 734208"/>
                  <a:gd name="connsiteX57" fmla="*/ 40307 w 1239735"/>
                  <a:gd name="connsiteY57" fmla="*/ 289149 h 734208"/>
                  <a:gd name="connsiteX58" fmla="*/ 35269 w 1239735"/>
                  <a:gd name="connsiteY58" fmla="*/ 277394 h 734208"/>
                  <a:gd name="connsiteX59" fmla="*/ 0 w 1239735"/>
                  <a:gd name="connsiteY59" fmla="*/ 284112 h 734208"/>
                  <a:gd name="connsiteX60" fmla="*/ 58781 w 1239735"/>
                  <a:gd name="connsiteY60" fmla="*/ 245484 h 734208"/>
                  <a:gd name="connsiteX61" fmla="*/ 87332 w 1239735"/>
                  <a:gd name="connsiteY61" fmla="*/ 240446 h 734208"/>
                  <a:gd name="connsiteX62" fmla="*/ 92371 w 1239735"/>
                  <a:gd name="connsiteY62" fmla="*/ 220292 h 734208"/>
                  <a:gd name="connsiteX63" fmla="*/ 110845 w 1239735"/>
                  <a:gd name="connsiteY63" fmla="*/ 220292 h 734208"/>
                  <a:gd name="connsiteX64" fmla="*/ 130998 w 1239735"/>
                  <a:gd name="connsiteY64" fmla="*/ 208535 h 734208"/>
                  <a:gd name="connsiteX65" fmla="*/ 213292 w 1239735"/>
                  <a:gd name="connsiteY65" fmla="*/ 166549 h 734208"/>
                  <a:gd name="connsiteX66" fmla="*/ 292227 w 1239735"/>
                  <a:gd name="connsiteY66" fmla="*/ 117845 h 734208"/>
                  <a:gd name="connsiteX67" fmla="*/ 344290 w 1239735"/>
                  <a:gd name="connsiteY67" fmla="*/ 47307 h 734208"/>
                  <a:gd name="connsiteX68" fmla="*/ 434981 w 1239735"/>
                  <a:gd name="connsiteY68" fmla="*/ 8679 h 734208"/>
                  <a:gd name="connsiteX69" fmla="*/ 448207 w 1239735"/>
                  <a:gd name="connsiteY69" fmla="*/ 0 h 734208"/>
                  <a:gd name="connsiteX70" fmla="*/ 1239735 w 1239735"/>
                  <a:gd name="connsiteY70" fmla="*/ 438219 h 734208"/>
                  <a:gd name="connsiteX0" fmla="*/ 448207 w 1239735"/>
                  <a:gd name="connsiteY0" fmla="*/ 730795 h 734208"/>
                  <a:gd name="connsiteX1" fmla="*/ 434981 w 1239735"/>
                  <a:gd name="connsiteY1" fmla="*/ 734208 h 734208"/>
                  <a:gd name="connsiteX2" fmla="*/ 423225 w 1239735"/>
                  <a:gd name="connsiteY2" fmla="*/ 710696 h 734208"/>
                  <a:gd name="connsiteX3" fmla="*/ 413148 w 1239735"/>
                  <a:gd name="connsiteY3" fmla="*/ 710696 h 734208"/>
                  <a:gd name="connsiteX4" fmla="*/ 394674 w 1239735"/>
                  <a:gd name="connsiteY4" fmla="*/ 705657 h 734208"/>
                  <a:gd name="connsiteX5" fmla="*/ 389636 w 1239735"/>
                  <a:gd name="connsiteY5" fmla="*/ 690542 h 734208"/>
                  <a:gd name="connsiteX6" fmla="*/ 364444 w 1239735"/>
                  <a:gd name="connsiteY6" fmla="*/ 683824 h 734208"/>
                  <a:gd name="connsiteX7" fmla="*/ 364444 w 1239735"/>
                  <a:gd name="connsiteY7" fmla="*/ 655274 h 734208"/>
                  <a:gd name="connsiteX8" fmla="*/ 352687 w 1239735"/>
                  <a:gd name="connsiteY8" fmla="*/ 645196 h 734208"/>
                  <a:gd name="connsiteX9" fmla="*/ 342611 w 1239735"/>
                  <a:gd name="connsiteY9" fmla="*/ 630081 h 734208"/>
                  <a:gd name="connsiteX10" fmla="*/ 339252 w 1239735"/>
                  <a:gd name="connsiteY10" fmla="*/ 576338 h 734208"/>
                  <a:gd name="connsiteX11" fmla="*/ 329175 w 1239735"/>
                  <a:gd name="connsiteY11" fmla="*/ 564582 h 734208"/>
                  <a:gd name="connsiteX12" fmla="*/ 332534 w 1239735"/>
                  <a:gd name="connsiteY12" fmla="*/ 559544 h 734208"/>
                  <a:gd name="connsiteX13" fmla="*/ 332534 w 1239735"/>
                  <a:gd name="connsiteY13" fmla="*/ 537710 h 734208"/>
                  <a:gd name="connsiteX14" fmla="*/ 351008 w 1239735"/>
                  <a:gd name="connsiteY14" fmla="*/ 530992 h 734208"/>
                  <a:gd name="connsiteX15" fmla="*/ 340931 w 1239735"/>
                  <a:gd name="connsiteY15" fmla="*/ 515878 h 734208"/>
                  <a:gd name="connsiteX16" fmla="*/ 324136 w 1239735"/>
                  <a:gd name="connsiteY16" fmla="*/ 510839 h 734208"/>
                  <a:gd name="connsiteX17" fmla="*/ 312380 w 1239735"/>
                  <a:gd name="connsiteY17" fmla="*/ 507481 h 734208"/>
                  <a:gd name="connsiteX18" fmla="*/ 312380 w 1239735"/>
                  <a:gd name="connsiteY18" fmla="*/ 494045 h 734208"/>
                  <a:gd name="connsiteX19" fmla="*/ 322457 w 1239735"/>
                  <a:gd name="connsiteY19" fmla="*/ 482288 h 734208"/>
                  <a:gd name="connsiteX20" fmla="*/ 339252 w 1239735"/>
                  <a:gd name="connsiteY20" fmla="*/ 483967 h 734208"/>
                  <a:gd name="connsiteX21" fmla="*/ 352687 w 1239735"/>
                  <a:gd name="connsiteY21" fmla="*/ 480609 h 734208"/>
                  <a:gd name="connsiteX22" fmla="*/ 357726 w 1239735"/>
                  <a:gd name="connsiteY22" fmla="*/ 467174 h 734208"/>
                  <a:gd name="connsiteX23" fmla="*/ 367802 w 1239735"/>
                  <a:gd name="connsiteY23" fmla="*/ 441981 h 734208"/>
                  <a:gd name="connsiteX24" fmla="*/ 391315 w 1239735"/>
                  <a:gd name="connsiteY24" fmla="*/ 436942 h 734208"/>
                  <a:gd name="connsiteX25" fmla="*/ 389636 w 1239735"/>
                  <a:gd name="connsiteY25" fmla="*/ 426867 h 734208"/>
                  <a:gd name="connsiteX26" fmla="*/ 377879 w 1239735"/>
                  <a:gd name="connsiteY26" fmla="*/ 418469 h 734208"/>
                  <a:gd name="connsiteX27" fmla="*/ 384597 w 1239735"/>
                  <a:gd name="connsiteY27" fmla="*/ 405033 h 734208"/>
                  <a:gd name="connsiteX28" fmla="*/ 362764 w 1239735"/>
                  <a:gd name="connsiteY28" fmla="*/ 394956 h 734208"/>
                  <a:gd name="connsiteX29" fmla="*/ 340931 w 1239735"/>
                  <a:gd name="connsiteY29" fmla="*/ 388238 h 734208"/>
                  <a:gd name="connsiteX30" fmla="*/ 347649 w 1239735"/>
                  <a:gd name="connsiteY30" fmla="*/ 369764 h 734208"/>
                  <a:gd name="connsiteX31" fmla="*/ 364444 w 1239735"/>
                  <a:gd name="connsiteY31" fmla="*/ 364726 h 734208"/>
                  <a:gd name="connsiteX32" fmla="*/ 372841 w 1239735"/>
                  <a:gd name="connsiteY32" fmla="*/ 351290 h 734208"/>
                  <a:gd name="connsiteX33" fmla="*/ 349328 w 1239735"/>
                  <a:gd name="connsiteY33" fmla="*/ 339534 h 734208"/>
                  <a:gd name="connsiteX34" fmla="*/ 337572 w 1239735"/>
                  <a:gd name="connsiteY34" fmla="*/ 341213 h 734208"/>
                  <a:gd name="connsiteX35" fmla="*/ 298945 w 1239735"/>
                  <a:gd name="connsiteY35" fmla="*/ 341213 h 734208"/>
                  <a:gd name="connsiteX36" fmla="*/ 292227 w 1239735"/>
                  <a:gd name="connsiteY36" fmla="*/ 351290 h 734208"/>
                  <a:gd name="connsiteX37" fmla="*/ 278791 w 1239735"/>
                  <a:gd name="connsiteY37" fmla="*/ 349610 h 734208"/>
                  <a:gd name="connsiteX38" fmla="*/ 263676 w 1239735"/>
                  <a:gd name="connsiteY38" fmla="*/ 336174 h 734208"/>
                  <a:gd name="connsiteX39" fmla="*/ 263676 w 1239735"/>
                  <a:gd name="connsiteY39" fmla="*/ 322739 h 734208"/>
                  <a:gd name="connsiteX40" fmla="*/ 290547 w 1239735"/>
                  <a:gd name="connsiteY40" fmla="*/ 316021 h 734208"/>
                  <a:gd name="connsiteX41" fmla="*/ 290547 w 1239735"/>
                  <a:gd name="connsiteY41" fmla="*/ 294188 h 734208"/>
                  <a:gd name="connsiteX42" fmla="*/ 275432 w 1239735"/>
                  <a:gd name="connsiteY42" fmla="*/ 290829 h 734208"/>
                  <a:gd name="connsiteX43" fmla="*/ 267035 w 1239735"/>
                  <a:gd name="connsiteY43" fmla="*/ 287471 h 734208"/>
                  <a:gd name="connsiteX44" fmla="*/ 272073 w 1239735"/>
                  <a:gd name="connsiteY44" fmla="*/ 274035 h 734208"/>
                  <a:gd name="connsiteX45" fmla="*/ 272073 w 1239735"/>
                  <a:gd name="connsiteY45" fmla="*/ 245484 h 734208"/>
                  <a:gd name="connsiteX46" fmla="*/ 277111 w 1239735"/>
                  <a:gd name="connsiteY46" fmla="*/ 237087 h 734208"/>
                  <a:gd name="connsiteX47" fmla="*/ 283829 w 1239735"/>
                  <a:gd name="connsiteY47" fmla="*/ 210215 h 734208"/>
                  <a:gd name="connsiteX48" fmla="*/ 265355 w 1239735"/>
                  <a:gd name="connsiteY48" fmla="*/ 206856 h 734208"/>
                  <a:gd name="connsiteX49" fmla="*/ 236804 w 1239735"/>
                  <a:gd name="connsiteY49" fmla="*/ 190062 h 734208"/>
                  <a:gd name="connsiteX50" fmla="*/ 199856 w 1239735"/>
                  <a:gd name="connsiteY50" fmla="*/ 198459 h 734208"/>
                  <a:gd name="connsiteX51" fmla="*/ 161229 w 1239735"/>
                  <a:gd name="connsiteY51" fmla="*/ 208535 h 734208"/>
                  <a:gd name="connsiteX52" fmla="*/ 134357 w 1239735"/>
                  <a:gd name="connsiteY52" fmla="*/ 235407 h 734208"/>
                  <a:gd name="connsiteX53" fmla="*/ 109165 w 1239735"/>
                  <a:gd name="connsiteY53" fmla="*/ 252202 h 734208"/>
                  <a:gd name="connsiteX54" fmla="*/ 82294 w 1239735"/>
                  <a:gd name="connsiteY54" fmla="*/ 268996 h 734208"/>
                  <a:gd name="connsiteX55" fmla="*/ 72217 w 1239735"/>
                  <a:gd name="connsiteY55" fmla="*/ 290829 h 734208"/>
                  <a:gd name="connsiteX56" fmla="*/ 40307 w 1239735"/>
                  <a:gd name="connsiteY56" fmla="*/ 289149 h 734208"/>
                  <a:gd name="connsiteX57" fmla="*/ 35269 w 1239735"/>
                  <a:gd name="connsiteY57" fmla="*/ 277394 h 734208"/>
                  <a:gd name="connsiteX58" fmla="*/ 0 w 1239735"/>
                  <a:gd name="connsiteY58" fmla="*/ 284112 h 734208"/>
                  <a:gd name="connsiteX59" fmla="*/ 58781 w 1239735"/>
                  <a:gd name="connsiteY59" fmla="*/ 245484 h 734208"/>
                  <a:gd name="connsiteX60" fmla="*/ 87332 w 1239735"/>
                  <a:gd name="connsiteY60" fmla="*/ 240446 h 734208"/>
                  <a:gd name="connsiteX61" fmla="*/ 92371 w 1239735"/>
                  <a:gd name="connsiteY61" fmla="*/ 220292 h 734208"/>
                  <a:gd name="connsiteX62" fmla="*/ 110845 w 1239735"/>
                  <a:gd name="connsiteY62" fmla="*/ 220292 h 734208"/>
                  <a:gd name="connsiteX63" fmla="*/ 130998 w 1239735"/>
                  <a:gd name="connsiteY63" fmla="*/ 208535 h 734208"/>
                  <a:gd name="connsiteX64" fmla="*/ 213292 w 1239735"/>
                  <a:gd name="connsiteY64" fmla="*/ 166549 h 734208"/>
                  <a:gd name="connsiteX65" fmla="*/ 292227 w 1239735"/>
                  <a:gd name="connsiteY65" fmla="*/ 117845 h 734208"/>
                  <a:gd name="connsiteX66" fmla="*/ 344290 w 1239735"/>
                  <a:gd name="connsiteY66" fmla="*/ 47307 h 734208"/>
                  <a:gd name="connsiteX67" fmla="*/ 434981 w 1239735"/>
                  <a:gd name="connsiteY67" fmla="*/ 8679 h 734208"/>
                  <a:gd name="connsiteX68" fmla="*/ 448207 w 1239735"/>
                  <a:gd name="connsiteY68" fmla="*/ 0 h 734208"/>
                  <a:gd name="connsiteX69" fmla="*/ 1239735 w 1239735"/>
                  <a:gd name="connsiteY69" fmla="*/ 438219 h 734208"/>
                  <a:gd name="connsiteX0" fmla="*/ 448207 w 448207"/>
                  <a:gd name="connsiteY0" fmla="*/ 730795 h 734208"/>
                  <a:gd name="connsiteX1" fmla="*/ 434981 w 448207"/>
                  <a:gd name="connsiteY1" fmla="*/ 734208 h 734208"/>
                  <a:gd name="connsiteX2" fmla="*/ 423225 w 448207"/>
                  <a:gd name="connsiteY2" fmla="*/ 710696 h 734208"/>
                  <a:gd name="connsiteX3" fmla="*/ 413148 w 448207"/>
                  <a:gd name="connsiteY3" fmla="*/ 710696 h 734208"/>
                  <a:gd name="connsiteX4" fmla="*/ 394674 w 448207"/>
                  <a:gd name="connsiteY4" fmla="*/ 705657 h 734208"/>
                  <a:gd name="connsiteX5" fmla="*/ 389636 w 448207"/>
                  <a:gd name="connsiteY5" fmla="*/ 690542 h 734208"/>
                  <a:gd name="connsiteX6" fmla="*/ 364444 w 448207"/>
                  <a:gd name="connsiteY6" fmla="*/ 683824 h 734208"/>
                  <a:gd name="connsiteX7" fmla="*/ 364444 w 448207"/>
                  <a:gd name="connsiteY7" fmla="*/ 655274 h 734208"/>
                  <a:gd name="connsiteX8" fmla="*/ 352687 w 448207"/>
                  <a:gd name="connsiteY8" fmla="*/ 645196 h 734208"/>
                  <a:gd name="connsiteX9" fmla="*/ 342611 w 448207"/>
                  <a:gd name="connsiteY9" fmla="*/ 630081 h 734208"/>
                  <a:gd name="connsiteX10" fmla="*/ 339252 w 448207"/>
                  <a:gd name="connsiteY10" fmla="*/ 576338 h 734208"/>
                  <a:gd name="connsiteX11" fmla="*/ 329175 w 448207"/>
                  <a:gd name="connsiteY11" fmla="*/ 564582 h 734208"/>
                  <a:gd name="connsiteX12" fmla="*/ 332534 w 448207"/>
                  <a:gd name="connsiteY12" fmla="*/ 559544 h 734208"/>
                  <a:gd name="connsiteX13" fmla="*/ 332534 w 448207"/>
                  <a:gd name="connsiteY13" fmla="*/ 537710 h 734208"/>
                  <a:gd name="connsiteX14" fmla="*/ 351008 w 448207"/>
                  <a:gd name="connsiteY14" fmla="*/ 530992 h 734208"/>
                  <a:gd name="connsiteX15" fmla="*/ 340931 w 448207"/>
                  <a:gd name="connsiteY15" fmla="*/ 515878 h 734208"/>
                  <a:gd name="connsiteX16" fmla="*/ 324136 w 448207"/>
                  <a:gd name="connsiteY16" fmla="*/ 510839 h 734208"/>
                  <a:gd name="connsiteX17" fmla="*/ 312380 w 448207"/>
                  <a:gd name="connsiteY17" fmla="*/ 507481 h 734208"/>
                  <a:gd name="connsiteX18" fmla="*/ 312380 w 448207"/>
                  <a:gd name="connsiteY18" fmla="*/ 494045 h 734208"/>
                  <a:gd name="connsiteX19" fmla="*/ 322457 w 448207"/>
                  <a:gd name="connsiteY19" fmla="*/ 482288 h 734208"/>
                  <a:gd name="connsiteX20" fmla="*/ 339252 w 448207"/>
                  <a:gd name="connsiteY20" fmla="*/ 483967 h 734208"/>
                  <a:gd name="connsiteX21" fmla="*/ 352687 w 448207"/>
                  <a:gd name="connsiteY21" fmla="*/ 480609 h 734208"/>
                  <a:gd name="connsiteX22" fmla="*/ 357726 w 448207"/>
                  <a:gd name="connsiteY22" fmla="*/ 467174 h 734208"/>
                  <a:gd name="connsiteX23" fmla="*/ 367802 w 448207"/>
                  <a:gd name="connsiteY23" fmla="*/ 441981 h 734208"/>
                  <a:gd name="connsiteX24" fmla="*/ 391315 w 448207"/>
                  <a:gd name="connsiteY24" fmla="*/ 436942 h 734208"/>
                  <a:gd name="connsiteX25" fmla="*/ 389636 w 448207"/>
                  <a:gd name="connsiteY25" fmla="*/ 426867 h 734208"/>
                  <a:gd name="connsiteX26" fmla="*/ 377879 w 448207"/>
                  <a:gd name="connsiteY26" fmla="*/ 418469 h 734208"/>
                  <a:gd name="connsiteX27" fmla="*/ 384597 w 448207"/>
                  <a:gd name="connsiteY27" fmla="*/ 405033 h 734208"/>
                  <a:gd name="connsiteX28" fmla="*/ 362764 w 448207"/>
                  <a:gd name="connsiteY28" fmla="*/ 394956 h 734208"/>
                  <a:gd name="connsiteX29" fmla="*/ 340931 w 448207"/>
                  <a:gd name="connsiteY29" fmla="*/ 388238 h 734208"/>
                  <a:gd name="connsiteX30" fmla="*/ 347649 w 448207"/>
                  <a:gd name="connsiteY30" fmla="*/ 369764 h 734208"/>
                  <a:gd name="connsiteX31" fmla="*/ 364444 w 448207"/>
                  <a:gd name="connsiteY31" fmla="*/ 364726 h 734208"/>
                  <a:gd name="connsiteX32" fmla="*/ 372841 w 448207"/>
                  <a:gd name="connsiteY32" fmla="*/ 351290 h 734208"/>
                  <a:gd name="connsiteX33" fmla="*/ 349328 w 448207"/>
                  <a:gd name="connsiteY33" fmla="*/ 339534 h 734208"/>
                  <a:gd name="connsiteX34" fmla="*/ 337572 w 448207"/>
                  <a:gd name="connsiteY34" fmla="*/ 341213 h 734208"/>
                  <a:gd name="connsiteX35" fmla="*/ 298945 w 448207"/>
                  <a:gd name="connsiteY35" fmla="*/ 341213 h 734208"/>
                  <a:gd name="connsiteX36" fmla="*/ 292227 w 448207"/>
                  <a:gd name="connsiteY36" fmla="*/ 351290 h 734208"/>
                  <a:gd name="connsiteX37" fmla="*/ 278791 w 448207"/>
                  <a:gd name="connsiteY37" fmla="*/ 349610 h 734208"/>
                  <a:gd name="connsiteX38" fmla="*/ 263676 w 448207"/>
                  <a:gd name="connsiteY38" fmla="*/ 336174 h 734208"/>
                  <a:gd name="connsiteX39" fmla="*/ 263676 w 448207"/>
                  <a:gd name="connsiteY39" fmla="*/ 322739 h 734208"/>
                  <a:gd name="connsiteX40" fmla="*/ 290547 w 448207"/>
                  <a:gd name="connsiteY40" fmla="*/ 316021 h 734208"/>
                  <a:gd name="connsiteX41" fmla="*/ 290547 w 448207"/>
                  <a:gd name="connsiteY41" fmla="*/ 294188 h 734208"/>
                  <a:gd name="connsiteX42" fmla="*/ 275432 w 448207"/>
                  <a:gd name="connsiteY42" fmla="*/ 290829 h 734208"/>
                  <a:gd name="connsiteX43" fmla="*/ 267035 w 448207"/>
                  <a:gd name="connsiteY43" fmla="*/ 287471 h 734208"/>
                  <a:gd name="connsiteX44" fmla="*/ 272073 w 448207"/>
                  <a:gd name="connsiteY44" fmla="*/ 274035 h 734208"/>
                  <a:gd name="connsiteX45" fmla="*/ 272073 w 448207"/>
                  <a:gd name="connsiteY45" fmla="*/ 245484 h 734208"/>
                  <a:gd name="connsiteX46" fmla="*/ 277111 w 448207"/>
                  <a:gd name="connsiteY46" fmla="*/ 237087 h 734208"/>
                  <a:gd name="connsiteX47" fmla="*/ 283829 w 448207"/>
                  <a:gd name="connsiteY47" fmla="*/ 210215 h 734208"/>
                  <a:gd name="connsiteX48" fmla="*/ 265355 w 448207"/>
                  <a:gd name="connsiteY48" fmla="*/ 206856 h 734208"/>
                  <a:gd name="connsiteX49" fmla="*/ 236804 w 448207"/>
                  <a:gd name="connsiteY49" fmla="*/ 190062 h 734208"/>
                  <a:gd name="connsiteX50" fmla="*/ 199856 w 448207"/>
                  <a:gd name="connsiteY50" fmla="*/ 198459 h 734208"/>
                  <a:gd name="connsiteX51" fmla="*/ 161229 w 448207"/>
                  <a:gd name="connsiteY51" fmla="*/ 208535 h 734208"/>
                  <a:gd name="connsiteX52" fmla="*/ 134357 w 448207"/>
                  <a:gd name="connsiteY52" fmla="*/ 235407 h 734208"/>
                  <a:gd name="connsiteX53" fmla="*/ 109165 w 448207"/>
                  <a:gd name="connsiteY53" fmla="*/ 252202 h 734208"/>
                  <a:gd name="connsiteX54" fmla="*/ 82294 w 448207"/>
                  <a:gd name="connsiteY54" fmla="*/ 268996 h 734208"/>
                  <a:gd name="connsiteX55" fmla="*/ 72217 w 448207"/>
                  <a:gd name="connsiteY55" fmla="*/ 290829 h 734208"/>
                  <a:gd name="connsiteX56" fmla="*/ 40307 w 448207"/>
                  <a:gd name="connsiteY56" fmla="*/ 289149 h 734208"/>
                  <a:gd name="connsiteX57" fmla="*/ 35269 w 448207"/>
                  <a:gd name="connsiteY57" fmla="*/ 277394 h 734208"/>
                  <a:gd name="connsiteX58" fmla="*/ 0 w 448207"/>
                  <a:gd name="connsiteY58" fmla="*/ 284112 h 734208"/>
                  <a:gd name="connsiteX59" fmla="*/ 58781 w 448207"/>
                  <a:gd name="connsiteY59" fmla="*/ 245484 h 734208"/>
                  <a:gd name="connsiteX60" fmla="*/ 87332 w 448207"/>
                  <a:gd name="connsiteY60" fmla="*/ 240446 h 734208"/>
                  <a:gd name="connsiteX61" fmla="*/ 92371 w 448207"/>
                  <a:gd name="connsiteY61" fmla="*/ 220292 h 734208"/>
                  <a:gd name="connsiteX62" fmla="*/ 110845 w 448207"/>
                  <a:gd name="connsiteY62" fmla="*/ 220292 h 734208"/>
                  <a:gd name="connsiteX63" fmla="*/ 130998 w 448207"/>
                  <a:gd name="connsiteY63" fmla="*/ 208535 h 734208"/>
                  <a:gd name="connsiteX64" fmla="*/ 213292 w 448207"/>
                  <a:gd name="connsiteY64" fmla="*/ 166549 h 734208"/>
                  <a:gd name="connsiteX65" fmla="*/ 292227 w 448207"/>
                  <a:gd name="connsiteY65" fmla="*/ 117845 h 734208"/>
                  <a:gd name="connsiteX66" fmla="*/ 344290 w 448207"/>
                  <a:gd name="connsiteY66" fmla="*/ 47307 h 734208"/>
                  <a:gd name="connsiteX67" fmla="*/ 434981 w 448207"/>
                  <a:gd name="connsiteY67" fmla="*/ 8679 h 734208"/>
                  <a:gd name="connsiteX68" fmla="*/ 448207 w 448207"/>
                  <a:gd name="connsiteY68" fmla="*/ 0 h 73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448207" h="734208">
                    <a:moveTo>
                      <a:pt x="448207" y="730795"/>
                    </a:moveTo>
                    <a:lnTo>
                      <a:pt x="434981" y="734208"/>
                    </a:lnTo>
                    <a:lnTo>
                      <a:pt x="423225" y="710696"/>
                    </a:lnTo>
                    <a:lnTo>
                      <a:pt x="413148" y="710696"/>
                    </a:lnTo>
                    <a:lnTo>
                      <a:pt x="394674" y="705657"/>
                    </a:lnTo>
                    <a:lnTo>
                      <a:pt x="389636" y="690542"/>
                    </a:lnTo>
                    <a:lnTo>
                      <a:pt x="364444" y="683824"/>
                    </a:lnTo>
                    <a:lnTo>
                      <a:pt x="364444" y="655274"/>
                    </a:lnTo>
                    <a:lnTo>
                      <a:pt x="352687" y="645196"/>
                    </a:lnTo>
                    <a:lnTo>
                      <a:pt x="342611" y="630081"/>
                    </a:lnTo>
                    <a:lnTo>
                      <a:pt x="339252" y="576338"/>
                    </a:lnTo>
                    <a:lnTo>
                      <a:pt x="329175" y="564582"/>
                    </a:lnTo>
                    <a:lnTo>
                      <a:pt x="332534" y="559544"/>
                    </a:lnTo>
                    <a:lnTo>
                      <a:pt x="332534" y="537710"/>
                    </a:lnTo>
                    <a:lnTo>
                      <a:pt x="351008" y="530992"/>
                    </a:lnTo>
                    <a:lnTo>
                      <a:pt x="340931" y="515878"/>
                    </a:lnTo>
                    <a:lnTo>
                      <a:pt x="324136" y="510839"/>
                    </a:lnTo>
                    <a:lnTo>
                      <a:pt x="312380" y="507481"/>
                    </a:lnTo>
                    <a:lnTo>
                      <a:pt x="312380" y="494045"/>
                    </a:lnTo>
                    <a:lnTo>
                      <a:pt x="322457" y="482288"/>
                    </a:lnTo>
                    <a:lnTo>
                      <a:pt x="339252" y="483967"/>
                    </a:lnTo>
                    <a:lnTo>
                      <a:pt x="352687" y="480609"/>
                    </a:lnTo>
                    <a:lnTo>
                      <a:pt x="357726" y="467174"/>
                    </a:lnTo>
                    <a:lnTo>
                      <a:pt x="367802" y="441981"/>
                    </a:lnTo>
                    <a:lnTo>
                      <a:pt x="391315" y="436942"/>
                    </a:lnTo>
                    <a:lnTo>
                      <a:pt x="389636" y="426867"/>
                    </a:lnTo>
                    <a:lnTo>
                      <a:pt x="377879" y="418469"/>
                    </a:lnTo>
                    <a:lnTo>
                      <a:pt x="384597" y="405033"/>
                    </a:lnTo>
                    <a:lnTo>
                      <a:pt x="362764" y="394956"/>
                    </a:lnTo>
                    <a:lnTo>
                      <a:pt x="340931" y="388238"/>
                    </a:lnTo>
                    <a:lnTo>
                      <a:pt x="347649" y="369764"/>
                    </a:lnTo>
                    <a:lnTo>
                      <a:pt x="364444" y="364726"/>
                    </a:lnTo>
                    <a:lnTo>
                      <a:pt x="372841" y="351290"/>
                    </a:lnTo>
                    <a:lnTo>
                      <a:pt x="349328" y="339534"/>
                    </a:lnTo>
                    <a:lnTo>
                      <a:pt x="337572" y="341213"/>
                    </a:lnTo>
                    <a:lnTo>
                      <a:pt x="298945" y="341213"/>
                    </a:lnTo>
                    <a:lnTo>
                      <a:pt x="292227" y="351290"/>
                    </a:lnTo>
                    <a:lnTo>
                      <a:pt x="278791" y="349610"/>
                    </a:lnTo>
                    <a:lnTo>
                      <a:pt x="263676" y="336174"/>
                    </a:lnTo>
                    <a:lnTo>
                      <a:pt x="263676" y="322739"/>
                    </a:lnTo>
                    <a:lnTo>
                      <a:pt x="290547" y="316021"/>
                    </a:lnTo>
                    <a:lnTo>
                      <a:pt x="290547" y="294188"/>
                    </a:lnTo>
                    <a:lnTo>
                      <a:pt x="275432" y="290829"/>
                    </a:lnTo>
                    <a:lnTo>
                      <a:pt x="267035" y="287471"/>
                    </a:lnTo>
                    <a:lnTo>
                      <a:pt x="272073" y="274035"/>
                    </a:lnTo>
                    <a:lnTo>
                      <a:pt x="272073" y="245484"/>
                    </a:lnTo>
                    <a:lnTo>
                      <a:pt x="277111" y="237087"/>
                    </a:lnTo>
                    <a:lnTo>
                      <a:pt x="283829" y="210215"/>
                    </a:lnTo>
                    <a:lnTo>
                      <a:pt x="265355" y="206856"/>
                    </a:lnTo>
                    <a:lnTo>
                      <a:pt x="236804" y="190062"/>
                    </a:lnTo>
                    <a:lnTo>
                      <a:pt x="199856" y="198459"/>
                    </a:lnTo>
                    <a:lnTo>
                      <a:pt x="161229" y="208535"/>
                    </a:lnTo>
                    <a:lnTo>
                      <a:pt x="134357" y="235407"/>
                    </a:lnTo>
                    <a:lnTo>
                      <a:pt x="109165" y="252202"/>
                    </a:lnTo>
                    <a:lnTo>
                      <a:pt x="82294" y="268996"/>
                    </a:lnTo>
                    <a:lnTo>
                      <a:pt x="72217" y="290829"/>
                    </a:lnTo>
                    <a:lnTo>
                      <a:pt x="40307" y="289149"/>
                    </a:lnTo>
                    <a:lnTo>
                      <a:pt x="35269" y="277394"/>
                    </a:lnTo>
                    <a:lnTo>
                      <a:pt x="0" y="284112"/>
                    </a:lnTo>
                    <a:lnTo>
                      <a:pt x="58781" y="245484"/>
                    </a:lnTo>
                    <a:lnTo>
                      <a:pt x="87332" y="240446"/>
                    </a:lnTo>
                    <a:lnTo>
                      <a:pt x="92371" y="220292"/>
                    </a:lnTo>
                    <a:lnTo>
                      <a:pt x="110845" y="220292"/>
                    </a:lnTo>
                    <a:lnTo>
                      <a:pt x="130998" y="208535"/>
                    </a:lnTo>
                    <a:lnTo>
                      <a:pt x="213292" y="166549"/>
                    </a:lnTo>
                    <a:lnTo>
                      <a:pt x="292227" y="117845"/>
                    </a:lnTo>
                    <a:lnTo>
                      <a:pt x="344290" y="47307"/>
                    </a:lnTo>
                    <a:lnTo>
                      <a:pt x="434981" y="8679"/>
                    </a:lnTo>
                    <a:lnTo>
                      <a:pt x="44820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0564771-00F4-7A64-28D7-FE64B4D96246}"/>
                  </a:ext>
                </a:extLst>
              </p:cNvPr>
              <p:cNvSpPr/>
              <p:nvPr/>
            </p:nvSpPr>
            <p:spPr>
              <a:xfrm>
                <a:off x="1291877" y="844550"/>
                <a:ext cx="935124" cy="743437"/>
              </a:xfrm>
              <a:custGeom>
                <a:avLst/>
                <a:gdLst>
                  <a:gd name="connsiteX0" fmla="*/ 350672 w 935124"/>
                  <a:gd name="connsiteY0" fmla="*/ 0 h 743437"/>
                  <a:gd name="connsiteX1" fmla="*/ 781840 w 935124"/>
                  <a:gd name="connsiteY1" fmla="*/ 0 h 743437"/>
                  <a:gd name="connsiteX2" fmla="*/ 796065 w 935124"/>
                  <a:gd name="connsiteY2" fmla="*/ 9848 h 743437"/>
                  <a:gd name="connsiteX3" fmla="*/ 792034 w 935124"/>
                  <a:gd name="connsiteY3" fmla="*/ 30002 h 743437"/>
                  <a:gd name="connsiteX4" fmla="*/ 812188 w 935124"/>
                  <a:gd name="connsiteY4" fmla="*/ 88447 h 743437"/>
                  <a:gd name="connsiteX5" fmla="*/ 844433 w 935124"/>
                  <a:gd name="connsiteY5" fmla="*/ 122708 h 743437"/>
                  <a:gd name="connsiteX6" fmla="*/ 858541 w 935124"/>
                  <a:gd name="connsiteY6" fmla="*/ 144877 h 743437"/>
                  <a:gd name="connsiteX7" fmla="*/ 882725 w 935124"/>
                  <a:gd name="connsiteY7" fmla="*/ 136815 h 743437"/>
                  <a:gd name="connsiteX8" fmla="*/ 935124 w 935124"/>
                  <a:gd name="connsiteY8" fmla="*/ 144877 h 743437"/>
                  <a:gd name="connsiteX9" fmla="*/ 919001 w 935124"/>
                  <a:gd name="connsiteY9" fmla="*/ 175107 h 743437"/>
                  <a:gd name="connsiteX10" fmla="*/ 929078 w 935124"/>
                  <a:gd name="connsiteY10" fmla="*/ 199291 h 743437"/>
                  <a:gd name="connsiteX11" fmla="*/ 929078 w 935124"/>
                  <a:gd name="connsiteY11" fmla="*/ 217430 h 743437"/>
                  <a:gd name="connsiteX12" fmla="*/ 916986 w 935124"/>
                  <a:gd name="connsiteY12" fmla="*/ 227506 h 743437"/>
                  <a:gd name="connsiteX13" fmla="*/ 919001 w 935124"/>
                  <a:gd name="connsiteY13" fmla="*/ 243629 h 743437"/>
                  <a:gd name="connsiteX14" fmla="*/ 894817 w 935124"/>
                  <a:gd name="connsiteY14" fmla="*/ 257737 h 743437"/>
                  <a:gd name="connsiteX15" fmla="*/ 864587 w 935124"/>
                  <a:gd name="connsiteY15" fmla="*/ 261767 h 743437"/>
                  <a:gd name="connsiteX16" fmla="*/ 852495 w 935124"/>
                  <a:gd name="connsiteY16" fmla="*/ 249675 h 743437"/>
                  <a:gd name="connsiteX17" fmla="*/ 820249 w 935124"/>
                  <a:gd name="connsiteY17" fmla="*/ 259752 h 743437"/>
                  <a:gd name="connsiteX18" fmla="*/ 798080 w 935124"/>
                  <a:gd name="connsiteY18" fmla="*/ 243629 h 743437"/>
                  <a:gd name="connsiteX19" fmla="*/ 775911 w 935124"/>
                  <a:gd name="connsiteY19" fmla="*/ 255721 h 743437"/>
                  <a:gd name="connsiteX20" fmla="*/ 733589 w 935124"/>
                  <a:gd name="connsiteY20" fmla="*/ 269829 h 743437"/>
                  <a:gd name="connsiteX21" fmla="*/ 715451 w 935124"/>
                  <a:gd name="connsiteY21" fmla="*/ 302075 h 743437"/>
                  <a:gd name="connsiteX22" fmla="*/ 703358 w 935124"/>
                  <a:gd name="connsiteY22" fmla="*/ 310136 h 743437"/>
                  <a:gd name="connsiteX23" fmla="*/ 687236 w 935124"/>
                  <a:gd name="connsiteY23" fmla="*/ 336336 h 743437"/>
                  <a:gd name="connsiteX24" fmla="*/ 687236 w 935124"/>
                  <a:gd name="connsiteY24" fmla="*/ 376643 h 743437"/>
                  <a:gd name="connsiteX25" fmla="*/ 671113 w 935124"/>
                  <a:gd name="connsiteY25" fmla="*/ 378658 h 743437"/>
                  <a:gd name="connsiteX26" fmla="*/ 667082 w 935124"/>
                  <a:gd name="connsiteY26" fmla="*/ 390750 h 743437"/>
                  <a:gd name="connsiteX27" fmla="*/ 646929 w 935124"/>
                  <a:gd name="connsiteY27" fmla="*/ 410904 h 743437"/>
                  <a:gd name="connsiteX28" fmla="*/ 657005 w 935124"/>
                  <a:gd name="connsiteY28" fmla="*/ 418965 h 743437"/>
                  <a:gd name="connsiteX29" fmla="*/ 665067 w 935124"/>
                  <a:gd name="connsiteY29" fmla="*/ 463303 h 743437"/>
                  <a:gd name="connsiteX30" fmla="*/ 661036 w 935124"/>
                  <a:gd name="connsiteY30" fmla="*/ 471364 h 743437"/>
                  <a:gd name="connsiteX31" fmla="*/ 667082 w 935124"/>
                  <a:gd name="connsiteY31" fmla="*/ 493533 h 743437"/>
                  <a:gd name="connsiteX32" fmla="*/ 638867 w 935124"/>
                  <a:gd name="connsiteY32" fmla="*/ 493533 h 743437"/>
                  <a:gd name="connsiteX33" fmla="*/ 638867 w 935124"/>
                  <a:gd name="connsiteY33" fmla="*/ 509656 h 743437"/>
                  <a:gd name="connsiteX34" fmla="*/ 654990 w 935124"/>
                  <a:gd name="connsiteY34" fmla="*/ 515702 h 743437"/>
                  <a:gd name="connsiteX35" fmla="*/ 648944 w 935124"/>
                  <a:gd name="connsiteY35" fmla="*/ 533840 h 743437"/>
                  <a:gd name="connsiteX36" fmla="*/ 677159 w 935124"/>
                  <a:gd name="connsiteY36" fmla="*/ 566086 h 743437"/>
                  <a:gd name="connsiteX37" fmla="*/ 669097 w 935124"/>
                  <a:gd name="connsiteY37" fmla="*/ 626547 h 743437"/>
                  <a:gd name="connsiteX38" fmla="*/ 650959 w 935124"/>
                  <a:gd name="connsiteY38" fmla="*/ 642669 h 743437"/>
                  <a:gd name="connsiteX39" fmla="*/ 612668 w 935124"/>
                  <a:gd name="connsiteY39" fmla="*/ 630577 h 743437"/>
                  <a:gd name="connsiteX40" fmla="*/ 588483 w 935124"/>
                  <a:gd name="connsiteY40" fmla="*/ 622516 h 743437"/>
                  <a:gd name="connsiteX41" fmla="*/ 562284 w 935124"/>
                  <a:gd name="connsiteY41" fmla="*/ 590270 h 743437"/>
                  <a:gd name="connsiteX42" fmla="*/ 536084 w 935124"/>
                  <a:gd name="connsiteY42" fmla="*/ 600347 h 743437"/>
                  <a:gd name="connsiteX43" fmla="*/ 519961 w 935124"/>
                  <a:gd name="connsiteY43" fmla="*/ 588255 h 743437"/>
                  <a:gd name="connsiteX44" fmla="*/ 501823 w 935124"/>
                  <a:gd name="connsiteY44" fmla="*/ 634608 h 743437"/>
                  <a:gd name="connsiteX45" fmla="*/ 441362 w 935124"/>
                  <a:gd name="connsiteY45" fmla="*/ 636623 h 743437"/>
                  <a:gd name="connsiteX46" fmla="*/ 425240 w 935124"/>
                  <a:gd name="connsiteY46" fmla="*/ 652746 h 743437"/>
                  <a:gd name="connsiteX47" fmla="*/ 431286 w 935124"/>
                  <a:gd name="connsiteY47" fmla="*/ 668869 h 743437"/>
                  <a:gd name="connsiteX48" fmla="*/ 372840 w 935124"/>
                  <a:gd name="connsiteY48" fmla="*/ 691038 h 743437"/>
                  <a:gd name="connsiteX49" fmla="*/ 378887 w 935124"/>
                  <a:gd name="connsiteY49" fmla="*/ 731345 h 743437"/>
                  <a:gd name="connsiteX50" fmla="*/ 366794 w 935124"/>
                  <a:gd name="connsiteY50" fmla="*/ 743437 h 743437"/>
                  <a:gd name="connsiteX51" fmla="*/ 298272 w 935124"/>
                  <a:gd name="connsiteY51" fmla="*/ 741422 h 743437"/>
                  <a:gd name="connsiteX52" fmla="*/ 314395 w 935124"/>
                  <a:gd name="connsiteY52" fmla="*/ 695069 h 743437"/>
                  <a:gd name="connsiteX53" fmla="*/ 306334 w 935124"/>
                  <a:gd name="connsiteY53" fmla="*/ 674915 h 743437"/>
                  <a:gd name="connsiteX54" fmla="*/ 284165 w 935124"/>
                  <a:gd name="connsiteY54" fmla="*/ 648715 h 743437"/>
                  <a:gd name="connsiteX55" fmla="*/ 261996 w 935124"/>
                  <a:gd name="connsiteY55" fmla="*/ 612439 h 743437"/>
                  <a:gd name="connsiteX56" fmla="*/ 241842 w 935124"/>
                  <a:gd name="connsiteY56" fmla="*/ 545932 h 743437"/>
                  <a:gd name="connsiteX57" fmla="*/ 268042 w 935124"/>
                  <a:gd name="connsiteY57" fmla="*/ 533840 h 743437"/>
                  <a:gd name="connsiteX58" fmla="*/ 274088 w 935124"/>
                  <a:gd name="connsiteY58" fmla="*/ 515702 h 743437"/>
                  <a:gd name="connsiteX59" fmla="*/ 284165 w 935124"/>
                  <a:gd name="connsiteY59" fmla="*/ 499579 h 743437"/>
                  <a:gd name="connsiteX60" fmla="*/ 304319 w 935124"/>
                  <a:gd name="connsiteY60" fmla="*/ 491518 h 743437"/>
                  <a:gd name="connsiteX61" fmla="*/ 314395 w 935124"/>
                  <a:gd name="connsiteY61" fmla="*/ 481441 h 743437"/>
                  <a:gd name="connsiteX62" fmla="*/ 318426 w 935124"/>
                  <a:gd name="connsiteY62" fmla="*/ 461288 h 743437"/>
                  <a:gd name="connsiteX63" fmla="*/ 338579 w 935124"/>
                  <a:gd name="connsiteY63" fmla="*/ 459272 h 743437"/>
                  <a:gd name="connsiteX64" fmla="*/ 348656 w 935124"/>
                  <a:gd name="connsiteY64" fmla="*/ 441134 h 743437"/>
                  <a:gd name="connsiteX65" fmla="*/ 362764 w 935124"/>
                  <a:gd name="connsiteY65" fmla="*/ 439119 h 743437"/>
                  <a:gd name="connsiteX66" fmla="*/ 362764 w 935124"/>
                  <a:gd name="connsiteY66" fmla="*/ 420980 h 743437"/>
                  <a:gd name="connsiteX67" fmla="*/ 378887 w 935124"/>
                  <a:gd name="connsiteY67" fmla="*/ 420980 h 743437"/>
                  <a:gd name="connsiteX68" fmla="*/ 395009 w 935124"/>
                  <a:gd name="connsiteY68" fmla="*/ 406873 h 743437"/>
                  <a:gd name="connsiteX69" fmla="*/ 407101 w 935124"/>
                  <a:gd name="connsiteY69" fmla="*/ 378658 h 743437"/>
                  <a:gd name="connsiteX70" fmla="*/ 405086 w 935124"/>
                  <a:gd name="connsiteY70" fmla="*/ 330289 h 743437"/>
                  <a:gd name="connsiteX71" fmla="*/ 388963 w 935124"/>
                  <a:gd name="connsiteY71" fmla="*/ 310136 h 743437"/>
                  <a:gd name="connsiteX72" fmla="*/ 352687 w 935124"/>
                  <a:gd name="connsiteY72" fmla="*/ 320213 h 743437"/>
                  <a:gd name="connsiteX73" fmla="*/ 318426 w 935124"/>
                  <a:gd name="connsiteY73" fmla="*/ 356489 h 743437"/>
                  <a:gd name="connsiteX74" fmla="*/ 304319 w 935124"/>
                  <a:gd name="connsiteY74" fmla="*/ 358504 h 743437"/>
                  <a:gd name="connsiteX75" fmla="*/ 292226 w 935124"/>
                  <a:gd name="connsiteY75" fmla="*/ 336336 h 743437"/>
                  <a:gd name="connsiteX76" fmla="*/ 245873 w 935124"/>
                  <a:gd name="connsiteY76" fmla="*/ 318197 h 743437"/>
                  <a:gd name="connsiteX77" fmla="*/ 191459 w 935124"/>
                  <a:gd name="connsiteY77" fmla="*/ 285952 h 743437"/>
                  <a:gd name="connsiteX78" fmla="*/ 171305 w 935124"/>
                  <a:gd name="connsiteY78" fmla="*/ 287967 h 743437"/>
                  <a:gd name="connsiteX79" fmla="*/ 135029 w 935124"/>
                  <a:gd name="connsiteY79" fmla="*/ 281921 h 743437"/>
                  <a:gd name="connsiteX80" fmla="*/ 120921 w 935124"/>
                  <a:gd name="connsiteY80" fmla="*/ 291998 h 743437"/>
                  <a:gd name="connsiteX81" fmla="*/ 86660 w 935124"/>
                  <a:gd name="connsiteY81" fmla="*/ 281921 h 743437"/>
                  <a:gd name="connsiteX82" fmla="*/ 60461 w 935124"/>
                  <a:gd name="connsiteY82" fmla="*/ 287967 h 743437"/>
                  <a:gd name="connsiteX83" fmla="*/ 50384 w 935124"/>
                  <a:gd name="connsiteY83" fmla="*/ 296028 h 743437"/>
                  <a:gd name="connsiteX84" fmla="*/ 0 w 935124"/>
                  <a:gd name="connsiteY84" fmla="*/ 291998 h 743437"/>
                  <a:gd name="connsiteX85" fmla="*/ 8061 w 935124"/>
                  <a:gd name="connsiteY85" fmla="*/ 271844 h 743437"/>
                  <a:gd name="connsiteX86" fmla="*/ 30230 w 935124"/>
                  <a:gd name="connsiteY86" fmla="*/ 257737 h 743437"/>
                  <a:gd name="connsiteX87" fmla="*/ 60461 w 935124"/>
                  <a:gd name="connsiteY87" fmla="*/ 257737 h 743437"/>
                  <a:gd name="connsiteX88" fmla="*/ 72553 w 935124"/>
                  <a:gd name="connsiteY88" fmla="*/ 247660 h 743437"/>
                  <a:gd name="connsiteX89" fmla="*/ 90691 w 935124"/>
                  <a:gd name="connsiteY89" fmla="*/ 237583 h 743437"/>
                  <a:gd name="connsiteX90" fmla="*/ 98752 w 935124"/>
                  <a:gd name="connsiteY90" fmla="*/ 213399 h 743437"/>
                  <a:gd name="connsiteX91" fmla="*/ 80614 w 935124"/>
                  <a:gd name="connsiteY91" fmla="*/ 211384 h 743437"/>
                  <a:gd name="connsiteX92" fmla="*/ 76583 w 935124"/>
                  <a:gd name="connsiteY92" fmla="*/ 201307 h 743437"/>
                  <a:gd name="connsiteX93" fmla="*/ 66507 w 935124"/>
                  <a:gd name="connsiteY93" fmla="*/ 191230 h 743437"/>
                  <a:gd name="connsiteX94" fmla="*/ 50384 w 935124"/>
                  <a:gd name="connsiteY94" fmla="*/ 195261 h 743437"/>
                  <a:gd name="connsiteX95" fmla="*/ 44338 w 935124"/>
                  <a:gd name="connsiteY95" fmla="*/ 183169 h 743437"/>
                  <a:gd name="connsiteX96" fmla="*/ 62476 w 935124"/>
                  <a:gd name="connsiteY96" fmla="*/ 169061 h 743437"/>
                  <a:gd name="connsiteX97" fmla="*/ 88676 w 935124"/>
                  <a:gd name="connsiteY97" fmla="*/ 167046 h 743437"/>
                  <a:gd name="connsiteX98" fmla="*/ 96737 w 935124"/>
                  <a:gd name="connsiteY98" fmla="*/ 142861 h 743437"/>
                  <a:gd name="connsiteX99" fmla="*/ 118906 w 935124"/>
                  <a:gd name="connsiteY99" fmla="*/ 126739 h 743437"/>
                  <a:gd name="connsiteX100" fmla="*/ 135029 w 935124"/>
                  <a:gd name="connsiteY100" fmla="*/ 102554 h 743437"/>
                  <a:gd name="connsiteX101" fmla="*/ 157198 w 935124"/>
                  <a:gd name="connsiteY101" fmla="*/ 114647 h 743437"/>
                  <a:gd name="connsiteX102" fmla="*/ 153167 w 935124"/>
                  <a:gd name="connsiteY102" fmla="*/ 144877 h 743437"/>
                  <a:gd name="connsiteX103" fmla="*/ 177351 w 935124"/>
                  <a:gd name="connsiteY103" fmla="*/ 152938 h 743437"/>
                  <a:gd name="connsiteX104" fmla="*/ 173321 w 935124"/>
                  <a:gd name="connsiteY104" fmla="*/ 181153 h 743437"/>
                  <a:gd name="connsiteX105" fmla="*/ 207581 w 935124"/>
                  <a:gd name="connsiteY105" fmla="*/ 191230 h 743437"/>
                  <a:gd name="connsiteX106" fmla="*/ 219674 w 935124"/>
                  <a:gd name="connsiteY106" fmla="*/ 173092 h 743437"/>
                  <a:gd name="connsiteX107" fmla="*/ 253935 w 935124"/>
                  <a:gd name="connsiteY107" fmla="*/ 169061 h 743437"/>
                  <a:gd name="connsiteX108" fmla="*/ 278119 w 935124"/>
                  <a:gd name="connsiteY108" fmla="*/ 171076 h 743437"/>
                  <a:gd name="connsiteX109" fmla="*/ 278119 w 935124"/>
                  <a:gd name="connsiteY109" fmla="*/ 154954 h 743437"/>
                  <a:gd name="connsiteX110" fmla="*/ 290211 w 935124"/>
                  <a:gd name="connsiteY110" fmla="*/ 146892 h 743437"/>
                  <a:gd name="connsiteX111" fmla="*/ 288196 w 935124"/>
                  <a:gd name="connsiteY111" fmla="*/ 126739 h 743437"/>
                  <a:gd name="connsiteX112" fmla="*/ 300288 w 935124"/>
                  <a:gd name="connsiteY112" fmla="*/ 110616 h 743437"/>
                  <a:gd name="connsiteX113" fmla="*/ 294242 w 935124"/>
                  <a:gd name="connsiteY113" fmla="*/ 94493 h 743437"/>
                  <a:gd name="connsiteX114" fmla="*/ 302303 w 935124"/>
                  <a:gd name="connsiteY114" fmla="*/ 52171 h 743437"/>
                  <a:gd name="connsiteX115" fmla="*/ 332533 w 935124"/>
                  <a:gd name="connsiteY115" fmla="*/ 38063 h 743437"/>
                  <a:gd name="connsiteX116" fmla="*/ 350672 w 935124"/>
                  <a:gd name="connsiteY116" fmla="*/ 9848 h 743437"/>
                  <a:gd name="connsiteX0" fmla="*/ 350672 w 935124"/>
                  <a:gd name="connsiteY0" fmla="*/ 73025 h 816462"/>
                  <a:gd name="connsiteX1" fmla="*/ 579786 w 935124"/>
                  <a:gd name="connsiteY1" fmla="*/ 0 h 816462"/>
                  <a:gd name="connsiteX2" fmla="*/ 781840 w 935124"/>
                  <a:gd name="connsiteY2" fmla="*/ 73025 h 816462"/>
                  <a:gd name="connsiteX3" fmla="*/ 796065 w 935124"/>
                  <a:gd name="connsiteY3" fmla="*/ 82873 h 816462"/>
                  <a:gd name="connsiteX4" fmla="*/ 792034 w 935124"/>
                  <a:gd name="connsiteY4" fmla="*/ 103027 h 816462"/>
                  <a:gd name="connsiteX5" fmla="*/ 812188 w 935124"/>
                  <a:gd name="connsiteY5" fmla="*/ 161472 h 816462"/>
                  <a:gd name="connsiteX6" fmla="*/ 844433 w 935124"/>
                  <a:gd name="connsiteY6" fmla="*/ 195733 h 816462"/>
                  <a:gd name="connsiteX7" fmla="*/ 858541 w 935124"/>
                  <a:gd name="connsiteY7" fmla="*/ 217902 h 816462"/>
                  <a:gd name="connsiteX8" fmla="*/ 882725 w 935124"/>
                  <a:gd name="connsiteY8" fmla="*/ 209840 h 816462"/>
                  <a:gd name="connsiteX9" fmla="*/ 935124 w 935124"/>
                  <a:gd name="connsiteY9" fmla="*/ 217902 h 816462"/>
                  <a:gd name="connsiteX10" fmla="*/ 919001 w 935124"/>
                  <a:gd name="connsiteY10" fmla="*/ 248132 h 816462"/>
                  <a:gd name="connsiteX11" fmla="*/ 929078 w 935124"/>
                  <a:gd name="connsiteY11" fmla="*/ 272316 h 816462"/>
                  <a:gd name="connsiteX12" fmla="*/ 929078 w 935124"/>
                  <a:gd name="connsiteY12" fmla="*/ 290455 h 816462"/>
                  <a:gd name="connsiteX13" fmla="*/ 916986 w 935124"/>
                  <a:gd name="connsiteY13" fmla="*/ 300531 h 816462"/>
                  <a:gd name="connsiteX14" fmla="*/ 919001 w 935124"/>
                  <a:gd name="connsiteY14" fmla="*/ 316654 h 816462"/>
                  <a:gd name="connsiteX15" fmla="*/ 894817 w 935124"/>
                  <a:gd name="connsiteY15" fmla="*/ 330762 h 816462"/>
                  <a:gd name="connsiteX16" fmla="*/ 864587 w 935124"/>
                  <a:gd name="connsiteY16" fmla="*/ 334792 h 816462"/>
                  <a:gd name="connsiteX17" fmla="*/ 852495 w 935124"/>
                  <a:gd name="connsiteY17" fmla="*/ 322700 h 816462"/>
                  <a:gd name="connsiteX18" fmla="*/ 820249 w 935124"/>
                  <a:gd name="connsiteY18" fmla="*/ 332777 h 816462"/>
                  <a:gd name="connsiteX19" fmla="*/ 798080 w 935124"/>
                  <a:gd name="connsiteY19" fmla="*/ 316654 h 816462"/>
                  <a:gd name="connsiteX20" fmla="*/ 775911 w 935124"/>
                  <a:gd name="connsiteY20" fmla="*/ 328746 h 816462"/>
                  <a:gd name="connsiteX21" fmla="*/ 733589 w 935124"/>
                  <a:gd name="connsiteY21" fmla="*/ 342854 h 816462"/>
                  <a:gd name="connsiteX22" fmla="*/ 715451 w 935124"/>
                  <a:gd name="connsiteY22" fmla="*/ 375100 h 816462"/>
                  <a:gd name="connsiteX23" fmla="*/ 703358 w 935124"/>
                  <a:gd name="connsiteY23" fmla="*/ 383161 h 816462"/>
                  <a:gd name="connsiteX24" fmla="*/ 687236 w 935124"/>
                  <a:gd name="connsiteY24" fmla="*/ 409361 h 816462"/>
                  <a:gd name="connsiteX25" fmla="*/ 687236 w 935124"/>
                  <a:gd name="connsiteY25" fmla="*/ 449668 h 816462"/>
                  <a:gd name="connsiteX26" fmla="*/ 671113 w 935124"/>
                  <a:gd name="connsiteY26" fmla="*/ 451683 h 816462"/>
                  <a:gd name="connsiteX27" fmla="*/ 667082 w 935124"/>
                  <a:gd name="connsiteY27" fmla="*/ 463775 h 816462"/>
                  <a:gd name="connsiteX28" fmla="*/ 646929 w 935124"/>
                  <a:gd name="connsiteY28" fmla="*/ 483929 h 816462"/>
                  <a:gd name="connsiteX29" fmla="*/ 657005 w 935124"/>
                  <a:gd name="connsiteY29" fmla="*/ 491990 h 816462"/>
                  <a:gd name="connsiteX30" fmla="*/ 665067 w 935124"/>
                  <a:gd name="connsiteY30" fmla="*/ 536328 h 816462"/>
                  <a:gd name="connsiteX31" fmla="*/ 661036 w 935124"/>
                  <a:gd name="connsiteY31" fmla="*/ 544389 h 816462"/>
                  <a:gd name="connsiteX32" fmla="*/ 667082 w 935124"/>
                  <a:gd name="connsiteY32" fmla="*/ 566558 h 816462"/>
                  <a:gd name="connsiteX33" fmla="*/ 638867 w 935124"/>
                  <a:gd name="connsiteY33" fmla="*/ 566558 h 816462"/>
                  <a:gd name="connsiteX34" fmla="*/ 638867 w 935124"/>
                  <a:gd name="connsiteY34" fmla="*/ 582681 h 816462"/>
                  <a:gd name="connsiteX35" fmla="*/ 654990 w 935124"/>
                  <a:gd name="connsiteY35" fmla="*/ 588727 h 816462"/>
                  <a:gd name="connsiteX36" fmla="*/ 648944 w 935124"/>
                  <a:gd name="connsiteY36" fmla="*/ 606865 h 816462"/>
                  <a:gd name="connsiteX37" fmla="*/ 677159 w 935124"/>
                  <a:gd name="connsiteY37" fmla="*/ 639111 h 816462"/>
                  <a:gd name="connsiteX38" fmla="*/ 669097 w 935124"/>
                  <a:gd name="connsiteY38" fmla="*/ 699572 h 816462"/>
                  <a:gd name="connsiteX39" fmla="*/ 650959 w 935124"/>
                  <a:gd name="connsiteY39" fmla="*/ 715694 h 816462"/>
                  <a:gd name="connsiteX40" fmla="*/ 612668 w 935124"/>
                  <a:gd name="connsiteY40" fmla="*/ 703602 h 816462"/>
                  <a:gd name="connsiteX41" fmla="*/ 588483 w 935124"/>
                  <a:gd name="connsiteY41" fmla="*/ 695541 h 816462"/>
                  <a:gd name="connsiteX42" fmla="*/ 562284 w 935124"/>
                  <a:gd name="connsiteY42" fmla="*/ 663295 h 816462"/>
                  <a:gd name="connsiteX43" fmla="*/ 536084 w 935124"/>
                  <a:gd name="connsiteY43" fmla="*/ 673372 h 816462"/>
                  <a:gd name="connsiteX44" fmla="*/ 519961 w 935124"/>
                  <a:gd name="connsiteY44" fmla="*/ 661280 h 816462"/>
                  <a:gd name="connsiteX45" fmla="*/ 501823 w 935124"/>
                  <a:gd name="connsiteY45" fmla="*/ 707633 h 816462"/>
                  <a:gd name="connsiteX46" fmla="*/ 441362 w 935124"/>
                  <a:gd name="connsiteY46" fmla="*/ 709648 h 816462"/>
                  <a:gd name="connsiteX47" fmla="*/ 425240 w 935124"/>
                  <a:gd name="connsiteY47" fmla="*/ 725771 h 816462"/>
                  <a:gd name="connsiteX48" fmla="*/ 431286 w 935124"/>
                  <a:gd name="connsiteY48" fmla="*/ 741894 h 816462"/>
                  <a:gd name="connsiteX49" fmla="*/ 372840 w 935124"/>
                  <a:gd name="connsiteY49" fmla="*/ 764063 h 816462"/>
                  <a:gd name="connsiteX50" fmla="*/ 378887 w 935124"/>
                  <a:gd name="connsiteY50" fmla="*/ 804370 h 816462"/>
                  <a:gd name="connsiteX51" fmla="*/ 366794 w 935124"/>
                  <a:gd name="connsiteY51" fmla="*/ 816462 h 816462"/>
                  <a:gd name="connsiteX52" fmla="*/ 298272 w 935124"/>
                  <a:gd name="connsiteY52" fmla="*/ 814447 h 816462"/>
                  <a:gd name="connsiteX53" fmla="*/ 314395 w 935124"/>
                  <a:gd name="connsiteY53" fmla="*/ 768094 h 816462"/>
                  <a:gd name="connsiteX54" fmla="*/ 306334 w 935124"/>
                  <a:gd name="connsiteY54" fmla="*/ 747940 h 816462"/>
                  <a:gd name="connsiteX55" fmla="*/ 284165 w 935124"/>
                  <a:gd name="connsiteY55" fmla="*/ 721740 h 816462"/>
                  <a:gd name="connsiteX56" fmla="*/ 261996 w 935124"/>
                  <a:gd name="connsiteY56" fmla="*/ 685464 h 816462"/>
                  <a:gd name="connsiteX57" fmla="*/ 241842 w 935124"/>
                  <a:gd name="connsiteY57" fmla="*/ 618957 h 816462"/>
                  <a:gd name="connsiteX58" fmla="*/ 268042 w 935124"/>
                  <a:gd name="connsiteY58" fmla="*/ 606865 h 816462"/>
                  <a:gd name="connsiteX59" fmla="*/ 274088 w 935124"/>
                  <a:gd name="connsiteY59" fmla="*/ 588727 h 816462"/>
                  <a:gd name="connsiteX60" fmla="*/ 284165 w 935124"/>
                  <a:gd name="connsiteY60" fmla="*/ 572604 h 816462"/>
                  <a:gd name="connsiteX61" fmla="*/ 304319 w 935124"/>
                  <a:gd name="connsiteY61" fmla="*/ 564543 h 816462"/>
                  <a:gd name="connsiteX62" fmla="*/ 314395 w 935124"/>
                  <a:gd name="connsiteY62" fmla="*/ 554466 h 816462"/>
                  <a:gd name="connsiteX63" fmla="*/ 318426 w 935124"/>
                  <a:gd name="connsiteY63" fmla="*/ 534313 h 816462"/>
                  <a:gd name="connsiteX64" fmla="*/ 338579 w 935124"/>
                  <a:gd name="connsiteY64" fmla="*/ 532297 h 816462"/>
                  <a:gd name="connsiteX65" fmla="*/ 348656 w 935124"/>
                  <a:gd name="connsiteY65" fmla="*/ 514159 h 816462"/>
                  <a:gd name="connsiteX66" fmla="*/ 362764 w 935124"/>
                  <a:gd name="connsiteY66" fmla="*/ 512144 h 816462"/>
                  <a:gd name="connsiteX67" fmla="*/ 362764 w 935124"/>
                  <a:gd name="connsiteY67" fmla="*/ 494005 h 816462"/>
                  <a:gd name="connsiteX68" fmla="*/ 378887 w 935124"/>
                  <a:gd name="connsiteY68" fmla="*/ 494005 h 816462"/>
                  <a:gd name="connsiteX69" fmla="*/ 395009 w 935124"/>
                  <a:gd name="connsiteY69" fmla="*/ 479898 h 816462"/>
                  <a:gd name="connsiteX70" fmla="*/ 407101 w 935124"/>
                  <a:gd name="connsiteY70" fmla="*/ 451683 h 816462"/>
                  <a:gd name="connsiteX71" fmla="*/ 405086 w 935124"/>
                  <a:gd name="connsiteY71" fmla="*/ 403314 h 816462"/>
                  <a:gd name="connsiteX72" fmla="*/ 388963 w 935124"/>
                  <a:gd name="connsiteY72" fmla="*/ 383161 h 816462"/>
                  <a:gd name="connsiteX73" fmla="*/ 352687 w 935124"/>
                  <a:gd name="connsiteY73" fmla="*/ 393238 h 816462"/>
                  <a:gd name="connsiteX74" fmla="*/ 318426 w 935124"/>
                  <a:gd name="connsiteY74" fmla="*/ 429514 h 816462"/>
                  <a:gd name="connsiteX75" fmla="*/ 304319 w 935124"/>
                  <a:gd name="connsiteY75" fmla="*/ 431529 h 816462"/>
                  <a:gd name="connsiteX76" fmla="*/ 292226 w 935124"/>
                  <a:gd name="connsiteY76" fmla="*/ 409361 h 816462"/>
                  <a:gd name="connsiteX77" fmla="*/ 245873 w 935124"/>
                  <a:gd name="connsiteY77" fmla="*/ 391222 h 816462"/>
                  <a:gd name="connsiteX78" fmla="*/ 191459 w 935124"/>
                  <a:gd name="connsiteY78" fmla="*/ 358977 h 816462"/>
                  <a:gd name="connsiteX79" fmla="*/ 171305 w 935124"/>
                  <a:gd name="connsiteY79" fmla="*/ 360992 h 816462"/>
                  <a:gd name="connsiteX80" fmla="*/ 135029 w 935124"/>
                  <a:gd name="connsiteY80" fmla="*/ 354946 h 816462"/>
                  <a:gd name="connsiteX81" fmla="*/ 120921 w 935124"/>
                  <a:gd name="connsiteY81" fmla="*/ 365023 h 816462"/>
                  <a:gd name="connsiteX82" fmla="*/ 86660 w 935124"/>
                  <a:gd name="connsiteY82" fmla="*/ 354946 h 816462"/>
                  <a:gd name="connsiteX83" fmla="*/ 60461 w 935124"/>
                  <a:gd name="connsiteY83" fmla="*/ 360992 h 816462"/>
                  <a:gd name="connsiteX84" fmla="*/ 50384 w 935124"/>
                  <a:gd name="connsiteY84" fmla="*/ 369053 h 816462"/>
                  <a:gd name="connsiteX85" fmla="*/ 0 w 935124"/>
                  <a:gd name="connsiteY85" fmla="*/ 365023 h 816462"/>
                  <a:gd name="connsiteX86" fmla="*/ 8061 w 935124"/>
                  <a:gd name="connsiteY86" fmla="*/ 344869 h 816462"/>
                  <a:gd name="connsiteX87" fmla="*/ 30230 w 935124"/>
                  <a:gd name="connsiteY87" fmla="*/ 330762 h 816462"/>
                  <a:gd name="connsiteX88" fmla="*/ 60461 w 935124"/>
                  <a:gd name="connsiteY88" fmla="*/ 330762 h 816462"/>
                  <a:gd name="connsiteX89" fmla="*/ 72553 w 935124"/>
                  <a:gd name="connsiteY89" fmla="*/ 320685 h 816462"/>
                  <a:gd name="connsiteX90" fmla="*/ 90691 w 935124"/>
                  <a:gd name="connsiteY90" fmla="*/ 310608 h 816462"/>
                  <a:gd name="connsiteX91" fmla="*/ 98752 w 935124"/>
                  <a:gd name="connsiteY91" fmla="*/ 286424 h 816462"/>
                  <a:gd name="connsiteX92" fmla="*/ 80614 w 935124"/>
                  <a:gd name="connsiteY92" fmla="*/ 284409 h 816462"/>
                  <a:gd name="connsiteX93" fmla="*/ 76583 w 935124"/>
                  <a:gd name="connsiteY93" fmla="*/ 274332 h 816462"/>
                  <a:gd name="connsiteX94" fmla="*/ 66507 w 935124"/>
                  <a:gd name="connsiteY94" fmla="*/ 264255 h 816462"/>
                  <a:gd name="connsiteX95" fmla="*/ 50384 w 935124"/>
                  <a:gd name="connsiteY95" fmla="*/ 268286 h 816462"/>
                  <a:gd name="connsiteX96" fmla="*/ 44338 w 935124"/>
                  <a:gd name="connsiteY96" fmla="*/ 256194 h 816462"/>
                  <a:gd name="connsiteX97" fmla="*/ 62476 w 935124"/>
                  <a:gd name="connsiteY97" fmla="*/ 242086 h 816462"/>
                  <a:gd name="connsiteX98" fmla="*/ 88676 w 935124"/>
                  <a:gd name="connsiteY98" fmla="*/ 240071 h 816462"/>
                  <a:gd name="connsiteX99" fmla="*/ 96737 w 935124"/>
                  <a:gd name="connsiteY99" fmla="*/ 215886 h 816462"/>
                  <a:gd name="connsiteX100" fmla="*/ 118906 w 935124"/>
                  <a:gd name="connsiteY100" fmla="*/ 199764 h 816462"/>
                  <a:gd name="connsiteX101" fmla="*/ 135029 w 935124"/>
                  <a:gd name="connsiteY101" fmla="*/ 175579 h 816462"/>
                  <a:gd name="connsiteX102" fmla="*/ 157198 w 935124"/>
                  <a:gd name="connsiteY102" fmla="*/ 187672 h 816462"/>
                  <a:gd name="connsiteX103" fmla="*/ 153167 w 935124"/>
                  <a:gd name="connsiteY103" fmla="*/ 217902 h 816462"/>
                  <a:gd name="connsiteX104" fmla="*/ 177351 w 935124"/>
                  <a:gd name="connsiteY104" fmla="*/ 225963 h 816462"/>
                  <a:gd name="connsiteX105" fmla="*/ 173321 w 935124"/>
                  <a:gd name="connsiteY105" fmla="*/ 254178 h 816462"/>
                  <a:gd name="connsiteX106" fmla="*/ 207581 w 935124"/>
                  <a:gd name="connsiteY106" fmla="*/ 264255 h 816462"/>
                  <a:gd name="connsiteX107" fmla="*/ 219674 w 935124"/>
                  <a:gd name="connsiteY107" fmla="*/ 246117 h 816462"/>
                  <a:gd name="connsiteX108" fmla="*/ 253935 w 935124"/>
                  <a:gd name="connsiteY108" fmla="*/ 242086 h 816462"/>
                  <a:gd name="connsiteX109" fmla="*/ 278119 w 935124"/>
                  <a:gd name="connsiteY109" fmla="*/ 244101 h 816462"/>
                  <a:gd name="connsiteX110" fmla="*/ 278119 w 935124"/>
                  <a:gd name="connsiteY110" fmla="*/ 227979 h 816462"/>
                  <a:gd name="connsiteX111" fmla="*/ 290211 w 935124"/>
                  <a:gd name="connsiteY111" fmla="*/ 219917 h 816462"/>
                  <a:gd name="connsiteX112" fmla="*/ 288196 w 935124"/>
                  <a:gd name="connsiteY112" fmla="*/ 199764 h 816462"/>
                  <a:gd name="connsiteX113" fmla="*/ 300288 w 935124"/>
                  <a:gd name="connsiteY113" fmla="*/ 183641 h 816462"/>
                  <a:gd name="connsiteX114" fmla="*/ 294242 w 935124"/>
                  <a:gd name="connsiteY114" fmla="*/ 167518 h 816462"/>
                  <a:gd name="connsiteX115" fmla="*/ 302303 w 935124"/>
                  <a:gd name="connsiteY115" fmla="*/ 125196 h 816462"/>
                  <a:gd name="connsiteX116" fmla="*/ 332533 w 935124"/>
                  <a:gd name="connsiteY116" fmla="*/ 111088 h 816462"/>
                  <a:gd name="connsiteX117" fmla="*/ 350672 w 935124"/>
                  <a:gd name="connsiteY117" fmla="*/ 82873 h 816462"/>
                  <a:gd name="connsiteX118" fmla="*/ 350672 w 935124"/>
                  <a:gd name="connsiteY118" fmla="*/ 73025 h 816462"/>
                  <a:gd name="connsiteX0" fmla="*/ 579786 w 935124"/>
                  <a:gd name="connsiteY0" fmla="*/ 0 h 816462"/>
                  <a:gd name="connsiteX1" fmla="*/ 781840 w 935124"/>
                  <a:gd name="connsiteY1" fmla="*/ 73025 h 816462"/>
                  <a:gd name="connsiteX2" fmla="*/ 796065 w 935124"/>
                  <a:gd name="connsiteY2" fmla="*/ 82873 h 816462"/>
                  <a:gd name="connsiteX3" fmla="*/ 792034 w 935124"/>
                  <a:gd name="connsiteY3" fmla="*/ 103027 h 816462"/>
                  <a:gd name="connsiteX4" fmla="*/ 812188 w 935124"/>
                  <a:gd name="connsiteY4" fmla="*/ 161472 h 816462"/>
                  <a:gd name="connsiteX5" fmla="*/ 844433 w 935124"/>
                  <a:gd name="connsiteY5" fmla="*/ 195733 h 816462"/>
                  <a:gd name="connsiteX6" fmla="*/ 858541 w 935124"/>
                  <a:gd name="connsiteY6" fmla="*/ 217902 h 816462"/>
                  <a:gd name="connsiteX7" fmla="*/ 882725 w 935124"/>
                  <a:gd name="connsiteY7" fmla="*/ 209840 h 816462"/>
                  <a:gd name="connsiteX8" fmla="*/ 935124 w 935124"/>
                  <a:gd name="connsiteY8" fmla="*/ 217902 h 816462"/>
                  <a:gd name="connsiteX9" fmla="*/ 919001 w 935124"/>
                  <a:gd name="connsiteY9" fmla="*/ 248132 h 816462"/>
                  <a:gd name="connsiteX10" fmla="*/ 929078 w 935124"/>
                  <a:gd name="connsiteY10" fmla="*/ 272316 h 816462"/>
                  <a:gd name="connsiteX11" fmla="*/ 929078 w 935124"/>
                  <a:gd name="connsiteY11" fmla="*/ 290455 h 816462"/>
                  <a:gd name="connsiteX12" fmla="*/ 916986 w 935124"/>
                  <a:gd name="connsiteY12" fmla="*/ 300531 h 816462"/>
                  <a:gd name="connsiteX13" fmla="*/ 919001 w 935124"/>
                  <a:gd name="connsiteY13" fmla="*/ 316654 h 816462"/>
                  <a:gd name="connsiteX14" fmla="*/ 894817 w 935124"/>
                  <a:gd name="connsiteY14" fmla="*/ 330762 h 816462"/>
                  <a:gd name="connsiteX15" fmla="*/ 864587 w 935124"/>
                  <a:gd name="connsiteY15" fmla="*/ 334792 h 816462"/>
                  <a:gd name="connsiteX16" fmla="*/ 852495 w 935124"/>
                  <a:gd name="connsiteY16" fmla="*/ 322700 h 816462"/>
                  <a:gd name="connsiteX17" fmla="*/ 820249 w 935124"/>
                  <a:gd name="connsiteY17" fmla="*/ 332777 h 816462"/>
                  <a:gd name="connsiteX18" fmla="*/ 798080 w 935124"/>
                  <a:gd name="connsiteY18" fmla="*/ 316654 h 816462"/>
                  <a:gd name="connsiteX19" fmla="*/ 775911 w 935124"/>
                  <a:gd name="connsiteY19" fmla="*/ 328746 h 816462"/>
                  <a:gd name="connsiteX20" fmla="*/ 733589 w 935124"/>
                  <a:gd name="connsiteY20" fmla="*/ 342854 h 816462"/>
                  <a:gd name="connsiteX21" fmla="*/ 715451 w 935124"/>
                  <a:gd name="connsiteY21" fmla="*/ 375100 h 816462"/>
                  <a:gd name="connsiteX22" fmla="*/ 703358 w 935124"/>
                  <a:gd name="connsiteY22" fmla="*/ 383161 h 816462"/>
                  <a:gd name="connsiteX23" fmla="*/ 687236 w 935124"/>
                  <a:gd name="connsiteY23" fmla="*/ 409361 h 816462"/>
                  <a:gd name="connsiteX24" fmla="*/ 687236 w 935124"/>
                  <a:gd name="connsiteY24" fmla="*/ 449668 h 816462"/>
                  <a:gd name="connsiteX25" fmla="*/ 671113 w 935124"/>
                  <a:gd name="connsiteY25" fmla="*/ 451683 h 816462"/>
                  <a:gd name="connsiteX26" fmla="*/ 667082 w 935124"/>
                  <a:gd name="connsiteY26" fmla="*/ 463775 h 816462"/>
                  <a:gd name="connsiteX27" fmla="*/ 646929 w 935124"/>
                  <a:gd name="connsiteY27" fmla="*/ 483929 h 816462"/>
                  <a:gd name="connsiteX28" fmla="*/ 657005 w 935124"/>
                  <a:gd name="connsiteY28" fmla="*/ 491990 h 816462"/>
                  <a:gd name="connsiteX29" fmla="*/ 665067 w 935124"/>
                  <a:gd name="connsiteY29" fmla="*/ 536328 h 816462"/>
                  <a:gd name="connsiteX30" fmla="*/ 661036 w 935124"/>
                  <a:gd name="connsiteY30" fmla="*/ 544389 h 816462"/>
                  <a:gd name="connsiteX31" fmla="*/ 667082 w 935124"/>
                  <a:gd name="connsiteY31" fmla="*/ 566558 h 816462"/>
                  <a:gd name="connsiteX32" fmla="*/ 638867 w 935124"/>
                  <a:gd name="connsiteY32" fmla="*/ 566558 h 816462"/>
                  <a:gd name="connsiteX33" fmla="*/ 638867 w 935124"/>
                  <a:gd name="connsiteY33" fmla="*/ 582681 h 816462"/>
                  <a:gd name="connsiteX34" fmla="*/ 654990 w 935124"/>
                  <a:gd name="connsiteY34" fmla="*/ 588727 h 816462"/>
                  <a:gd name="connsiteX35" fmla="*/ 648944 w 935124"/>
                  <a:gd name="connsiteY35" fmla="*/ 606865 h 816462"/>
                  <a:gd name="connsiteX36" fmla="*/ 677159 w 935124"/>
                  <a:gd name="connsiteY36" fmla="*/ 639111 h 816462"/>
                  <a:gd name="connsiteX37" fmla="*/ 669097 w 935124"/>
                  <a:gd name="connsiteY37" fmla="*/ 699572 h 816462"/>
                  <a:gd name="connsiteX38" fmla="*/ 650959 w 935124"/>
                  <a:gd name="connsiteY38" fmla="*/ 715694 h 816462"/>
                  <a:gd name="connsiteX39" fmla="*/ 612668 w 935124"/>
                  <a:gd name="connsiteY39" fmla="*/ 703602 h 816462"/>
                  <a:gd name="connsiteX40" fmla="*/ 588483 w 935124"/>
                  <a:gd name="connsiteY40" fmla="*/ 695541 h 816462"/>
                  <a:gd name="connsiteX41" fmla="*/ 562284 w 935124"/>
                  <a:gd name="connsiteY41" fmla="*/ 663295 h 816462"/>
                  <a:gd name="connsiteX42" fmla="*/ 536084 w 935124"/>
                  <a:gd name="connsiteY42" fmla="*/ 673372 h 816462"/>
                  <a:gd name="connsiteX43" fmla="*/ 519961 w 935124"/>
                  <a:gd name="connsiteY43" fmla="*/ 661280 h 816462"/>
                  <a:gd name="connsiteX44" fmla="*/ 501823 w 935124"/>
                  <a:gd name="connsiteY44" fmla="*/ 707633 h 816462"/>
                  <a:gd name="connsiteX45" fmla="*/ 441362 w 935124"/>
                  <a:gd name="connsiteY45" fmla="*/ 709648 h 816462"/>
                  <a:gd name="connsiteX46" fmla="*/ 425240 w 935124"/>
                  <a:gd name="connsiteY46" fmla="*/ 725771 h 816462"/>
                  <a:gd name="connsiteX47" fmla="*/ 431286 w 935124"/>
                  <a:gd name="connsiteY47" fmla="*/ 741894 h 816462"/>
                  <a:gd name="connsiteX48" fmla="*/ 372840 w 935124"/>
                  <a:gd name="connsiteY48" fmla="*/ 764063 h 816462"/>
                  <a:gd name="connsiteX49" fmla="*/ 378887 w 935124"/>
                  <a:gd name="connsiteY49" fmla="*/ 804370 h 816462"/>
                  <a:gd name="connsiteX50" fmla="*/ 366794 w 935124"/>
                  <a:gd name="connsiteY50" fmla="*/ 816462 h 816462"/>
                  <a:gd name="connsiteX51" fmla="*/ 298272 w 935124"/>
                  <a:gd name="connsiteY51" fmla="*/ 814447 h 816462"/>
                  <a:gd name="connsiteX52" fmla="*/ 314395 w 935124"/>
                  <a:gd name="connsiteY52" fmla="*/ 768094 h 816462"/>
                  <a:gd name="connsiteX53" fmla="*/ 306334 w 935124"/>
                  <a:gd name="connsiteY53" fmla="*/ 747940 h 816462"/>
                  <a:gd name="connsiteX54" fmla="*/ 284165 w 935124"/>
                  <a:gd name="connsiteY54" fmla="*/ 721740 h 816462"/>
                  <a:gd name="connsiteX55" fmla="*/ 261996 w 935124"/>
                  <a:gd name="connsiteY55" fmla="*/ 685464 h 816462"/>
                  <a:gd name="connsiteX56" fmla="*/ 241842 w 935124"/>
                  <a:gd name="connsiteY56" fmla="*/ 618957 h 816462"/>
                  <a:gd name="connsiteX57" fmla="*/ 268042 w 935124"/>
                  <a:gd name="connsiteY57" fmla="*/ 606865 h 816462"/>
                  <a:gd name="connsiteX58" fmla="*/ 274088 w 935124"/>
                  <a:gd name="connsiteY58" fmla="*/ 588727 h 816462"/>
                  <a:gd name="connsiteX59" fmla="*/ 284165 w 935124"/>
                  <a:gd name="connsiteY59" fmla="*/ 572604 h 816462"/>
                  <a:gd name="connsiteX60" fmla="*/ 304319 w 935124"/>
                  <a:gd name="connsiteY60" fmla="*/ 564543 h 816462"/>
                  <a:gd name="connsiteX61" fmla="*/ 314395 w 935124"/>
                  <a:gd name="connsiteY61" fmla="*/ 554466 h 816462"/>
                  <a:gd name="connsiteX62" fmla="*/ 318426 w 935124"/>
                  <a:gd name="connsiteY62" fmla="*/ 534313 h 816462"/>
                  <a:gd name="connsiteX63" fmla="*/ 338579 w 935124"/>
                  <a:gd name="connsiteY63" fmla="*/ 532297 h 816462"/>
                  <a:gd name="connsiteX64" fmla="*/ 348656 w 935124"/>
                  <a:gd name="connsiteY64" fmla="*/ 514159 h 816462"/>
                  <a:gd name="connsiteX65" fmla="*/ 362764 w 935124"/>
                  <a:gd name="connsiteY65" fmla="*/ 512144 h 816462"/>
                  <a:gd name="connsiteX66" fmla="*/ 362764 w 935124"/>
                  <a:gd name="connsiteY66" fmla="*/ 494005 h 816462"/>
                  <a:gd name="connsiteX67" fmla="*/ 378887 w 935124"/>
                  <a:gd name="connsiteY67" fmla="*/ 494005 h 816462"/>
                  <a:gd name="connsiteX68" fmla="*/ 395009 w 935124"/>
                  <a:gd name="connsiteY68" fmla="*/ 479898 h 816462"/>
                  <a:gd name="connsiteX69" fmla="*/ 407101 w 935124"/>
                  <a:gd name="connsiteY69" fmla="*/ 451683 h 816462"/>
                  <a:gd name="connsiteX70" fmla="*/ 405086 w 935124"/>
                  <a:gd name="connsiteY70" fmla="*/ 403314 h 816462"/>
                  <a:gd name="connsiteX71" fmla="*/ 388963 w 935124"/>
                  <a:gd name="connsiteY71" fmla="*/ 383161 h 816462"/>
                  <a:gd name="connsiteX72" fmla="*/ 352687 w 935124"/>
                  <a:gd name="connsiteY72" fmla="*/ 393238 h 816462"/>
                  <a:gd name="connsiteX73" fmla="*/ 318426 w 935124"/>
                  <a:gd name="connsiteY73" fmla="*/ 429514 h 816462"/>
                  <a:gd name="connsiteX74" fmla="*/ 304319 w 935124"/>
                  <a:gd name="connsiteY74" fmla="*/ 431529 h 816462"/>
                  <a:gd name="connsiteX75" fmla="*/ 292226 w 935124"/>
                  <a:gd name="connsiteY75" fmla="*/ 409361 h 816462"/>
                  <a:gd name="connsiteX76" fmla="*/ 245873 w 935124"/>
                  <a:gd name="connsiteY76" fmla="*/ 391222 h 816462"/>
                  <a:gd name="connsiteX77" fmla="*/ 191459 w 935124"/>
                  <a:gd name="connsiteY77" fmla="*/ 358977 h 816462"/>
                  <a:gd name="connsiteX78" fmla="*/ 171305 w 935124"/>
                  <a:gd name="connsiteY78" fmla="*/ 360992 h 816462"/>
                  <a:gd name="connsiteX79" fmla="*/ 135029 w 935124"/>
                  <a:gd name="connsiteY79" fmla="*/ 354946 h 816462"/>
                  <a:gd name="connsiteX80" fmla="*/ 120921 w 935124"/>
                  <a:gd name="connsiteY80" fmla="*/ 365023 h 816462"/>
                  <a:gd name="connsiteX81" fmla="*/ 86660 w 935124"/>
                  <a:gd name="connsiteY81" fmla="*/ 354946 h 816462"/>
                  <a:gd name="connsiteX82" fmla="*/ 60461 w 935124"/>
                  <a:gd name="connsiteY82" fmla="*/ 360992 h 816462"/>
                  <a:gd name="connsiteX83" fmla="*/ 50384 w 935124"/>
                  <a:gd name="connsiteY83" fmla="*/ 369053 h 816462"/>
                  <a:gd name="connsiteX84" fmla="*/ 0 w 935124"/>
                  <a:gd name="connsiteY84" fmla="*/ 365023 h 816462"/>
                  <a:gd name="connsiteX85" fmla="*/ 8061 w 935124"/>
                  <a:gd name="connsiteY85" fmla="*/ 344869 h 816462"/>
                  <a:gd name="connsiteX86" fmla="*/ 30230 w 935124"/>
                  <a:gd name="connsiteY86" fmla="*/ 330762 h 816462"/>
                  <a:gd name="connsiteX87" fmla="*/ 60461 w 935124"/>
                  <a:gd name="connsiteY87" fmla="*/ 330762 h 816462"/>
                  <a:gd name="connsiteX88" fmla="*/ 72553 w 935124"/>
                  <a:gd name="connsiteY88" fmla="*/ 320685 h 816462"/>
                  <a:gd name="connsiteX89" fmla="*/ 90691 w 935124"/>
                  <a:gd name="connsiteY89" fmla="*/ 310608 h 816462"/>
                  <a:gd name="connsiteX90" fmla="*/ 98752 w 935124"/>
                  <a:gd name="connsiteY90" fmla="*/ 286424 h 816462"/>
                  <a:gd name="connsiteX91" fmla="*/ 80614 w 935124"/>
                  <a:gd name="connsiteY91" fmla="*/ 284409 h 816462"/>
                  <a:gd name="connsiteX92" fmla="*/ 76583 w 935124"/>
                  <a:gd name="connsiteY92" fmla="*/ 274332 h 816462"/>
                  <a:gd name="connsiteX93" fmla="*/ 66507 w 935124"/>
                  <a:gd name="connsiteY93" fmla="*/ 264255 h 816462"/>
                  <a:gd name="connsiteX94" fmla="*/ 50384 w 935124"/>
                  <a:gd name="connsiteY94" fmla="*/ 268286 h 816462"/>
                  <a:gd name="connsiteX95" fmla="*/ 44338 w 935124"/>
                  <a:gd name="connsiteY95" fmla="*/ 256194 h 816462"/>
                  <a:gd name="connsiteX96" fmla="*/ 62476 w 935124"/>
                  <a:gd name="connsiteY96" fmla="*/ 242086 h 816462"/>
                  <a:gd name="connsiteX97" fmla="*/ 88676 w 935124"/>
                  <a:gd name="connsiteY97" fmla="*/ 240071 h 816462"/>
                  <a:gd name="connsiteX98" fmla="*/ 96737 w 935124"/>
                  <a:gd name="connsiteY98" fmla="*/ 215886 h 816462"/>
                  <a:gd name="connsiteX99" fmla="*/ 118906 w 935124"/>
                  <a:gd name="connsiteY99" fmla="*/ 199764 h 816462"/>
                  <a:gd name="connsiteX100" fmla="*/ 135029 w 935124"/>
                  <a:gd name="connsiteY100" fmla="*/ 175579 h 816462"/>
                  <a:gd name="connsiteX101" fmla="*/ 157198 w 935124"/>
                  <a:gd name="connsiteY101" fmla="*/ 187672 h 816462"/>
                  <a:gd name="connsiteX102" fmla="*/ 153167 w 935124"/>
                  <a:gd name="connsiteY102" fmla="*/ 217902 h 816462"/>
                  <a:gd name="connsiteX103" fmla="*/ 177351 w 935124"/>
                  <a:gd name="connsiteY103" fmla="*/ 225963 h 816462"/>
                  <a:gd name="connsiteX104" fmla="*/ 173321 w 935124"/>
                  <a:gd name="connsiteY104" fmla="*/ 254178 h 816462"/>
                  <a:gd name="connsiteX105" fmla="*/ 207581 w 935124"/>
                  <a:gd name="connsiteY105" fmla="*/ 264255 h 816462"/>
                  <a:gd name="connsiteX106" fmla="*/ 219674 w 935124"/>
                  <a:gd name="connsiteY106" fmla="*/ 246117 h 816462"/>
                  <a:gd name="connsiteX107" fmla="*/ 253935 w 935124"/>
                  <a:gd name="connsiteY107" fmla="*/ 242086 h 816462"/>
                  <a:gd name="connsiteX108" fmla="*/ 278119 w 935124"/>
                  <a:gd name="connsiteY108" fmla="*/ 244101 h 816462"/>
                  <a:gd name="connsiteX109" fmla="*/ 278119 w 935124"/>
                  <a:gd name="connsiteY109" fmla="*/ 227979 h 816462"/>
                  <a:gd name="connsiteX110" fmla="*/ 290211 w 935124"/>
                  <a:gd name="connsiteY110" fmla="*/ 219917 h 816462"/>
                  <a:gd name="connsiteX111" fmla="*/ 288196 w 935124"/>
                  <a:gd name="connsiteY111" fmla="*/ 199764 h 816462"/>
                  <a:gd name="connsiteX112" fmla="*/ 300288 w 935124"/>
                  <a:gd name="connsiteY112" fmla="*/ 183641 h 816462"/>
                  <a:gd name="connsiteX113" fmla="*/ 294242 w 935124"/>
                  <a:gd name="connsiteY113" fmla="*/ 167518 h 816462"/>
                  <a:gd name="connsiteX114" fmla="*/ 302303 w 935124"/>
                  <a:gd name="connsiteY114" fmla="*/ 125196 h 816462"/>
                  <a:gd name="connsiteX115" fmla="*/ 332533 w 935124"/>
                  <a:gd name="connsiteY115" fmla="*/ 111088 h 816462"/>
                  <a:gd name="connsiteX116" fmla="*/ 350672 w 935124"/>
                  <a:gd name="connsiteY116" fmla="*/ 82873 h 816462"/>
                  <a:gd name="connsiteX117" fmla="*/ 350672 w 935124"/>
                  <a:gd name="connsiteY117" fmla="*/ 73025 h 816462"/>
                  <a:gd name="connsiteX118" fmla="*/ 671226 w 935124"/>
                  <a:gd name="connsiteY118" fmla="*/ 91440 h 816462"/>
                  <a:gd name="connsiteX0" fmla="*/ 579786 w 935124"/>
                  <a:gd name="connsiteY0" fmla="*/ 0 h 816462"/>
                  <a:gd name="connsiteX1" fmla="*/ 781840 w 935124"/>
                  <a:gd name="connsiteY1" fmla="*/ 73025 h 816462"/>
                  <a:gd name="connsiteX2" fmla="*/ 796065 w 935124"/>
                  <a:gd name="connsiteY2" fmla="*/ 82873 h 816462"/>
                  <a:gd name="connsiteX3" fmla="*/ 792034 w 935124"/>
                  <a:gd name="connsiteY3" fmla="*/ 103027 h 816462"/>
                  <a:gd name="connsiteX4" fmla="*/ 812188 w 935124"/>
                  <a:gd name="connsiteY4" fmla="*/ 161472 h 816462"/>
                  <a:gd name="connsiteX5" fmla="*/ 844433 w 935124"/>
                  <a:gd name="connsiteY5" fmla="*/ 195733 h 816462"/>
                  <a:gd name="connsiteX6" fmla="*/ 858541 w 935124"/>
                  <a:gd name="connsiteY6" fmla="*/ 217902 h 816462"/>
                  <a:gd name="connsiteX7" fmla="*/ 882725 w 935124"/>
                  <a:gd name="connsiteY7" fmla="*/ 209840 h 816462"/>
                  <a:gd name="connsiteX8" fmla="*/ 935124 w 935124"/>
                  <a:gd name="connsiteY8" fmla="*/ 217902 h 816462"/>
                  <a:gd name="connsiteX9" fmla="*/ 919001 w 935124"/>
                  <a:gd name="connsiteY9" fmla="*/ 248132 h 816462"/>
                  <a:gd name="connsiteX10" fmla="*/ 929078 w 935124"/>
                  <a:gd name="connsiteY10" fmla="*/ 272316 h 816462"/>
                  <a:gd name="connsiteX11" fmla="*/ 929078 w 935124"/>
                  <a:gd name="connsiteY11" fmla="*/ 290455 h 816462"/>
                  <a:gd name="connsiteX12" fmla="*/ 916986 w 935124"/>
                  <a:gd name="connsiteY12" fmla="*/ 300531 h 816462"/>
                  <a:gd name="connsiteX13" fmla="*/ 919001 w 935124"/>
                  <a:gd name="connsiteY13" fmla="*/ 316654 h 816462"/>
                  <a:gd name="connsiteX14" fmla="*/ 894817 w 935124"/>
                  <a:gd name="connsiteY14" fmla="*/ 330762 h 816462"/>
                  <a:gd name="connsiteX15" fmla="*/ 864587 w 935124"/>
                  <a:gd name="connsiteY15" fmla="*/ 334792 h 816462"/>
                  <a:gd name="connsiteX16" fmla="*/ 852495 w 935124"/>
                  <a:gd name="connsiteY16" fmla="*/ 322700 h 816462"/>
                  <a:gd name="connsiteX17" fmla="*/ 820249 w 935124"/>
                  <a:gd name="connsiteY17" fmla="*/ 332777 h 816462"/>
                  <a:gd name="connsiteX18" fmla="*/ 798080 w 935124"/>
                  <a:gd name="connsiteY18" fmla="*/ 316654 h 816462"/>
                  <a:gd name="connsiteX19" fmla="*/ 775911 w 935124"/>
                  <a:gd name="connsiteY19" fmla="*/ 328746 h 816462"/>
                  <a:gd name="connsiteX20" fmla="*/ 733589 w 935124"/>
                  <a:gd name="connsiteY20" fmla="*/ 342854 h 816462"/>
                  <a:gd name="connsiteX21" fmla="*/ 715451 w 935124"/>
                  <a:gd name="connsiteY21" fmla="*/ 375100 h 816462"/>
                  <a:gd name="connsiteX22" fmla="*/ 703358 w 935124"/>
                  <a:gd name="connsiteY22" fmla="*/ 383161 h 816462"/>
                  <a:gd name="connsiteX23" fmla="*/ 687236 w 935124"/>
                  <a:gd name="connsiteY23" fmla="*/ 409361 h 816462"/>
                  <a:gd name="connsiteX24" fmla="*/ 687236 w 935124"/>
                  <a:gd name="connsiteY24" fmla="*/ 449668 h 816462"/>
                  <a:gd name="connsiteX25" fmla="*/ 671113 w 935124"/>
                  <a:gd name="connsiteY25" fmla="*/ 451683 h 816462"/>
                  <a:gd name="connsiteX26" fmla="*/ 667082 w 935124"/>
                  <a:gd name="connsiteY26" fmla="*/ 463775 h 816462"/>
                  <a:gd name="connsiteX27" fmla="*/ 646929 w 935124"/>
                  <a:gd name="connsiteY27" fmla="*/ 483929 h 816462"/>
                  <a:gd name="connsiteX28" fmla="*/ 657005 w 935124"/>
                  <a:gd name="connsiteY28" fmla="*/ 491990 h 816462"/>
                  <a:gd name="connsiteX29" fmla="*/ 665067 w 935124"/>
                  <a:gd name="connsiteY29" fmla="*/ 536328 h 816462"/>
                  <a:gd name="connsiteX30" fmla="*/ 661036 w 935124"/>
                  <a:gd name="connsiteY30" fmla="*/ 544389 h 816462"/>
                  <a:gd name="connsiteX31" fmla="*/ 667082 w 935124"/>
                  <a:gd name="connsiteY31" fmla="*/ 566558 h 816462"/>
                  <a:gd name="connsiteX32" fmla="*/ 638867 w 935124"/>
                  <a:gd name="connsiteY32" fmla="*/ 566558 h 816462"/>
                  <a:gd name="connsiteX33" fmla="*/ 638867 w 935124"/>
                  <a:gd name="connsiteY33" fmla="*/ 582681 h 816462"/>
                  <a:gd name="connsiteX34" fmla="*/ 654990 w 935124"/>
                  <a:gd name="connsiteY34" fmla="*/ 588727 h 816462"/>
                  <a:gd name="connsiteX35" fmla="*/ 648944 w 935124"/>
                  <a:gd name="connsiteY35" fmla="*/ 606865 h 816462"/>
                  <a:gd name="connsiteX36" fmla="*/ 677159 w 935124"/>
                  <a:gd name="connsiteY36" fmla="*/ 639111 h 816462"/>
                  <a:gd name="connsiteX37" fmla="*/ 669097 w 935124"/>
                  <a:gd name="connsiteY37" fmla="*/ 699572 h 816462"/>
                  <a:gd name="connsiteX38" fmla="*/ 650959 w 935124"/>
                  <a:gd name="connsiteY38" fmla="*/ 715694 h 816462"/>
                  <a:gd name="connsiteX39" fmla="*/ 612668 w 935124"/>
                  <a:gd name="connsiteY39" fmla="*/ 703602 h 816462"/>
                  <a:gd name="connsiteX40" fmla="*/ 588483 w 935124"/>
                  <a:gd name="connsiteY40" fmla="*/ 695541 h 816462"/>
                  <a:gd name="connsiteX41" fmla="*/ 562284 w 935124"/>
                  <a:gd name="connsiteY41" fmla="*/ 663295 h 816462"/>
                  <a:gd name="connsiteX42" fmla="*/ 536084 w 935124"/>
                  <a:gd name="connsiteY42" fmla="*/ 673372 h 816462"/>
                  <a:gd name="connsiteX43" fmla="*/ 519961 w 935124"/>
                  <a:gd name="connsiteY43" fmla="*/ 661280 h 816462"/>
                  <a:gd name="connsiteX44" fmla="*/ 501823 w 935124"/>
                  <a:gd name="connsiteY44" fmla="*/ 707633 h 816462"/>
                  <a:gd name="connsiteX45" fmla="*/ 441362 w 935124"/>
                  <a:gd name="connsiteY45" fmla="*/ 709648 h 816462"/>
                  <a:gd name="connsiteX46" fmla="*/ 425240 w 935124"/>
                  <a:gd name="connsiteY46" fmla="*/ 725771 h 816462"/>
                  <a:gd name="connsiteX47" fmla="*/ 431286 w 935124"/>
                  <a:gd name="connsiteY47" fmla="*/ 741894 h 816462"/>
                  <a:gd name="connsiteX48" fmla="*/ 372840 w 935124"/>
                  <a:gd name="connsiteY48" fmla="*/ 764063 h 816462"/>
                  <a:gd name="connsiteX49" fmla="*/ 378887 w 935124"/>
                  <a:gd name="connsiteY49" fmla="*/ 804370 h 816462"/>
                  <a:gd name="connsiteX50" fmla="*/ 366794 w 935124"/>
                  <a:gd name="connsiteY50" fmla="*/ 816462 h 816462"/>
                  <a:gd name="connsiteX51" fmla="*/ 298272 w 935124"/>
                  <a:gd name="connsiteY51" fmla="*/ 814447 h 816462"/>
                  <a:gd name="connsiteX52" fmla="*/ 314395 w 935124"/>
                  <a:gd name="connsiteY52" fmla="*/ 768094 h 816462"/>
                  <a:gd name="connsiteX53" fmla="*/ 306334 w 935124"/>
                  <a:gd name="connsiteY53" fmla="*/ 747940 h 816462"/>
                  <a:gd name="connsiteX54" fmla="*/ 284165 w 935124"/>
                  <a:gd name="connsiteY54" fmla="*/ 721740 h 816462"/>
                  <a:gd name="connsiteX55" fmla="*/ 261996 w 935124"/>
                  <a:gd name="connsiteY55" fmla="*/ 685464 h 816462"/>
                  <a:gd name="connsiteX56" fmla="*/ 241842 w 935124"/>
                  <a:gd name="connsiteY56" fmla="*/ 618957 h 816462"/>
                  <a:gd name="connsiteX57" fmla="*/ 268042 w 935124"/>
                  <a:gd name="connsiteY57" fmla="*/ 606865 h 816462"/>
                  <a:gd name="connsiteX58" fmla="*/ 274088 w 935124"/>
                  <a:gd name="connsiteY58" fmla="*/ 588727 h 816462"/>
                  <a:gd name="connsiteX59" fmla="*/ 284165 w 935124"/>
                  <a:gd name="connsiteY59" fmla="*/ 572604 h 816462"/>
                  <a:gd name="connsiteX60" fmla="*/ 304319 w 935124"/>
                  <a:gd name="connsiteY60" fmla="*/ 564543 h 816462"/>
                  <a:gd name="connsiteX61" fmla="*/ 314395 w 935124"/>
                  <a:gd name="connsiteY61" fmla="*/ 554466 h 816462"/>
                  <a:gd name="connsiteX62" fmla="*/ 318426 w 935124"/>
                  <a:gd name="connsiteY62" fmla="*/ 534313 h 816462"/>
                  <a:gd name="connsiteX63" fmla="*/ 338579 w 935124"/>
                  <a:gd name="connsiteY63" fmla="*/ 532297 h 816462"/>
                  <a:gd name="connsiteX64" fmla="*/ 348656 w 935124"/>
                  <a:gd name="connsiteY64" fmla="*/ 514159 h 816462"/>
                  <a:gd name="connsiteX65" fmla="*/ 362764 w 935124"/>
                  <a:gd name="connsiteY65" fmla="*/ 512144 h 816462"/>
                  <a:gd name="connsiteX66" fmla="*/ 362764 w 935124"/>
                  <a:gd name="connsiteY66" fmla="*/ 494005 h 816462"/>
                  <a:gd name="connsiteX67" fmla="*/ 378887 w 935124"/>
                  <a:gd name="connsiteY67" fmla="*/ 494005 h 816462"/>
                  <a:gd name="connsiteX68" fmla="*/ 395009 w 935124"/>
                  <a:gd name="connsiteY68" fmla="*/ 479898 h 816462"/>
                  <a:gd name="connsiteX69" fmla="*/ 407101 w 935124"/>
                  <a:gd name="connsiteY69" fmla="*/ 451683 h 816462"/>
                  <a:gd name="connsiteX70" fmla="*/ 405086 w 935124"/>
                  <a:gd name="connsiteY70" fmla="*/ 403314 h 816462"/>
                  <a:gd name="connsiteX71" fmla="*/ 388963 w 935124"/>
                  <a:gd name="connsiteY71" fmla="*/ 383161 h 816462"/>
                  <a:gd name="connsiteX72" fmla="*/ 352687 w 935124"/>
                  <a:gd name="connsiteY72" fmla="*/ 393238 h 816462"/>
                  <a:gd name="connsiteX73" fmla="*/ 318426 w 935124"/>
                  <a:gd name="connsiteY73" fmla="*/ 429514 h 816462"/>
                  <a:gd name="connsiteX74" fmla="*/ 304319 w 935124"/>
                  <a:gd name="connsiteY74" fmla="*/ 431529 h 816462"/>
                  <a:gd name="connsiteX75" fmla="*/ 292226 w 935124"/>
                  <a:gd name="connsiteY75" fmla="*/ 409361 h 816462"/>
                  <a:gd name="connsiteX76" fmla="*/ 245873 w 935124"/>
                  <a:gd name="connsiteY76" fmla="*/ 391222 h 816462"/>
                  <a:gd name="connsiteX77" fmla="*/ 191459 w 935124"/>
                  <a:gd name="connsiteY77" fmla="*/ 358977 h 816462"/>
                  <a:gd name="connsiteX78" fmla="*/ 171305 w 935124"/>
                  <a:gd name="connsiteY78" fmla="*/ 360992 h 816462"/>
                  <a:gd name="connsiteX79" fmla="*/ 135029 w 935124"/>
                  <a:gd name="connsiteY79" fmla="*/ 354946 h 816462"/>
                  <a:gd name="connsiteX80" fmla="*/ 120921 w 935124"/>
                  <a:gd name="connsiteY80" fmla="*/ 365023 h 816462"/>
                  <a:gd name="connsiteX81" fmla="*/ 86660 w 935124"/>
                  <a:gd name="connsiteY81" fmla="*/ 354946 h 816462"/>
                  <a:gd name="connsiteX82" fmla="*/ 60461 w 935124"/>
                  <a:gd name="connsiteY82" fmla="*/ 360992 h 816462"/>
                  <a:gd name="connsiteX83" fmla="*/ 50384 w 935124"/>
                  <a:gd name="connsiteY83" fmla="*/ 369053 h 816462"/>
                  <a:gd name="connsiteX84" fmla="*/ 0 w 935124"/>
                  <a:gd name="connsiteY84" fmla="*/ 365023 h 816462"/>
                  <a:gd name="connsiteX85" fmla="*/ 8061 w 935124"/>
                  <a:gd name="connsiteY85" fmla="*/ 344869 h 816462"/>
                  <a:gd name="connsiteX86" fmla="*/ 30230 w 935124"/>
                  <a:gd name="connsiteY86" fmla="*/ 330762 h 816462"/>
                  <a:gd name="connsiteX87" fmla="*/ 60461 w 935124"/>
                  <a:gd name="connsiteY87" fmla="*/ 330762 h 816462"/>
                  <a:gd name="connsiteX88" fmla="*/ 72553 w 935124"/>
                  <a:gd name="connsiteY88" fmla="*/ 320685 h 816462"/>
                  <a:gd name="connsiteX89" fmla="*/ 90691 w 935124"/>
                  <a:gd name="connsiteY89" fmla="*/ 310608 h 816462"/>
                  <a:gd name="connsiteX90" fmla="*/ 98752 w 935124"/>
                  <a:gd name="connsiteY90" fmla="*/ 286424 h 816462"/>
                  <a:gd name="connsiteX91" fmla="*/ 80614 w 935124"/>
                  <a:gd name="connsiteY91" fmla="*/ 284409 h 816462"/>
                  <a:gd name="connsiteX92" fmla="*/ 76583 w 935124"/>
                  <a:gd name="connsiteY92" fmla="*/ 274332 h 816462"/>
                  <a:gd name="connsiteX93" fmla="*/ 66507 w 935124"/>
                  <a:gd name="connsiteY93" fmla="*/ 264255 h 816462"/>
                  <a:gd name="connsiteX94" fmla="*/ 50384 w 935124"/>
                  <a:gd name="connsiteY94" fmla="*/ 268286 h 816462"/>
                  <a:gd name="connsiteX95" fmla="*/ 44338 w 935124"/>
                  <a:gd name="connsiteY95" fmla="*/ 256194 h 816462"/>
                  <a:gd name="connsiteX96" fmla="*/ 62476 w 935124"/>
                  <a:gd name="connsiteY96" fmla="*/ 242086 h 816462"/>
                  <a:gd name="connsiteX97" fmla="*/ 88676 w 935124"/>
                  <a:gd name="connsiteY97" fmla="*/ 240071 h 816462"/>
                  <a:gd name="connsiteX98" fmla="*/ 96737 w 935124"/>
                  <a:gd name="connsiteY98" fmla="*/ 215886 h 816462"/>
                  <a:gd name="connsiteX99" fmla="*/ 118906 w 935124"/>
                  <a:gd name="connsiteY99" fmla="*/ 199764 h 816462"/>
                  <a:gd name="connsiteX100" fmla="*/ 135029 w 935124"/>
                  <a:gd name="connsiteY100" fmla="*/ 175579 h 816462"/>
                  <a:gd name="connsiteX101" fmla="*/ 157198 w 935124"/>
                  <a:gd name="connsiteY101" fmla="*/ 187672 h 816462"/>
                  <a:gd name="connsiteX102" fmla="*/ 153167 w 935124"/>
                  <a:gd name="connsiteY102" fmla="*/ 217902 h 816462"/>
                  <a:gd name="connsiteX103" fmla="*/ 177351 w 935124"/>
                  <a:gd name="connsiteY103" fmla="*/ 225963 h 816462"/>
                  <a:gd name="connsiteX104" fmla="*/ 173321 w 935124"/>
                  <a:gd name="connsiteY104" fmla="*/ 254178 h 816462"/>
                  <a:gd name="connsiteX105" fmla="*/ 207581 w 935124"/>
                  <a:gd name="connsiteY105" fmla="*/ 264255 h 816462"/>
                  <a:gd name="connsiteX106" fmla="*/ 219674 w 935124"/>
                  <a:gd name="connsiteY106" fmla="*/ 246117 h 816462"/>
                  <a:gd name="connsiteX107" fmla="*/ 253935 w 935124"/>
                  <a:gd name="connsiteY107" fmla="*/ 242086 h 816462"/>
                  <a:gd name="connsiteX108" fmla="*/ 278119 w 935124"/>
                  <a:gd name="connsiteY108" fmla="*/ 244101 h 816462"/>
                  <a:gd name="connsiteX109" fmla="*/ 278119 w 935124"/>
                  <a:gd name="connsiteY109" fmla="*/ 227979 h 816462"/>
                  <a:gd name="connsiteX110" fmla="*/ 290211 w 935124"/>
                  <a:gd name="connsiteY110" fmla="*/ 219917 h 816462"/>
                  <a:gd name="connsiteX111" fmla="*/ 288196 w 935124"/>
                  <a:gd name="connsiteY111" fmla="*/ 199764 h 816462"/>
                  <a:gd name="connsiteX112" fmla="*/ 300288 w 935124"/>
                  <a:gd name="connsiteY112" fmla="*/ 183641 h 816462"/>
                  <a:gd name="connsiteX113" fmla="*/ 294242 w 935124"/>
                  <a:gd name="connsiteY113" fmla="*/ 167518 h 816462"/>
                  <a:gd name="connsiteX114" fmla="*/ 302303 w 935124"/>
                  <a:gd name="connsiteY114" fmla="*/ 125196 h 816462"/>
                  <a:gd name="connsiteX115" fmla="*/ 332533 w 935124"/>
                  <a:gd name="connsiteY115" fmla="*/ 111088 h 816462"/>
                  <a:gd name="connsiteX116" fmla="*/ 350672 w 935124"/>
                  <a:gd name="connsiteY116" fmla="*/ 82873 h 816462"/>
                  <a:gd name="connsiteX117" fmla="*/ 350672 w 935124"/>
                  <a:gd name="connsiteY117" fmla="*/ 73025 h 816462"/>
                  <a:gd name="connsiteX0" fmla="*/ 781840 w 935124"/>
                  <a:gd name="connsiteY0" fmla="*/ 0 h 743437"/>
                  <a:gd name="connsiteX1" fmla="*/ 796065 w 935124"/>
                  <a:gd name="connsiteY1" fmla="*/ 9848 h 743437"/>
                  <a:gd name="connsiteX2" fmla="*/ 792034 w 935124"/>
                  <a:gd name="connsiteY2" fmla="*/ 30002 h 743437"/>
                  <a:gd name="connsiteX3" fmla="*/ 812188 w 935124"/>
                  <a:gd name="connsiteY3" fmla="*/ 88447 h 743437"/>
                  <a:gd name="connsiteX4" fmla="*/ 844433 w 935124"/>
                  <a:gd name="connsiteY4" fmla="*/ 122708 h 743437"/>
                  <a:gd name="connsiteX5" fmla="*/ 858541 w 935124"/>
                  <a:gd name="connsiteY5" fmla="*/ 144877 h 743437"/>
                  <a:gd name="connsiteX6" fmla="*/ 882725 w 935124"/>
                  <a:gd name="connsiteY6" fmla="*/ 136815 h 743437"/>
                  <a:gd name="connsiteX7" fmla="*/ 935124 w 935124"/>
                  <a:gd name="connsiteY7" fmla="*/ 144877 h 743437"/>
                  <a:gd name="connsiteX8" fmla="*/ 919001 w 935124"/>
                  <a:gd name="connsiteY8" fmla="*/ 175107 h 743437"/>
                  <a:gd name="connsiteX9" fmla="*/ 929078 w 935124"/>
                  <a:gd name="connsiteY9" fmla="*/ 199291 h 743437"/>
                  <a:gd name="connsiteX10" fmla="*/ 929078 w 935124"/>
                  <a:gd name="connsiteY10" fmla="*/ 217430 h 743437"/>
                  <a:gd name="connsiteX11" fmla="*/ 916986 w 935124"/>
                  <a:gd name="connsiteY11" fmla="*/ 227506 h 743437"/>
                  <a:gd name="connsiteX12" fmla="*/ 919001 w 935124"/>
                  <a:gd name="connsiteY12" fmla="*/ 243629 h 743437"/>
                  <a:gd name="connsiteX13" fmla="*/ 894817 w 935124"/>
                  <a:gd name="connsiteY13" fmla="*/ 257737 h 743437"/>
                  <a:gd name="connsiteX14" fmla="*/ 864587 w 935124"/>
                  <a:gd name="connsiteY14" fmla="*/ 261767 h 743437"/>
                  <a:gd name="connsiteX15" fmla="*/ 852495 w 935124"/>
                  <a:gd name="connsiteY15" fmla="*/ 249675 h 743437"/>
                  <a:gd name="connsiteX16" fmla="*/ 820249 w 935124"/>
                  <a:gd name="connsiteY16" fmla="*/ 259752 h 743437"/>
                  <a:gd name="connsiteX17" fmla="*/ 798080 w 935124"/>
                  <a:gd name="connsiteY17" fmla="*/ 243629 h 743437"/>
                  <a:gd name="connsiteX18" fmla="*/ 775911 w 935124"/>
                  <a:gd name="connsiteY18" fmla="*/ 255721 h 743437"/>
                  <a:gd name="connsiteX19" fmla="*/ 733589 w 935124"/>
                  <a:gd name="connsiteY19" fmla="*/ 269829 h 743437"/>
                  <a:gd name="connsiteX20" fmla="*/ 715451 w 935124"/>
                  <a:gd name="connsiteY20" fmla="*/ 302075 h 743437"/>
                  <a:gd name="connsiteX21" fmla="*/ 703358 w 935124"/>
                  <a:gd name="connsiteY21" fmla="*/ 310136 h 743437"/>
                  <a:gd name="connsiteX22" fmla="*/ 687236 w 935124"/>
                  <a:gd name="connsiteY22" fmla="*/ 336336 h 743437"/>
                  <a:gd name="connsiteX23" fmla="*/ 687236 w 935124"/>
                  <a:gd name="connsiteY23" fmla="*/ 376643 h 743437"/>
                  <a:gd name="connsiteX24" fmla="*/ 671113 w 935124"/>
                  <a:gd name="connsiteY24" fmla="*/ 378658 h 743437"/>
                  <a:gd name="connsiteX25" fmla="*/ 667082 w 935124"/>
                  <a:gd name="connsiteY25" fmla="*/ 390750 h 743437"/>
                  <a:gd name="connsiteX26" fmla="*/ 646929 w 935124"/>
                  <a:gd name="connsiteY26" fmla="*/ 410904 h 743437"/>
                  <a:gd name="connsiteX27" fmla="*/ 657005 w 935124"/>
                  <a:gd name="connsiteY27" fmla="*/ 418965 h 743437"/>
                  <a:gd name="connsiteX28" fmla="*/ 665067 w 935124"/>
                  <a:gd name="connsiteY28" fmla="*/ 463303 h 743437"/>
                  <a:gd name="connsiteX29" fmla="*/ 661036 w 935124"/>
                  <a:gd name="connsiteY29" fmla="*/ 471364 h 743437"/>
                  <a:gd name="connsiteX30" fmla="*/ 667082 w 935124"/>
                  <a:gd name="connsiteY30" fmla="*/ 493533 h 743437"/>
                  <a:gd name="connsiteX31" fmla="*/ 638867 w 935124"/>
                  <a:gd name="connsiteY31" fmla="*/ 493533 h 743437"/>
                  <a:gd name="connsiteX32" fmla="*/ 638867 w 935124"/>
                  <a:gd name="connsiteY32" fmla="*/ 509656 h 743437"/>
                  <a:gd name="connsiteX33" fmla="*/ 654990 w 935124"/>
                  <a:gd name="connsiteY33" fmla="*/ 515702 h 743437"/>
                  <a:gd name="connsiteX34" fmla="*/ 648944 w 935124"/>
                  <a:gd name="connsiteY34" fmla="*/ 533840 h 743437"/>
                  <a:gd name="connsiteX35" fmla="*/ 677159 w 935124"/>
                  <a:gd name="connsiteY35" fmla="*/ 566086 h 743437"/>
                  <a:gd name="connsiteX36" fmla="*/ 669097 w 935124"/>
                  <a:gd name="connsiteY36" fmla="*/ 626547 h 743437"/>
                  <a:gd name="connsiteX37" fmla="*/ 650959 w 935124"/>
                  <a:gd name="connsiteY37" fmla="*/ 642669 h 743437"/>
                  <a:gd name="connsiteX38" fmla="*/ 612668 w 935124"/>
                  <a:gd name="connsiteY38" fmla="*/ 630577 h 743437"/>
                  <a:gd name="connsiteX39" fmla="*/ 588483 w 935124"/>
                  <a:gd name="connsiteY39" fmla="*/ 622516 h 743437"/>
                  <a:gd name="connsiteX40" fmla="*/ 562284 w 935124"/>
                  <a:gd name="connsiteY40" fmla="*/ 590270 h 743437"/>
                  <a:gd name="connsiteX41" fmla="*/ 536084 w 935124"/>
                  <a:gd name="connsiteY41" fmla="*/ 600347 h 743437"/>
                  <a:gd name="connsiteX42" fmla="*/ 519961 w 935124"/>
                  <a:gd name="connsiteY42" fmla="*/ 588255 h 743437"/>
                  <a:gd name="connsiteX43" fmla="*/ 501823 w 935124"/>
                  <a:gd name="connsiteY43" fmla="*/ 634608 h 743437"/>
                  <a:gd name="connsiteX44" fmla="*/ 441362 w 935124"/>
                  <a:gd name="connsiteY44" fmla="*/ 636623 h 743437"/>
                  <a:gd name="connsiteX45" fmla="*/ 425240 w 935124"/>
                  <a:gd name="connsiteY45" fmla="*/ 652746 h 743437"/>
                  <a:gd name="connsiteX46" fmla="*/ 431286 w 935124"/>
                  <a:gd name="connsiteY46" fmla="*/ 668869 h 743437"/>
                  <a:gd name="connsiteX47" fmla="*/ 372840 w 935124"/>
                  <a:gd name="connsiteY47" fmla="*/ 691038 h 743437"/>
                  <a:gd name="connsiteX48" fmla="*/ 378887 w 935124"/>
                  <a:gd name="connsiteY48" fmla="*/ 731345 h 743437"/>
                  <a:gd name="connsiteX49" fmla="*/ 366794 w 935124"/>
                  <a:gd name="connsiteY49" fmla="*/ 743437 h 743437"/>
                  <a:gd name="connsiteX50" fmla="*/ 298272 w 935124"/>
                  <a:gd name="connsiteY50" fmla="*/ 741422 h 743437"/>
                  <a:gd name="connsiteX51" fmla="*/ 314395 w 935124"/>
                  <a:gd name="connsiteY51" fmla="*/ 695069 h 743437"/>
                  <a:gd name="connsiteX52" fmla="*/ 306334 w 935124"/>
                  <a:gd name="connsiteY52" fmla="*/ 674915 h 743437"/>
                  <a:gd name="connsiteX53" fmla="*/ 284165 w 935124"/>
                  <a:gd name="connsiteY53" fmla="*/ 648715 h 743437"/>
                  <a:gd name="connsiteX54" fmla="*/ 261996 w 935124"/>
                  <a:gd name="connsiteY54" fmla="*/ 612439 h 743437"/>
                  <a:gd name="connsiteX55" fmla="*/ 241842 w 935124"/>
                  <a:gd name="connsiteY55" fmla="*/ 545932 h 743437"/>
                  <a:gd name="connsiteX56" fmla="*/ 268042 w 935124"/>
                  <a:gd name="connsiteY56" fmla="*/ 533840 h 743437"/>
                  <a:gd name="connsiteX57" fmla="*/ 274088 w 935124"/>
                  <a:gd name="connsiteY57" fmla="*/ 515702 h 743437"/>
                  <a:gd name="connsiteX58" fmla="*/ 284165 w 935124"/>
                  <a:gd name="connsiteY58" fmla="*/ 499579 h 743437"/>
                  <a:gd name="connsiteX59" fmla="*/ 304319 w 935124"/>
                  <a:gd name="connsiteY59" fmla="*/ 491518 h 743437"/>
                  <a:gd name="connsiteX60" fmla="*/ 314395 w 935124"/>
                  <a:gd name="connsiteY60" fmla="*/ 481441 h 743437"/>
                  <a:gd name="connsiteX61" fmla="*/ 318426 w 935124"/>
                  <a:gd name="connsiteY61" fmla="*/ 461288 h 743437"/>
                  <a:gd name="connsiteX62" fmla="*/ 338579 w 935124"/>
                  <a:gd name="connsiteY62" fmla="*/ 459272 h 743437"/>
                  <a:gd name="connsiteX63" fmla="*/ 348656 w 935124"/>
                  <a:gd name="connsiteY63" fmla="*/ 441134 h 743437"/>
                  <a:gd name="connsiteX64" fmla="*/ 362764 w 935124"/>
                  <a:gd name="connsiteY64" fmla="*/ 439119 h 743437"/>
                  <a:gd name="connsiteX65" fmla="*/ 362764 w 935124"/>
                  <a:gd name="connsiteY65" fmla="*/ 420980 h 743437"/>
                  <a:gd name="connsiteX66" fmla="*/ 378887 w 935124"/>
                  <a:gd name="connsiteY66" fmla="*/ 420980 h 743437"/>
                  <a:gd name="connsiteX67" fmla="*/ 395009 w 935124"/>
                  <a:gd name="connsiteY67" fmla="*/ 406873 h 743437"/>
                  <a:gd name="connsiteX68" fmla="*/ 407101 w 935124"/>
                  <a:gd name="connsiteY68" fmla="*/ 378658 h 743437"/>
                  <a:gd name="connsiteX69" fmla="*/ 405086 w 935124"/>
                  <a:gd name="connsiteY69" fmla="*/ 330289 h 743437"/>
                  <a:gd name="connsiteX70" fmla="*/ 388963 w 935124"/>
                  <a:gd name="connsiteY70" fmla="*/ 310136 h 743437"/>
                  <a:gd name="connsiteX71" fmla="*/ 352687 w 935124"/>
                  <a:gd name="connsiteY71" fmla="*/ 320213 h 743437"/>
                  <a:gd name="connsiteX72" fmla="*/ 318426 w 935124"/>
                  <a:gd name="connsiteY72" fmla="*/ 356489 h 743437"/>
                  <a:gd name="connsiteX73" fmla="*/ 304319 w 935124"/>
                  <a:gd name="connsiteY73" fmla="*/ 358504 h 743437"/>
                  <a:gd name="connsiteX74" fmla="*/ 292226 w 935124"/>
                  <a:gd name="connsiteY74" fmla="*/ 336336 h 743437"/>
                  <a:gd name="connsiteX75" fmla="*/ 245873 w 935124"/>
                  <a:gd name="connsiteY75" fmla="*/ 318197 h 743437"/>
                  <a:gd name="connsiteX76" fmla="*/ 191459 w 935124"/>
                  <a:gd name="connsiteY76" fmla="*/ 285952 h 743437"/>
                  <a:gd name="connsiteX77" fmla="*/ 171305 w 935124"/>
                  <a:gd name="connsiteY77" fmla="*/ 287967 h 743437"/>
                  <a:gd name="connsiteX78" fmla="*/ 135029 w 935124"/>
                  <a:gd name="connsiteY78" fmla="*/ 281921 h 743437"/>
                  <a:gd name="connsiteX79" fmla="*/ 120921 w 935124"/>
                  <a:gd name="connsiteY79" fmla="*/ 291998 h 743437"/>
                  <a:gd name="connsiteX80" fmla="*/ 86660 w 935124"/>
                  <a:gd name="connsiteY80" fmla="*/ 281921 h 743437"/>
                  <a:gd name="connsiteX81" fmla="*/ 60461 w 935124"/>
                  <a:gd name="connsiteY81" fmla="*/ 287967 h 743437"/>
                  <a:gd name="connsiteX82" fmla="*/ 50384 w 935124"/>
                  <a:gd name="connsiteY82" fmla="*/ 296028 h 743437"/>
                  <a:gd name="connsiteX83" fmla="*/ 0 w 935124"/>
                  <a:gd name="connsiteY83" fmla="*/ 291998 h 743437"/>
                  <a:gd name="connsiteX84" fmla="*/ 8061 w 935124"/>
                  <a:gd name="connsiteY84" fmla="*/ 271844 h 743437"/>
                  <a:gd name="connsiteX85" fmla="*/ 30230 w 935124"/>
                  <a:gd name="connsiteY85" fmla="*/ 257737 h 743437"/>
                  <a:gd name="connsiteX86" fmla="*/ 60461 w 935124"/>
                  <a:gd name="connsiteY86" fmla="*/ 257737 h 743437"/>
                  <a:gd name="connsiteX87" fmla="*/ 72553 w 935124"/>
                  <a:gd name="connsiteY87" fmla="*/ 247660 h 743437"/>
                  <a:gd name="connsiteX88" fmla="*/ 90691 w 935124"/>
                  <a:gd name="connsiteY88" fmla="*/ 237583 h 743437"/>
                  <a:gd name="connsiteX89" fmla="*/ 98752 w 935124"/>
                  <a:gd name="connsiteY89" fmla="*/ 213399 h 743437"/>
                  <a:gd name="connsiteX90" fmla="*/ 80614 w 935124"/>
                  <a:gd name="connsiteY90" fmla="*/ 211384 h 743437"/>
                  <a:gd name="connsiteX91" fmla="*/ 76583 w 935124"/>
                  <a:gd name="connsiteY91" fmla="*/ 201307 h 743437"/>
                  <a:gd name="connsiteX92" fmla="*/ 66507 w 935124"/>
                  <a:gd name="connsiteY92" fmla="*/ 191230 h 743437"/>
                  <a:gd name="connsiteX93" fmla="*/ 50384 w 935124"/>
                  <a:gd name="connsiteY93" fmla="*/ 195261 h 743437"/>
                  <a:gd name="connsiteX94" fmla="*/ 44338 w 935124"/>
                  <a:gd name="connsiteY94" fmla="*/ 183169 h 743437"/>
                  <a:gd name="connsiteX95" fmla="*/ 62476 w 935124"/>
                  <a:gd name="connsiteY95" fmla="*/ 169061 h 743437"/>
                  <a:gd name="connsiteX96" fmla="*/ 88676 w 935124"/>
                  <a:gd name="connsiteY96" fmla="*/ 167046 h 743437"/>
                  <a:gd name="connsiteX97" fmla="*/ 96737 w 935124"/>
                  <a:gd name="connsiteY97" fmla="*/ 142861 h 743437"/>
                  <a:gd name="connsiteX98" fmla="*/ 118906 w 935124"/>
                  <a:gd name="connsiteY98" fmla="*/ 126739 h 743437"/>
                  <a:gd name="connsiteX99" fmla="*/ 135029 w 935124"/>
                  <a:gd name="connsiteY99" fmla="*/ 102554 h 743437"/>
                  <a:gd name="connsiteX100" fmla="*/ 157198 w 935124"/>
                  <a:gd name="connsiteY100" fmla="*/ 114647 h 743437"/>
                  <a:gd name="connsiteX101" fmla="*/ 153167 w 935124"/>
                  <a:gd name="connsiteY101" fmla="*/ 144877 h 743437"/>
                  <a:gd name="connsiteX102" fmla="*/ 177351 w 935124"/>
                  <a:gd name="connsiteY102" fmla="*/ 152938 h 743437"/>
                  <a:gd name="connsiteX103" fmla="*/ 173321 w 935124"/>
                  <a:gd name="connsiteY103" fmla="*/ 181153 h 743437"/>
                  <a:gd name="connsiteX104" fmla="*/ 207581 w 935124"/>
                  <a:gd name="connsiteY104" fmla="*/ 191230 h 743437"/>
                  <a:gd name="connsiteX105" fmla="*/ 219674 w 935124"/>
                  <a:gd name="connsiteY105" fmla="*/ 173092 h 743437"/>
                  <a:gd name="connsiteX106" fmla="*/ 253935 w 935124"/>
                  <a:gd name="connsiteY106" fmla="*/ 169061 h 743437"/>
                  <a:gd name="connsiteX107" fmla="*/ 278119 w 935124"/>
                  <a:gd name="connsiteY107" fmla="*/ 171076 h 743437"/>
                  <a:gd name="connsiteX108" fmla="*/ 278119 w 935124"/>
                  <a:gd name="connsiteY108" fmla="*/ 154954 h 743437"/>
                  <a:gd name="connsiteX109" fmla="*/ 290211 w 935124"/>
                  <a:gd name="connsiteY109" fmla="*/ 146892 h 743437"/>
                  <a:gd name="connsiteX110" fmla="*/ 288196 w 935124"/>
                  <a:gd name="connsiteY110" fmla="*/ 126739 h 743437"/>
                  <a:gd name="connsiteX111" fmla="*/ 300288 w 935124"/>
                  <a:gd name="connsiteY111" fmla="*/ 110616 h 743437"/>
                  <a:gd name="connsiteX112" fmla="*/ 294242 w 935124"/>
                  <a:gd name="connsiteY112" fmla="*/ 94493 h 743437"/>
                  <a:gd name="connsiteX113" fmla="*/ 302303 w 935124"/>
                  <a:gd name="connsiteY113" fmla="*/ 52171 h 743437"/>
                  <a:gd name="connsiteX114" fmla="*/ 332533 w 935124"/>
                  <a:gd name="connsiteY114" fmla="*/ 38063 h 743437"/>
                  <a:gd name="connsiteX115" fmla="*/ 350672 w 935124"/>
                  <a:gd name="connsiteY115" fmla="*/ 9848 h 743437"/>
                  <a:gd name="connsiteX116" fmla="*/ 350672 w 935124"/>
                  <a:gd name="connsiteY116" fmla="*/ 0 h 743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935124" h="743437">
                    <a:moveTo>
                      <a:pt x="781840" y="0"/>
                    </a:moveTo>
                    <a:lnTo>
                      <a:pt x="796065" y="9848"/>
                    </a:lnTo>
                    <a:lnTo>
                      <a:pt x="792034" y="30002"/>
                    </a:lnTo>
                    <a:lnTo>
                      <a:pt x="812188" y="88447"/>
                    </a:lnTo>
                    <a:lnTo>
                      <a:pt x="844433" y="122708"/>
                    </a:lnTo>
                    <a:lnTo>
                      <a:pt x="858541" y="144877"/>
                    </a:lnTo>
                    <a:lnTo>
                      <a:pt x="882725" y="136815"/>
                    </a:lnTo>
                    <a:lnTo>
                      <a:pt x="935124" y="144877"/>
                    </a:lnTo>
                    <a:lnTo>
                      <a:pt x="919001" y="175107"/>
                    </a:lnTo>
                    <a:lnTo>
                      <a:pt x="929078" y="199291"/>
                    </a:lnTo>
                    <a:lnTo>
                      <a:pt x="929078" y="217430"/>
                    </a:lnTo>
                    <a:lnTo>
                      <a:pt x="916986" y="227506"/>
                    </a:lnTo>
                    <a:lnTo>
                      <a:pt x="919001" y="243629"/>
                    </a:lnTo>
                    <a:lnTo>
                      <a:pt x="894817" y="257737"/>
                    </a:lnTo>
                    <a:lnTo>
                      <a:pt x="864587" y="261767"/>
                    </a:lnTo>
                    <a:lnTo>
                      <a:pt x="852495" y="249675"/>
                    </a:lnTo>
                    <a:lnTo>
                      <a:pt x="820249" y="259752"/>
                    </a:lnTo>
                    <a:lnTo>
                      <a:pt x="798080" y="243629"/>
                    </a:lnTo>
                    <a:lnTo>
                      <a:pt x="775911" y="255721"/>
                    </a:lnTo>
                    <a:lnTo>
                      <a:pt x="733589" y="269829"/>
                    </a:lnTo>
                    <a:lnTo>
                      <a:pt x="715451" y="302075"/>
                    </a:lnTo>
                    <a:lnTo>
                      <a:pt x="703358" y="310136"/>
                    </a:lnTo>
                    <a:lnTo>
                      <a:pt x="687236" y="336336"/>
                    </a:lnTo>
                    <a:lnTo>
                      <a:pt x="687236" y="376643"/>
                    </a:lnTo>
                    <a:lnTo>
                      <a:pt x="671113" y="378658"/>
                    </a:lnTo>
                    <a:lnTo>
                      <a:pt x="667082" y="390750"/>
                    </a:lnTo>
                    <a:lnTo>
                      <a:pt x="646929" y="410904"/>
                    </a:lnTo>
                    <a:lnTo>
                      <a:pt x="657005" y="418965"/>
                    </a:lnTo>
                    <a:lnTo>
                      <a:pt x="665067" y="463303"/>
                    </a:lnTo>
                    <a:lnTo>
                      <a:pt x="661036" y="471364"/>
                    </a:lnTo>
                    <a:lnTo>
                      <a:pt x="667082" y="493533"/>
                    </a:lnTo>
                    <a:lnTo>
                      <a:pt x="638867" y="493533"/>
                    </a:lnTo>
                    <a:lnTo>
                      <a:pt x="638867" y="509656"/>
                    </a:lnTo>
                    <a:lnTo>
                      <a:pt x="654990" y="515702"/>
                    </a:lnTo>
                    <a:lnTo>
                      <a:pt x="648944" y="533840"/>
                    </a:lnTo>
                    <a:lnTo>
                      <a:pt x="677159" y="566086"/>
                    </a:lnTo>
                    <a:lnTo>
                      <a:pt x="669097" y="626547"/>
                    </a:lnTo>
                    <a:lnTo>
                      <a:pt x="650959" y="642669"/>
                    </a:lnTo>
                    <a:lnTo>
                      <a:pt x="612668" y="630577"/>
                    </a:lnTo>
                    <a:lnTo>
                      <a:pt x="588483" y="622516"/>
                    </a:lnTo>
                    <a:lnTo>
                      <a:pt x="562284" y="590270"/>
                    </a:lnTo>
                    <a:lnTo>
                      <a:pt x="536084" y="600347"/>
                    </a:lnTo>
                    <a:lnTo>
                      <a:pt x="519961" y="588255"/>
                    </a:lnTo>
                    <a:lnTo>
                      <a:pt x="501823" y="634608"/>
                    </a:lnTo>
                    <a:lnTo>
                      <a:pt x="441362" y="636623"/>
                    </a:lnTo>
                    <a:lnTo>
                      <a:pt x="425240" y="652746"/>
                    </a:lnTo>
                    <a:lnTo>
                      <a:pt x="431286" y="668869"/>
                    </a:lnTo>
                    <a:lnTo>
                      <a:pt x="372840" y="691038"/>
                    </a:lnTo>
                    <a:lnTo>
                      <a:pt x="378887" y="731345"/>
                    </a:lnTo>
                    <a:lnTo>
                      <a:pt x="366794" y="743437"/>
                    </a:lnTo>
                    <a:lnTo>
                      <a:pt x="298272" y="741422"/>
                    </a:lnTo>
                    <a:lnTo>
                      <a:pt x="314395" y="695069"/>
                    </a:lnTo>
                    <a:lnTo>
                      <a:pt x="306334" y="674915"/>
                    </a:lnTo>
                    <a:lnTo>
                      <a:pt x="284165" y="648715"/>
                    </a:lnTo>
                    <a:lnTo>
                      <a:pt x="261996" y="612439"/>
                    </a:lnTo>
                    <a:lnTo>
                      <a:pt x="241842" y="545932"/>
                    </a:lnTo>
                    <a:lnTo>
                      <a:pt x="268042" y="533840"/>
                    </a:lnTo>
                    <a:lnTo>
                      <a:pt x="274088" y="515702"/>
                    </a:lnTo>
                    <a:lnTo>
                      <a:pt x="284165" y="499579"/>
                    </a:lnTo>
                    <a:lnTo>
                      <a:pt x="304319" y="491518"/>
                    </a:lnTo>
                    <a:lnTo>
                      <a:pt x="314395" y="481441"/>
                    </a:lnTo>
                    <a:lnTo>
                      <a:pt x="318426" y="461288"/>
                    </a:lnTo>
                    <a:lnTo>
                      <a:pt x="338579" y="459272"/>
                    </a:lnTo>
                    <a:lnTo>
                      <a:pt x="348656" y="441134"/>
                    </a:lnTo>
                    <a:lnTo>
                      <a:pt x="362764" y="439119"/>
                    </a:lnTo>
                    <a:lnTo>
                      <a:pt x="362764" y="420980"/>
                    </a:lnTo>
                    <a:lnTo>
                      <a:pt x="378887" y="420980"/>
                    </a:lnTo>
                    <a:lnTo>
                      <a:pt x="395009" y="406873"/>
                    </a:lnTo>
                    <a:lnTo>
                      <a:pt x="407101" y="378658"/>
                    </a:lnTo>
                    <a:cubicBezTo>
                      <a:pt x="406429" y="362535"/>
                      <a:pt x="405758" y="346412"/>
                      <a:pt x="405086" y="330289"/>
                    </a:cubicBezTo>
                    <a:lnTo>
                      <a:pt x="388963" y="310136"/>
                    </a:lnTo>
                    <a:lnTo>
                      <a:pt x="352687" y="320213"/>
                    </a:lnTo>
                    <a:lnTo>
                      <a:pt x="318426" y="356489"/>
                    </a:lnTo>
                    <a:lnTo>
                      <a:pt x="304319" y="358504"/>
                    </a:lnTo>
                    <a:lnTo>
                      <a:pt x="292226" y="336336"/>
                    </a:lnTo>
                    <a:lnTo>
                      <a:pt x="245873" y="318197"/>
                    </a:lnTo>
                    <a:lnTo>
                      <a:pt x="191459" y="285952"/>
                    </a:lnTo>
                    <a:lnTo>
                      <a:pt x="171305" y="287967"/>
                    </a:lnTo>
                    <a:lnTo>
                      <a:pt x="135029" y="281921"/>
                    </a:lnTo>
                    <a:lnTo>
                      <a:pt x="120921" y="291998"/>
                    </a:lnTo>
                    <a:lnTo>
                      <a:pt x="86660" y="281921"/>
                    </a:lnTo>
                    <a:lnTo>
                      <a:pt x="60461" y="287967"/>
                    </a:lnTo>
                    <a:lnTo>
                      <a:pt x="50384" y="296028"/>
                    </a:lnTo>
                    <a:lnTo>
                      <a:pt x="0" y="291998"/>
                    </a:lnTo>
                    <a:lnTo>
                      <a:pt x="8061" y="271844"/>
                    </a:lnTo>
                    <a:lnTo>
                      <a:pt x="30230" y="257737"/>
                    </a:lnTo>
                    <a:lnTo>
                      <a:pt x="60461" y="257737"/>
                    </a:lnTo>
                    <a:lnTo>
                      <a:pt x="72553" y="247660"/>
                    </a:lnTo>
                    <a:lnTo>
                      <a:pt x="90691" y="237583"/>
                    </a:lnTo>
                    <a:lnTo>
                      <a:pt x="98752" y="213399"/>
                    </a:lnTo>
                    <a:lnTo>
                      <a:pt x="80614" y="211384"/>
                    </a:lnTo>
                    <a:lnTo>
                      <a:pt x="76583" y="201307"/>
                    </a:lnTo>
                    <a:lnTo>
                      <a:pt x="66507" y="191230"/>
                    </a:lnTo>
                    <a:lnTo>
                      <a:pt x="50384" y="195261"/>
                    </a:lnTo>
                    <a:lnTo>
                      <a:pt x="44338" y="183169"/>
                    </a:lnTo>
                    <a:lnTo>
                      <a:pt x="62476" y="169061"/>
                    </a:lnTo>
                    <a:lnTo>
                      <a:pt x="88676" y="167046"/>
                    </a:lnTo>
                    <a:lnTo>
                      <a:pt x="96737" y="142861"/>
                    </a:lnTo>
                    <a:lnTo>
                      <a:pt x="118906" y="126739"/>
                    </a:lnTo>
                    <a:lnTo>
                      <a:pt x="135029" y="102554"/>
                    </a:lnTo>
                    <a:lnTo>
                      <a:pt x="157198" y="114647"/>
                    </a:lnTo>
                    <a:lnTo>
                      <a:pt x="153167" y="144877"/>
                    </a:lnTo>
                    <a:lnTo>
                      <a:pt x="177351" y="152938"/>
                    </a:lnTo>
                    <a:lnTo>
                      <a:pt x="173321" y="181153"/>
                    </a:lnTo>
                    <a:lnTo>
                      <a:pt x="207581" y="191230"/>
                    </a:lnTo>
                    <a:lnTo>
                      <a:pt x="219674" y="173092"/>
                    </a:lnTo>
                    <a:lnTo>
                      <a:pt x="253935" y="169061"/>
                    </a:lnTo>
                    <a:lnTo>
                      <a:pt x="278119" y="171076"/>
                    </a:lnTo>
                    <a:lnTo>
                      <a:pt x="278119" y="154954"/>
                    </a:lnTo>
                    <a:lnTo>
                      <a:pt x="290211" y="146892"/>
                    </a:lnTo>
                    <a:lnTo>
                      <a:pt x="288196" y="126739"/>
                    </a:lnTo>
                    <a:lnTo>
                      <a:pt x="300288" y="110616"/>
                    </a:lnTo>
                    <a:lnTo>
                      <a:pt x="294242" y="94493"/>
                    </a:lnTo>
                    <a:lnTo>
                      <a:pt x="302303" y="52171"/>
                    </a:lnTo>
                    <a:lnTo>
                      <a:pt x="332533" y="38063"/>
                    </a:lnTo>
                    <a:lnTo>
                      <a:pt x="350672" y="9848"/>
                    </a:lnTo>
                    <a:lnTo>
                      <a:pt x="350672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C8350F2-8D2B-1B6D-17DC-3E7F85719B1F}"/>
                  </a:ext>
                </a:extLst>
              </p:cNvPr>
              <p:cNvSpPr/>
              <p:nvPr/>
            </p:nvSpPr>
            <p:spPr>
              <a:xfrm>
                <a:off x="1834009" y="1743170"/>
                <a:ext cx="931094" cy="1408733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D23C7D5-0748-F8C6-FA82-78C4D2D16BA3}"/>
                  </a:ext>
                </a:extLst>
              </p:cNvPr>
              <p:cNvSpPr/>
              <p:nvPr/>
            </p:nvSpPr>
            <p:spPr>
              <a:xfrm>
                <a:off x="1364431" y="2373976"/>
                <a:ext cx="866603" cy="1118523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F56CAFE-37EA-D3E3-EF07-59153B2F0944}"/>
                  </a:ext>
                </a:extLst>
              </p:cNvPr>
              <p:cNvSpPr/>
              <p:nvPr/>
            </p:nvSpPr>
            <p:spPr>
              <a:xfrm>
                <a:off x="1930746" y="917546"/>
                <a:ext cx="967707" cy="938907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5A7C125-A8DE-9F2C-B53D-113008A7987A}"/>
                  </a:ext>
                </a:extLst>
              </p:cNvPr>
              <p:cNvSpPr/>
              <p:nvPr/>
            </p:nvSpPr>
            <p:spPr>
              <a:xfrm>
                <a:off x="1429761" y="2254398"/>
                <a:ext cx="45346" cy="48705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EB2E6DF-7385-1FC7-0FAB-2E6F0B8C95B9}"/>
                  </a:ext>
                </a:extLst>
              </p:cNvPr>
              <p:cNvSpPr/>
              <p:nvPr/>
            </p:nvSpPr>
            <p:spPr>
              <a:xfrm>
                <a:off x="1335713" y="2326615"/>
                <a:ext cx="90692" cy="133517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09EAB08-3B53-F3FE-77B6-A47082F5546D}"/>
                  </a:ext>
                </a:extLst>
              </p:cNvPr>
              <p:cNvSpPr/>
              <p:nvPr/>
            </p:nvSpPr>
            <p:spPr>
              <a:xfrm>
                <a:off x="1233684" y="2025572"/>
                <a:ext cx="396772" cy="345129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5D6F8FA-B5D4-566D-63BC-B81A3AA3BD85}"/>
                  </a:ext>
                </a:extLst>
              </p:cNvPr>
              <p:cNvSpPr/>
              <p:nvPr/>
            </p:nvSpPr>
            <p:spPr>
              <a:xfrm>
                <a:off x="1067837" y="1058621"/>
                <a:ext cx="631143" cy="576056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7471820-DFB1-6AA3-D5BD-B5C1B7A56532}"/>
                  </a:ext>
                </a:extLst>
              </p:cNvPr>
              <p:cNvSpPr/>
              <p:nvPr/>
            </p:nvSpPr>
            <p:spPr>
              <a:xfrm>
                <a:off x="747480" y="1220688"/>
                <a:ext cx="819997" cy="777172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05CB912-B3D3-0069-ACA5-F43FD2E6573E}"/>
                  </a:ext>
                </a:extLst>
              </p:cNvPr>
              <p:cNvSpPr/>
              <p:nvPr/>
            </p:nvSpPr>
            <p:spPr>
              <a:xfrm>
                <a:off x="859584" y="1093889"/>
                <a:ext cx="63820" cy="45346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F2ABCE2-FCB5-334B-EDE4-35030FEC559B}"/>
                  </a:ext>
                </a:extLst>
              </p:cNvPr>
              <p:cNvSpPr/>
              <p:nvPr/>
            </p:nvSpPr>
            <p:spPr>
              <a:xfrm>
                <a:off x="1027531" y="1135876"/>
                <a:ext cx="60461" cy="57102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D2A2773-3A20-037D-57E9-5CDFCE0C97F6}"/>
                  </a:ext>
                </a:extLst>
              </p:cNvPr>
              <p:cNvSpPr/>
              <p:nvPr/>
            </p:nvSpPr>
            <p:spPr>
              <a:xfrm>
                <a:off x="777290" y="1157709"/>
                <a:ext cx="26871" cy="85652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D768788-2A25-5051-F7F0-F58BBFD6A875}"/>
                  </a:ext>
                </a:extLst>
              </p:cNvPr>
              <p:cNvSpPr/>
              <p:nvPr/>
            </p:nvSpPr>
            <p:spPr>
              <a:xfrm>
                <a:off x="1556563" y="1401231"/>
                <a:ext cx="780635" cy="1060201"/>
              </a:xfrm>
              <a:custGeom>
                <a:avLst/>
                <a:gdLst>
                  <a:gd name="connsiteX0" fmla="*/ 555903 w 780635"/>
                  <a:gd name="connsiteY0" fmla="*/ 0 h 1060201"/>
                  <a:gd name="connsiteX1" fmla="*/ 597890 w 780635"/>
                  <a:gd name="connsiteY1" fmla="*/ 11757 h 1060201"/>
                  <a:gd name="connsiteX2" fmla="*/ 609646 w 780635"/>
                  <a:gd name="connsiteY2" fmla="*/ 28550 h 1060201"/>
                  <a:gd name="connsiteX3" fmla="*/ 641556 w 780635"/>
                  <a:gd name="connsiteY3" fmla="*/ 55422 h 1060201"/>
                  <a:gd name="connsiteX4" fmla="*/ 651633 w 780635"/>
                  <a:gd name="connsiteY4" fmla="*/ 104127 h 1060201"/>
                  <a:gd name="connsiteX5" fmla="*/ 686902 w 780635"/>
                  <a:gd name="connsiteY5" fmla="*/ 137716 h 1060201"/>
                  <a:gd name="connsiteX6" fmla="*/ 691940 w 780635"/>
                  <a:gd name="connsiteY6" fmla="*/ 171305 h 1060201"/>
                  <a:gd name="connsiteX7" fmla="*/ 705376 w 780635"/>
                  <a:gd name="connsiteY7" fmla="*/ 183061 h 1060201"/>
                  <a:gd name="connsiteX8" fmla="*/ 707055 w 780635"/>
                  <a:gd name="connsiteY8" fmla="*/ 198177 h 1060201"/>
                  <a:gd name="connsiteX9" fmla="*/ 723850 w 780635"/>
                  <a:gd name="connsiteY9" fmla="*/ 213292 h 1060201"/>
                  <a:gd name="connsiteX10" fmla="*/ 708735 w 780635"/>
                  <a:gd name="connsiteY10" fmla="*/ 231766 h 1060201"/>
                  <a:gd name="connsiteX11" fmla="*/ 715453 w 780635"/>
                  <a:gd name="connsiteY11" fmla="*/ 297264 h 1060201"/>
                  <a:gd name="connsiteX12" fmla="*/ 755760 w 780635"/>
                  <a:gd name="connsiteY12" fmla="*/ 324136 h 1060201"/>
                  <a:gd name="connsiteX13" fmla="*/ 779272 w 780635"/>
                  <a:gd name="connsiteY13" fmla="*/ 342610 h 1060201"/>
                  <a:gd name="connsiteX14" fmla="*/ 780635 w 780635"/>
                  <a:gd name="connsiteY14" fmla="*/ 352152 h 1060201"/>
                  <a:gd name="connsiteX15" fmla="*/ 779272 w 780635"/>
                  <a:gd name="connsiteY15" fmla="*/ 352015 h 1060201"/>
                  <a:gd name="connsiteX16" fmla="*/ 734934 w 780635"/>
                  <a:gd name="connsiteY16" fmla="*/ 354031 h 1060201"/>
                  <a:gd name="connsiteX17" fmla="*/ 722842 w 780635"/>
                  <a:gd name="connsiteY17" fmla="*/ 372169 h 1060201"/>
                  <a:gd name="connsiteX18" fmla="*/ 708734 w 780635"/>
                  <a:gd name="connsiteY18" fmla="*/ 390307 h 1060201"/>
                  <a:gd name="connsiteX19" fmla="*/ 708734 w 780635"/>
                  <a:gd name="connsiteY19" fmla="*/ 398369 h 1060201"/>
                  <a:gd name="connsiteX20" fmla="*/ 716796 w 780635"/>
                  <a:gd name="connsiteY20" fmla="*/ 412476 h 1060201"/>
                  <a:gd name="connsiteX21" fmla="*/ 698658 w 780635"/>
                  <a:gd name="connsiteY21" fmla="*/ 440691 h 1060201"/>
                  <a:gd name="connsiteX22" fmla="*/ 664396 w 780635"/>
                  <a:gd name="connsiteY22" fmla="*/ 452783 h 1060201"/>
                  <a:gd name="connsiteX23" fmla="*/ 658350 w 780635"/>
                  <a:gd name="connsiteY23" fmla="*/ 480998 h 1060201"/>
                  <a:gd name="connsiteX24" fmla="*/ 656335 w 780635"/>
                  <a:gd name="connsiteY24" fmla="*/ 497121 h 1060201"/>
                  <a:gd name="connsiteX25" fmla="*/ 642228 w 780635"/>
                  <a:gd name="connsiteY25" fmla="*/ 497121 h 1060201"/>
                  <a:gd name="connsiteX26" fmla="*/ 620059 w 780635"/>
                  <a:gd name="connsiteY26" fmla="*/ 523321 h 1060201"/>
                  <a:gd name="connsiteX27" fmla="*/ 609982 w 780635"/>
                  <a:gd name="connsiteY27" fmla="*/ 543474 h 1060201"/>
                  <a:gd name="connsiteX28" fmla="*/ 609982 w 780635"/>
                  <a:gd name="connsiteY28" fmla="*/ 575720 h 1060201"/>
                  <a:gd name="connsiteX29" fmla="*/ 593859 w 780635"/>
                  <a:gd name="connsiteY29" fmla="*/ 589827 h 1060201"/>
                  <a:gd name="connsiteX30" fmla="*/ 555567 w 780635"/>
                  <a:gd name="connsiteY30" fmla="*/ 581766 h 1060201"/>
                  <a:gd name="connsiteX31" fmla="*/ 541460 w 780635"/>
                  <a:gd name="connsiteY31" fmla="*/ 609981 h 1060201"/>
                  <a:gd name="connsiteX32" fmla="*/ 527352 w 780635"/>
                  <a:gd name="connsiteY32" fmla="*/ 616027 h 1060201"/>
                  <a:gd name="connsiteX33" fmla="*/ 529367 w 780635"/>
                  <a:gd name="connsiteY33" fmla="*/ 642227 h 1060201"/>
                  <a:gd name="connsiteX34" fmla="*/ 521306 w 780635"/>
                  <a:gd name="connsiteY34" fmla="*/ 660365 h 1060201"/>
                  <a:gd name="connsiteX35" fmla="*/ 527352 w 780635"/>
                  <a:gd name="connsiteY35" fmla="*/ 702687 h 1060201"/>
                  <a:gd name="connsiteX36" fmla="*/ 529367 w 780635"/>
                  <a:gd name="connsiteY36" fmla="*/ 726872 h 1060201"/>
                  <a:gd name="connsiteX37" fmla="*/ 541460 w 780635"/>
                  <a:gd name="connsiteY37" fmla="*/ 759117 h 1060201"/>
                  <a:gd name="connsiteX38" fmla="*/ 559598 w 780635"/>
                  <a:gd name="connsiteY38" fmla="*/ 761133 h 1060201"/>
                  <a:gd name="connsiteX39" fmla="*/ 577736 w 780635"/>
                  <a:gd name="connsiteY39" fmla="*/ 797409 h 1060201"/>
                  <a:gd name="connsiteX40" fmla="*/ 587813 w 780635"/>
                  <a:gd name="connsiteY40" fmla="*/ 813532 h 1060201"/>
                  <a:gd name="connsiteX41" fmla="*/ 597890 w 780635"/>
                  <a:gd name="connsiteY41" fmla="*/ 827639 h 1060201"/>
                  <a:gd name="connsiteX42" fmla="*/ 589828 w 780635"/>
                  <a:gd name="connsiteY42" fmla="*/ 861900 h 1060201"/>
                  <a:gd name="connsiteX43" fmla="*/ 577736 w 780635"/>
                  <a:gd name="connsiteY43" fmla="*/ 878023 h 1060201"/>
                  <a:gd name="connsiteX44" fmla="*/ 557582 w 780635"/>
                  <a:gd name="connsiteY44" fmla="*/ 876008 h 1060201"/>
                  <a:gd name="connsiteX45" fmla="*/ 557582 w 780635"/>
                  <a:gd name="connsiteY45" fmla="*/ 890115 h 1060201"/>
                  <a:gd name="connsiteX46" fmla="*/ 547506 w 780635"/>
                  <a:gd name="connsiteY46" fmla="*/ 904223 h 1060201"/>
                  <a:gd name="connsiteX47" fmla="*/ 561613 w 780635"/>
                  <a:gd name="connsiteY47" fmla="*/ 916315 h 1060201"/>
                  <a:gd name="connsiteX48" fmla="*/ 571690 w 780635"/>
                  <a:gd name="connsiteY48" fmla="*/ 940499 h 1060201"/>
                  <a:gd name="connsiteX49" fmla="*/ 583782 w 780635"/>
                  <a:gd name="connsiteY49" fmla="*/ 954607 h 1060201"/>
                  <a:gd name="connsiteX50" fmla="*/ 589828 w 780635"/>
                  <a:gd name="connsiteY50" fmla="*/ 972745 h 1060201"/>
                  <a:gd name="connsiteX51" fmla="*/ 587813 w 780635"/>
                  <a:gd name="connsiteY51" fmla="*/ 996929 h 1060201"/>
                  <a:gd name="connsiteX52" fmla="*/ 571690 w 780635"/>
                  <a:gd name="connsiteY52" fmla="*/ 1004991 h 1060201"/>
                  <a:gd name="connsiteX53" fmla="*/ 535413 w 780635"/>
                  <a:gd name="connsiteY53" fmla="*/ 986852 h 1060201"/>
                  <a:gd name="connsiteX54" fmla="*/ 519291 w 780635"/>
                  <a:gd name="connsiteY54" fmla="*/ 978791 h 1060201"/>
                  <a:gd name="connsiteX55" fmla="*/ 507198 w 780635"/>
                  <a:gd name="connsiteY55" fmla="*/ 998944 h 1060201"/>
                  <a:gd name="connsiteX56" fmla="*/ 503168 w 780635"/>
                  <a:gd name="connsiteY56" fmla="*/ 1013052 h 1060201"/>
                  <a:gd name="connsiteX57" fmla="*/ 495106 w 780635"/>
                  <a:gd name="connsiteY57" fmla="*/ 1025144 h 1060201"/>
                  <a:gd name="connsiteX58" fmla="*/ 462861 w 780635"/>
                  <a:gd name="connsiteY58" fmla="*/ 1035221 h 1060201"/>
                  <a:gd name="connsiteX59" fmla="*/ 434646 w 780635"/>
                  <a:gd name="connsiteY59" fmla="*/ 1021113 h 1060201"/>
                  <a:gd name="connsiteX60" fmla="*/ 410461 w 780635"/>
                  <a:gd name="connsiteY60" fmla="*/ 1031190 h 1060201"/>
                  <a:gd name="connsiteX61" fmla="*/ 396354 w 780635"/>
                  <a:gd name="connsiteY61" fmla="*/ 1057390 h 1060201"/>
                  <a:gd name="connsiteX62" fmla="*/ 384262 w 780635"/>
                  <a:gd name="connsiteY62" fmla="*/ 1049328 h 1060201"/>
                  <a:gd name="connsiteX63" fmla="*/ 370154 w 780635"/>
                  <a:gd name="connsiteY63" fmla="*/ 1055374 h 1060201"/>
                  <a:gd name="connsiteX64" fmla="*/ 311709 w 780635"/>
                  <a:gd name="connsiteY64" fmla="*/ 1051344 h 1060201"/>
                  <a:gd name="connsiteX65" fmla="*/ 293570 w 780635"/>
                  <a:gd name="connsiteY65" fmla="*/ 1051344 h 1060201"/>
                  <a:gd name="connsiteX66" fmla="*/ 289142 w 780635"/>
                  <a:gd name="connsiteY66" fmla="*/ 1060201 h 1060201"/>
                  <a:gd name="connsiteX67" fmla="*/ 239156 w 780635"/>
                  <a:gd name="connsiteY67" fmla="*/ 1029175 h 1060201"/>
                  <a:gd name="connsiteX68" fmla="*/ 233110 w 780635"/>
                  <a:gd name="connsiteY68" fmla="*/ 1017083 h 1060201"/>
                  <a:gd name="connsiteX69" fmla="*/ 202879 w 780635"/>
                  <a:gd name="connsiteY69" fmla="*/ 1002975 h 1060201"/>
                  <a:gd name="connsiteX70" fmla="*/ 196833 w 780635"/>
                  <a:gd name="connsiteY70" fmla="*/ 980806 h 1060201"/>
                  <a:gd name="connsiteX71" fmla="*/ 178695 w 780635"/>
                  <a:gd name="connsiteY71" fmla="*/ 972745 h 1060201"/>
                  <a:gd name="connsiteX72" fmla="*/ 172649 w 780635"/>
                  <a:gd name="connsiteY72" fmla="*/ 1000960 h 1060201"/>
                  <a:gd name="connsiteX73" fmla="*/ 140403 w 780635"/>
                  <a:gd name="connsiteY73" fmla="*/ 1004991 h 1060201"/>
                  <a:gd name="connsiteX74" fmla="*/ 136372 w 780635"/>
                  <a:gd name="connsiteY74" fmla="*/ 1019098 h 1060201"/>
                  <a:gd name="connsiteX75" fmla="*/ 90019 w 780635"/>
                  <a:gd name="connsiteY75" fmla="*/ 1011037 h 1060201"/>
                  <a:gd name="connsiteX76" fmla="*/ 88004 w 780635"/>
                  <a:gd name="connsiteY76" fmla="*/ 1037236 h 1060201"/>
                  <a:gd name="connsiteX77" fmla="*/ 39635 w 780635"/>
                  <a:gd name="connsiteY77" fmla="*/ 1035221 h 1060201"/>
                  <a:gd name="connsiteX78" fmla="*/ 124 w 780635"/>
                  <a:gd name="connsiteY78" fmla="*/ 989784 h 1060201"/>
                  <a:gd name="connsiteX79" fmla="*/ 0 w 780635"/>
                  <a:gd name="connsiteY79" fmla="*/ 989203 h 1060201"/>
                  <a:gd name="connsiteX80" fmla="*/ 5038 w 780635"/>
                  <a:gd name="connsiteY80" fmla="*/ 953935 h 1060201"/>
                  <a:gd name="connsiteX81" fmla="*/ 25192 w 780635"/>
                  <a:gd name="connsiteY81" fmla="*/ 933781 h 1060201"/>
                  <a:gd name="connsiteX82" fmla="*/ 52063 w 780635"/>
                  <a:gd name="connsiteY82" fmla="*/ 913628 h 1060201"/>
                  <a:gd name="connsiteX83" fmla="*/ 58781 w 780635"/>
                  <a:gd name="connsiteY83" fmla="*/ 885077 h 1060201"/>
                  <a:gd name="connsiteX84" fmla="*/ 95730 w 780635"/>
                  <a:gd name="connsiteY84" fmla="*/ 859885 h 1060201"/>
                  <a:gd name="connsiteX85" fmla="*/ 85653 w 780635"/>
                  <a:gd name="connsiteY85" fmla="*/ 839731 h 1060201"/>
                  <a:gd name="connsiteX86" fmla="*/ 112524 w 780635"/>
                  <a:gd name="connsiteY86" fmla="*/ 801103 h 1060201"/>
                  <a:gd name="connsiteX87" fmla="*/ 107486 w 780635"/>
                  <a:gd name="connsiteY87" fmla="*/ 796065 h 1060201"/>
                  <a:gd name="connsiteX88" fmla="*/ 164588 w 780635"/>
                  <a:gd name="connsiteY88" fmla="*/ 735605 h 1060201"/>
                  <a:gd name="connsiteX89" fmla="*/ 161229 w 780635"/>
                  <a:gd name="connsiteY89" fmla="*/ 698657 h 1060201"/>
                  <a:gd name="connsiteX90" fmla="*/ 144434 w 780635"/>
                  <a:gd name="connsiteY90" fmla="*/ 671785 h 1060201"/>
                  <a:gd name="connsiteX91" fmla="*/ 157870 w 780635"/>
                  <a:gd name="connsiteY91" fmla="*/ 665067 h 1060201"/>
                  <a:gd name="connsiteX92" fmla="*/ 137716 w 780635"/>
                  <a:gd name="connsiteY92" fmla="*/ 631478 h 1060201"/>
                  <a:gd name="connsiteX93" fmla="*/ 151152 w 780635"/>
                  <a:gd name="connsiteY93" fmla="*/ 618042 h 1060201"/>
                  <a:gd name="connsiteX94" fmla="*/ 238484 w 780635"/>
                  <a:gd name="connsiteY94" fmla="*/ 549185 h 1060201"/>
                  <a:gd name="connsiteX95" fmla="*/ 225048 w 780635"/>
                  <a:gd name="connsiteY95" fmla="*/ 540787 h 1060201"/>
                  <a:gd name="connsiteX96" fmla="*/ 189780 w 780635"/>
                  <a:gd name="connsiteY96" fmla="*/ 542467 h 1060201"/>
                  <a:gd name="connsiteX97" fmla="*/ 146114 w 780635"/>
                  <a:gd name="connsiteY97" fmla="*/ 554223 h 1060201"/>
                  <a:gd name="connsiteX98" fmla="*/ 73897 w 780635"/>
                  <a:gd name="connsiteY98" fmla="*/ 571017 h 1060201"/>
                  <a:gd name="connsiteX99" fmla="*/ 70538 w 780635"/>
                  <a:gd name="connsiteY99" fmla="*/ 587812 h 1060201"/>
                  <a:gd name="connsiteX100" fmla="*/ 63820 w 780635"/>
                  <a:gd name="connsiteY100" fmla="*/ 614683 h 1060201"/>
                  <a:gd name="connsiteX101" fmla="*/ 30230 w 780635"/>
                  <a:gd name="connsiteY101" fmla="*/ 619721 h 1060201"/>
                  <a:gd name="connsiteX102" fmla="*/ 38628 w 780635"/>
                  <a:gd name="connsiteY102" fmla="*/ 592850 h 1060201"/>
                  <a:gd name="connsiteX103" fmla="*/ 23513 w 780635"/>
                  <a:gd name="connsiteY103" fmla="*/ 576056 h 1060201"/>
                  <a:gd name="connsiteX104" fmla="*/ 38628 w 780635"/>
                  <a:gd name="connsiteY104" fmla="*/ 564300 h 1060201"/>
                  <a:gd name="connsiteX105" fmla="*/ 63820 w 780635"/>
                  <a:gd name="connsiteY105" fmla="*/ 544146 h 1060201"/>
                  <a:gd name="connsiteX106" fmla="*/ 97409 w 780635"/>
                  <a:gd name="connsiteY106" fmla="*/ 532389 h 1060201"/>
                  <a:gd name="connsiteX107" fmla="*/ 139396 w 780635"/>
                  <a:gd name="connsiteY107" fmla="*/ 508878 h 1060201"/>
                  <a:gd name="connsiteX108" fmla="*/ 162908 w 780635"/>
                  <a:gd name="connsiteY108" fmla="*/ 478646 h 1060201"/>
                  <a:gd name="connsiteX109" fmla="*/ 189780 w 780635"/>
                  <a:gd name="connsiteY109" fmla="*/ 456814 h 1060201"/>
                  <a:gd name="connsiteX110" fmla="*/ 191459 w 780635"/>
                  <a:gd name="connsiteY110" fmla="*/ 408110 h 1060201"/>
                  <a:gd name="connsiteX111" fmla="*/ 203215 w 780635"/>
                  <a:gd name="connsiteY111" fmla="*/ 392994 h 1060201"/>
                  <a:gd name="connsiteX112" fmla="*/ 157870 w 780635"/>
                  <a:gd name="connsiteY112" fmla="*/ 332534 h 1060201"/>
                  <a:gd name="connsiteX113" fmla="*/ 130998 w 780635"/>
                  <a:gd name="connsiteY113" fmla="*/ 332534 h 1060201"/>
                  <a:gd name="connsiteX114" fmla="*/ 124281 w 780635"/>
                  <a:gd name="connsiteY114" fmla="*/ 314060 h 1060201"/>
                  <a:gd name="connsiteX115" fmla="*/ 124281 w 780635"/>
                  <a:gd name="connsiteY115" fmla="*/ 295585 h 1060201"/>
                  <a:gd name="connsiteX116" fmla="*/ 89012 w 780635"/>
                  <a:gd name="connsiteY116" fmla="*/ 277111 h 1060201"/>
                  <a:gd name="connsiteX117" fmla="*/ 68858 w 780635"/>
                  <a:gd name="connsiteY117" fmla="*/ 267035 h 1060201"/>
                  <a:gd name="connsiteX118" fmla="*/ 52063 w 780635"/>
                  <a:gd name="connsiteY118" fmla="*/ 258637 h 1060201"/>
                  <a:gd name="connsiteX119" fmla="*/ 52063 w 780635"/>
                  <a:gd name="connsiteY119" fmla="*/ 204895 h 1060201"/>
                  <a:gd name="connsiteX120" fmla="*/ 34820 w 780635"/>
                  <a:gd name="connsiteY120" fmla="*/ 184777 h 1060201"/>
                  <a:gd name="connsiteX121" fmla="*/ 102112 w 780635"/>
                  <a:gd name="connsiteY121" fmla="*/ 186756 h 1060201"/>
                  <a:gd name="connsiteX122" fmla="*/ 114204 w 780635"/>
                  <a:gd name="connsiteY122" fmla="*/ 174664 h 1060201"/>
                  <a:gd name="connsiteX123" fmla="*/ 108158 w 780635"/>
                  <a:gd name="connsiteY123" fmla="*/ 134357 h 1060201"/>
                  <a:gd name="connsiteX124" fmla="*/ 166603 w 780635"/>
                  <a:gd name="connsiteY124" fmla="*/ 112188 h 1060201"/>
                  <a:gd name="connsiteX125" fmla="*/ 160557 w 780635"/>
                  <a:gd name="connsiteY125" fmla="*/ 96065 h 1060201"/>
                  <a:gd name="connsiteX126" fmla="*/ 176680 w 780635"/>
                  <a:gd name="connsiteY126" fmla="*/ 79942 h 1060201"/>
                  <a:gd name="connsiteX127" fmla="*/ 237141 w 780635"/>
                  <a:gd name="connsiteY127" fmla="*/ 77927 h 1060201"/>
                  <a:gd name="connsiteX128" fmla="*/ 255279 w 780635"/>
                  <a:gd name="connsiteY128" fmla="*/ 31574 h 1060201"/>
                  <a:gd name="connsiteX129" fmla="*/ 271402 w 780635"/>
                  <a:gd name="connsiteY129" fmla="*/ 43666 h 1060201"/>
                  <a:gd name="connsiteX130" fmla="*/ 297601 w 780635"/>
                  <a:gd name="connsiteY130" fmla="*/ 33589 h 1060201"/>
                  <a:gd name="connsiteX131" fmla="*/ 323801 w 780635"/>
                  <a:gd name="connsiteY131" fmla="*/ 65835 h 1060201"/>
                  <a:gd name="connsiteX132" fmla="*/ 347985 w 780635"/>
                  <a:gd name="connsiteY132" fmla="*/ 73896 h 1060201"/>
                  <a:gd name="connsiteX133" fmla="*/ 386277 w 780635"/>
                  <a:gd name="connsiteY133" fmla="*/ 85989 h 1060201"/>
                  <a:gd name="connsiteX134" fmla="*/ 377271 w 780635"/>
                  <a:gd name="connsiteY134" fmla="*/ 83145 h 1060201"/>
                  <a:gd name="connsiteX135" fmla="*/ 382918 w 780635"/>
                  <a:gd name="connsiteY135" fmla="*/ 99089 h 1060201"/>
                  <a:gd name="connsiteX136" fmla="*/ 419866 w 780635"/>
                  <a:gd name="connsiteY136" fmla="*/ 102447 h 1060201"/>
                  <a:gd name="connsiteX137" fmla="*/ 426584 w 780635"/>
                  <a:gd name="connsiteY137" fmla="*/ 122600 h 1060201"/>
                  <a:gd name="connsiteX138" fmla="*/ 445058 w 780635"/>
                  <a:gd name="connsiteY138" fmla="*/ 136036 h 1060201"/>
                  <a:gd name="connsiteX139" fmla="*/ 461853 w 780635"/>
                  <a:gd name="connsiteY139" fmla="*/ 132678 h 1060201"/>
                  <a:gd name="connsiteX140" fmla="*/ 470250 w 780635"/>
                  <a:gd name="connsiteY140" fmla="*/ 137716 h 1060201"/>
                  <a:gd name="connsiteX141" fmla="*/ 473609 w 780635"/>
                  <a:gd name="connsiteY141" fmla="*/ 137716 h 1060201"/>
                  <a:gd name="connsiteX142" fmla="*/ 483686 w 780635"/>
                  <a:gd name="connsiteY142" fmla="*/ 162907 h 1060201"/>
                  <a:gd name="connsiteX143" fmla="*/ 503840 w 780635"/>
                  <a:gd name="connsiteY143" fmla="*/ 162907 h 1060201"/>
                  <a:gd name="connsiteX144" fmla="*/ 515596 w 780635"/>
                  <a:gd name="connsiteY144" fmla="*/ 149472 h 1060201"/>
                  <a:gd name="connsiteX145" fmla="*/ 527352 w 780635"/>
                  <a:gd name="connsiteY145" fmla="*/ 137716 h 1060201"/>
                  <a:gd name="connsiteX146" fmla="*/ 527352 w 780635"/>
                  <a:gd name="connsiteY146" fmla="*/ 130998 h 1060201"/>
                  <a:gd name="connsiteX147" fmla="*/ 515596 w 780635"/>
                  <a:gd name="connsiteY147" fmla="*/ 120921 h 1060201"/>
                  <a:gd name="connsiteX148" fmla="*/ 525673 w 780635"/>
                  <a:gd name="connsiteY148" fmla="*/ 107486 h 1060201"/>
                  <a:gd name="connsiteX149" fmla="*/ 505519 w 780635"/>
                  <a:gd name="connsiteY149" fmla="*/ 72217 h 1060201"/>
                  <a:gd name="connsiteX150" fmla="*/ 497122 w 780635"/>
                  <a:gd name="connsiteY150" fmla="*/ 57102 h 1060201"/>
                  <a:gd name="connsiteX151" fmla="*/ 495442 w 780635"/>
                  <a:gd name="connsiteY151" fmla="*/ 16795 h 1060201"/>
                  <a:gd name="connsiteX152" fmla="*/ 518955 w 780635"/>
                  <a:gd name="connsiteY152" fmla="*/ 16795 h 1060201"/>
                  <a:gd name="connsiteX153" fmla="*/ 555903 w 780635"/>
                  <a:gd name="connsiteY153" fmla="*/ 0 h 1060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780635" h="1060201">
                    <a:moveTo>
                      <a:pt x="555903" y="0"/>
                    </a:moveTo>
                    <a:lnTo>
                      <a:pt x="597890" y="11757"/>
                    </a:lnTo>
                    <a:lnTo>
                      <a:pt x="609646" y="28550"/>
                    </a:lnTo>
                    <a:lnTo>
                      <a:pt x="641556" y="55422"/>
                    </a:lnTo>
                    <a:lnTo>
                      <a:pt x="651633" y="104127"/>
                    </a:lnTo>
                    <a:lnTo>
                      <a:pt x="686902" y="137716"/>
                    </a:lnTo>
                    <a:lnTo>
                      <a:pt x="691940" y="171305"/>
                    </a:lnTo>
                    <a:lnTo>
                      <a:pt x="705376" y="183061"/>
                    </a:lnTo>
                    <a:lnTo>
                      <a:pt x="707055" y="198177"/>
                    </a:lnTo>
                    <a:lnTo>
                      <a:pt x="723850" y="213292"/>
                    </a:lnTo>
                    <a:lnTo>
                      <a:pt x="708735" y="231766"/>
                    </a:lnTo>
                    <a:lnTo>
                      <a:pt x="715453" y="297264"/>
                    </a:lnTo>
                    <a:lnTo>
                      <a:pt x="755760" y="324136"/>
                    </a:lnTo>
                    <a:lnTo>
                      <a:pt x="779272" y="342610"/>
                    </a:lnTo>
                    <a:lnTo>
                      <a:pt x="780635" y="352152"/>
                    </a:lnTo>
                    <a:lnTo>
                      <a:pt x="779272" y="352015"/>
                    </a:lnTo>
                    <a:lnTo>
                      <a:pt x="734934" y="354031"/>
                    </a:lnTo>
                    <a:lnTo>
                      <a:pt x="722842" y="372169"/>
                    </a:lnTo>
                    <a:lnTo>
                      <a:pt x="708734" y="390307"/>
                    </a:lnTo>
                    <a:lnTo>
                      <a:pt x="708734" y="398369"/>
                    </a:lnTo>
                    <a:lnTo>
                      <a:pt x="716796" y="412476"/>
                    </a:lnTo>
                    <a:lnTo>
                      <a:pt x="698658" y="440691"/>
                    </a:lnTo>
                    <a:lnTo>
                      <a:pt x="664396" y="452783"/>
                    </a:lnTo>
                    <a:lnTo>
                      <a:pt x="658350" y="480998"/>
                    </a:lnTo>
                    <a:lnTo>
                      <a:pt x="656335" y="497121"/>
                    </a:lnTo>
                    <a:lnTo>
                      <a:pt x="642228" y="497121"/>
                    </a:lnTo>
                    <a:lnTo>
                      <a:pt x="620059" y="523321"/>
                    </a:lnTo>
                    <a:lnTo>
                      <a:pt x="609982" y="543474"/>
                    </a:lnTo>
                    <a:lnTo>
                      <a:pt x="609982" y="575720"/>
                    </a:lnTo>
                    <a:lnTo>
                      <a:pt x="593859" y="589827"/>
                    </a:lnTo>
                    <a:lnTo>
                      <a:pt x="555567" y="581766"/>
                    </a:lnTo>
                    <a:lnTo>
                      <a:pt x="541460" y="609981"/>
                    </a:lnTo>
                    <a:lnTo>
                      <a:pt x="527352" y="616027"/>
                    </a:lnTo>
                    <a:lnTo>
                      <a:pt x="529367" y="642227"/>
                    </a:lnTo>
                    <a:lnTo>
                      <a:pt x="521306" y="660365"/>
                    </a:lnTo>
                    <a:lnTo>
                      <a:pt x="527352" y="702687"/>
                    </a:lnTo>
                    <a:lnTo>
                      <a:pt x="529367" y="726872"/>
                    </a:lnTo>
                    <a:lnTo>
                      <a:pt x="541460" y="759117"/>
                    </a:lnTo>
                    <a:lnTo>
                      <a:pt x="559598" y="761133"/>
                    </a:lnTo>
                    <a:lnTo>
                      <a:pt x="577736" y="797409"/>
                    </a:lnTo>
                    <a:lnTo>
                      <a:pt x="587813" y="813532"/>
                    </a:lnTo>
                    <a:lnTo>
                      <a:pt x="597890" y="827639"/>
                    </a:lnTo>
                    <a:lnTo>
                      <a:pt x="589828" y="861900"/>
                    </a:lnTo>
                    <a:lnTo>
                      <a:pt x="577736" y="878023"/>
                    </a:lnTo>
                    <a:lnTo>
                      <a:pt x="557582" y="876008"/>
                    </a:lnTo>
                    <a:lnTo>
                      <a:pt x="557582" y="890115"/>
                    </a:lnTo>
                    <a:lnTo>
                      <a:pt x="547506" y="904223"/>
                    </a:lnTo>
                    <a:lnTo>
                      <a:pt x="561613" y="916315"/>
                    </a:lnTo>
                    <a:lnTo>
                      <a:pt x="571690" y="940499"/>
                    </a:lnTo>
                    <a:lnTo>
                      <a:pt x="583782" y="954607"/>
                    </a:lnTo>
                    <a:lnTo>
                      <a:pt x="589828" y="972745"/>
                    </a:lnTo>
                    <a:lnTo>
                      <a:pt x="587813" y="996929"/>
                    </a:lnTo>
                    <a:lnTo>
                      <a:pt x="571690" y="1004991"/>
                    </a:lnTo>
                    <a:lnTo>
                      <a:pt x="535413" y="986852"/>
                    </a:lnTo>
                    <a:lnTo>
                      <a:pt x="519291" y="978791"/>
                    </a:lnTo>
                    <a:lnTo>
                      <a:pt x="507198" y="998944"/>
                    </a:lnTo>
                    <a:lnTo>
                      <a:pt x="503168" y="1013052"/>
                    </a:lnTo>
                    <a:lnTo>
                      <a:pt x="495106" y="1025144"/>
                    </a:lnTo>
                    <a:lnTo>
                      <a:pt x="462861" y="1035221"/>
                    </a:lnTo>
                    <a:lnTo>
                      <a:pt x="434646" y="1021113"/>
                    </a:lnTo>
                    <a:lnTo>
                      <a:pt x="410461" y="1031190"/>
                    </a:lnTo>
                    <a:lnTo>
                      <a:pt x="396354" y="1057390"/>
                    </a:lnTo>
                    <a:lnTo>
                      <a:pt x="384262" y="1049328"/>
                    </a:lnTo>
                    <a:lnTo>
                      <a:pt x="370154" y="1055374"/>
                    </a:lnTo>
                    <a:lnTo>
                      <a:pt x="311709" y="1051344"/>
                    </a:lnTo>
                    <a:lnTo>
                      <a:pt x="293570" y="1051344"/>
                    </a:lnTo>
                    <a:lnTo>
                      <a:pt x="289142" y="1060201"/>
                    </a:lnTo>
                    <a:lnTo>
                      <a:pt x="239156" y="1029175"/>
                    </a:lnTo>
                    <a:lnTo>
                      <a:pt x="233110" y="1017083"/>
                    </a:lnTo>
                    <a:lnTo>
                      <a:pt x="202879" y="1002975"/>
                    </a:lnTo>
                    <a:lnTo>
                      <a:pt x="196833" y="980806"/>
                    </a:lnTo>
                    <a:lnTo>
                      <a:pt x="178695" y="972745"/>
                    </a:lnTo>
                    <a:lnTo>
                      <a:pt x="172649" y="1000960"/>
                    </a:lnTo>
                    <a:lnTo>
                      <a:pt x="140403" y="1004991"/>
                    </a:lnTo>
                    <a:lnTo>
                      <a:pt x="136372" y="1019098"/>
                    </a:lnTo>
                    <a:lnTo>
                      <a:pt x="90019" y="1011037"/>
                    </a:lnTo>
                    <a:lnTo>
                      <a:pt x="88004" y="1037236"/>
                    </a:lnTo>
                    <a:lnTo>
                      <a:pt x="39635" y="1035221"/>
                    </a:lnTo>
                    <a:lnTo>
                      <a:pt x="124" y="989784"/>
                    </a:lnTo>
                    <a:lnTo>
                      <a:pt x="0" y="989203"/>
                    </a:lnTo>
                    <a:lnTo>
                      <a:pt x="5038" y="953935"/>
                    </a:lnTo>
                    <a:lnTo>
                      <a:pt x="25192" y="933781"/>
                    </a:lnTo>
                    <a:lnTo>
                      <a:pt x="52063" y="913628"/>
                    </a:lnTo>
                    <a:lnTo>
                      <a:pt x="58781" y="885077"/>
                    </a:lnTo>
                    <a:lnTo>
                      <a:pt x="95730" y="859885"/>
                    </a:lnTo>
                    <a:lnTo>
                      <a:pt x="85653" y="839731"/>
                    </a:lnTo>
                    <a:lnTo>
                      <a:pt x="112524" y="801103"/>
                    </a:lnTo>
                    <a:lnTo>
                      <a:pt x="107486" y="796065"/>
                    </a:lnTo>
                    <a:lnTo>
                      <a:pt x="164588" y="735605"/>
                    </a:lnTo>
                    <a:lnTo>
                      <a:pt x="161229" y="698657"/>
                    </a:lnTo>
                    <a:lnTo>
                      <a:pt x="144434" y="671785"/>
                    </a:lnTo>
                    <a:lnTo>
                      <a:pt x="157870" y="665067"/>
                    </a:lnTo>
                    <a:lnTo>
                      <a:pt x="137716" y="631478"/>
                    </a:lnTo>
                    <a:lnTo>
                      <a:pt x="151152" y="618042"/>
                    </a:lnTo>
                    <a:lnTo>
                      <a:pt x="238484" y="549185"/>
                    </a:lnTo>
                    <a:lnTo>
                      <a:pt x="225048" y="540787"/>
                    </a:lnTo>
                    <a:lnTo>
                      <a:pt x="189780" y="542467"/>
                    </a:lnTo>
                    <a:lnTo>
                      <a:pt x="146114" y="554223"/>
                    </a:lnTo>
                    <a:lnTo>
                      <a:pt x="73897" y="571017"/>
                    </a:lnTo>
                    <a:lnTo>
                      <a:pt x="70538" y="587812"/>
                    </a:lnTo>
                    <a:lnTo>
                      <a:pt x="63820" y="614683"/>
                    </a:lnTo>
                    <a:lnTo>
                      <a:pt x="30230" y="619721"/>
                    </a:lnTo>
                    <a:lnTo>
                      <a:pt x="38628" y="592850"/>
                    </a:lnTo>
                    <a:lnTo>
                      <a:pt x="23513" y="576056"/>
                    </a:lnTo>
                    <a:lnTo>
                      <a:pt x="38628" y="564300"/>
                    </a:lnTo>
                    <a:lnTo>
                      <a:pt x="63820" y="544146"/>
                    </a:lnTo>
                    <a:lnTo>
                      <a:pt x="97409" y="532389"/>
                    </a:lnTo>
                    <a:lnTo>
                      <a:pt x="139396" y="508878"/>
                    </a:lnTo>
                    <a:lnTo>
                      <a:pt x="162908" y="478646"/>
                    </a:lnTo>
                    <a:lnTo>
                      <a:pt x="189780" y="456814"/>
                    </a:lnTo>
                    <a:lnTo>
                      <a:pt x="191459" y="408110"/>
                    </a:lnTo>
                    <a:lnTo>
                      <a:pt x="203215" y="392994"/>
                    </a:lnTo>
                    <a:lnTo>
                      <a:pt x="157870" y="332534"/>
                    </a:lnTo>
                    <a:lnTo>
                      <a:pt x="130998" y="332534"/>
                    </a:lnTo>
                    <a:lnTo>
                      <a:pt x="124281" y="314060"/>
                    </a:lnTo>
                    <a:lnTo>
                      <a:pt x="124281" y="295585"/>
                    </a:lnTo>
                    <a:lnTo>
                      <a:pt x="89012" y="277111"/>
                    </a:lnTo>
                    <a:lnTo>
                      <a:pt x="68858" y="267035"/>
                    </a:lnTo>
                    <a:lnTo>
                      <a:pt x="52063" y="258637"/>
                    </a:lnTo>
                    <a:lnTo>
                      <a:pt x="52063" y="204895"/>
                    </a:lnTo>
                    <a:lnTo>
                      <a:pt x="34820" y="184777"/>
                    </a:lnTo>
                    <a:lnTo>
                      <a:pt x="102112" y="186756"/>
                    </a:lnTo>
                    <a:lnTo>
                      <a:pt x="114204" y="174664"/>
                    </a:lnTo>
                    <a:lnTo>
                      <a:pt x="108158" y="134357"/>
                    </a:lnTo>
                    <a:lnTo>
                      <a:pt x="166603" y="112188"/>
                    </a:lnTo>
                    <a:lnTo>
                      <a:pt x="160557" y="96065"/>
                    </a:lnTo>
                    <a:lnTo>
                      <a:pt x="176680" y="79942"/>
                    </a:lnTo>
                    <a:lnTo>
                      <a:pt x="237141" y="77927"/>
                    </a:lnTo>
                    <a:lnTo>
                      <a:pt x="255279" y="31574"/>
                    </a:lnTo>
                    <a:lnTo>
                      <a:pt x="271402" y="43666"/>
                    </a:lnTo>
                    <a:lnTo>
                      <a:pt x="297601" y="33589"/>
                    </a:lnTo>
                    <a:lnTo>
                      <a:pt x="323801" y="65835"/>
                    </a:lnTo>
                    <a:lnTo>
                      <a:pt x="347985" y="73896"/>
                    </a:lnTo>
                    <a:lnTo>
                      <a:pt x="386277" y="85989"/>
                    </a:lnTo>
                    <a:lnTo>
                      <a:pt x="377271" y="83145"/>
                    </a:lnTo>
                    <a:lnTo>
                      <a:pt x="382918" y="99089"/>
                    </a:lnTo>
                    <a:lnTo>
                      <a:pt x="419866" y="102447"/>
                    </a:lnTo>
                    <a:lnTo>
                      <a:pt x="426584" y="122600"/>
                    </a:lnTo>
                    <a:lnTo>
                      <a:pt x="445058" y="136036"/>
                    </a:lnTo>
                    <a:lnTo>
                      <a:pt x="461853" y="132678"/>
                    </a:lnTo>
                    <a:lnTo>
                      <a:pt x="470250" y="137716"/>
                    </a:lnTo>
                    <a:lnTo>
                      <a:pt x="473609" y="137716"/>
                    </a:lnTo>
                    <a:lnTo>
                      <a:pt x="483686" y="162907"/>
                    </a:lnTo>
                    <a:lnTo>
                      <a:pt x="503840" y="162907"/>
                    </a:lnTo>
                    <a:lnTo>
                      <a:pt x="515596" y="149472"/>
                    </a:lnTo>
                    <a:lnTo>
                      <a:pt x="527352" y="137716"/>
                    </a:lnTo>
                    <a:lnTo>
                      <a:pt x="527352" y="130998"/>
                    </a:lnTo>
                    <a:lnTo>
                      <a:pt x="515596" y="120921"/>
                    </a:lnTo>
                    <a:lnTo>
                      <a:pt x="525673" y="107486"/>
                    </a:lnTo>
                    <a:lnTo>
                      <a:pt x="505519" y="72217"/>
                    </a:lnTo>
                    <a:lnTo>
                      <a:pt x="497122" y="57102"/>
                    </a:lnTo>
                    <a:lnTo>
                      <a:pt x="495442" y="16795"/>
                    </a:lnTo>
                    <a:lnTo>
                      <a:pt x="518955" y="16795"/>
                    </a:lnTo>
                    <a:lnTo>
                      <a:pt x="555903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3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3306DCA-572D-A96E-F7A1-EFF260FDC827}"/>
                </a:ext>
              </a:extLst>
            </p:cNvPr>
            <p:cNvGrpSpPr/>
            <p:nvPr/>
          </p:nvGrpSpPr>
          <p:grpSpPr>
            <a:xfrm>
              <a:off x="1374193" y="1169507"/>
              <a:ext cx="1118584" cy="1633840"/>
              <a:chOff x="1374193" y="1169507"/>
              <a:chExt cx="1118584" cy="1633840"/>
            </a:xfrm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6D352751-F018-2871-3EDC-0581D0DD294E}"/>
                  </a:ext>
                </a:extLst>
              </p:cNvPr>
              <p:cNvSpPr/>
              <p:nvPr/>
            </p:nvSpPr>
            <p:spPr>
              <a:xfrm rot="778049">
                <a:off x="2246518" y="2039197"/>
                <a:ext cx="219172" cy="5173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3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2E3470B8-C1E4-4C98-5AB8-910F4178ADCD}"/>
                  </a:ext>
                </a:extLst>
              </p:cNvPr>
              <p:cNvSpPr/>
              <p:nvPr/>
            </p:nvSpPr>
            <p:spPr>
              <a:xfrm rot="702486">
                <a:off x="1374193" y="2544653"/>
                <a:ext cx="657514" cy="2586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D71F3F5C-BBA2-9883-B990-04131F4D8661}"/>
                  </a:ext>
                </a:extLst>
              </p:cNvPr>
              <p:cNvSpPr/>
              <p:nvPr/>
            </p:nvSpPr>
            <p:spPr>
              <a:xfrm rot="19911537">
                <a:off x="2273606" y="1169507"/>
                <a:ext cx="219171" cy="5173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3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D9C39292-F390-0B42-0147-9E3DE2352A2A}"/>
                  </a:ext>
                </a:extLst>
              </p:cNvPr>
              <p:cNvSpPr/>
              <p:nvPr/>
            </p:nvSpPr>
            <p:spPr>
              <a:xfrm>
                <a:off x="1838577" y="1827559"/>
                <a:ext cx="219171" cy="5173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3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3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0B3F2E2-B0D5-9E88-E590-9B5324B9A45E}"/>
              </a:ext>
            </a:extLst>
          </p:cNvPr>
          <p:cNvSpPr txBox="1"/>
          <p:nvPr/>
        </p:nvSpPr>
        <p:spPr>
          <a:xfrm>
            <a:off x="6858872" y="1978161"/>
            <a:ext cx="3262432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正解は 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大分県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熊本県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鹿児島県</a:t>
            </a:r>
            <a:endParaRPr lang="en-US" altLang="ja-JP" sz="6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B1BF549-1633-122B-81A7-8B30DAD7970F}"/>
              </a:ext>
            </a:extLst>
          </p:cNvPr>
          <p:cNvSpPr txBox="1"/>
          <p:nvPr/>
        </p:nvSpPr>
        <p:spPr>
          <a:xfrm>
            <a:off x="4310898" y="2705725"/>
            <a:ext cx="357020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佐賀県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F05C8C1-CDD0-4716-F3B0-1F9CBBE5880E}"/>
              </a:ext>
            </a:extLst>
          </p:cNvPr>
          <p:cNvSpPr txBox="1"/>
          <p:nvPr/>
        </p:nvSpPr>
        <p:spPr>
          <a:xfrm>
            <a:off x="2515536" y="4152275"/>
            <a:ext cx="716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隣接するすべての県を答えてください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Microsoft Office PowerPoint</Application>
  <PresentationFormat>ワイド画面</PresentationFormat>
  <Paragraphs>193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anm058_地図クイズ～おとなり都道府県～</dc:title>
  <dc:subject>anm058_地図クイズ～おとなり都道府県～</dc:subject>
  <dc:creator>でじけろお</dc:creator>
  <cp:lastModifiedBy/>
  <cp:revision>1</cp:revision>
  <dcterms:created xsi:type="dcterms:W3CDTF">2017-10-06T02:08:43Z</dcterms:created>
  <dcterms:modified xsi:type="dcterms:W3CDTF">2025-02-23T15:17:31Z</dcterms:modified>
  <cp:category/>
  <cp:version>1</cp:version>
</cp:coreProperties>
</file>